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61" autoAdjust="0"/>
  </p:normalViewPr>
  <p:slideViewPr>
    <p:cSldViewPr>
      <p:cViewPr varScale="1">
        <p:scale>
          <a:sx n="75" d="100"/>
          <a:sy n="75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6572F-8F05-487F-94D0-E91E80FA25C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1A993-A6CC-4409-92BD-A85F1874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Names</a:t>
            </a:r>
            <a:endParaRPr lang="nl-NL" dirty="0" smtClean="0"/>
          </a:p>
          <a:p>
            <a:r>
              <a:rPr lang="nl-NL" dirty="0" smtClean="0"/>
              <a:t>We are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Richel’s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minions</a:t>
            </a:r>
            <a:endParaRPr lang="nl-NL" baseline="0" dirty="0" smtClean="0"/>
          </a:p>
          <a:p>
            <a:r>
              <a:rPr lang="nl-NL" baseline="0" dirty="0" err="1" smtClean="0"/>
              <a:t>Comparing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PBD</a:t>
            </a:r>
            <a:endParaRPr lang="en-US" baseline="0" dirty="0" smtClean="0"/>
          </a:p>
          <a:p>
            <a:r>
              <a:rPr lang="nl-NL" baseline="0" dirty="0" smtClean="0"/>
              <a:t>3 different </a:t>
            </a:r>
            <a:r>
              <a:rPr lang="nl-NL" baseline="0" dirty="0" err="1" smtClean="0"/>
              <a:t>Mechanistic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individual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models</a:t>
            </a: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sexual</a:t>
            </a:r>
            <a:r>
              <a:rPr lang="nl-NL" baseline="0" dirty="0" smtClean="0"/>
              <a:t> part</a:t>
            </a:r>
          </a:p>
          <a:p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ecological</a:t>
            </a:r>
            <a:r>
              <a:rPr lang="nl-NL" baseline="0" dirty="0" smtClean="0"/>
              <a:t>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3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Genotype of even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loci</a:t>
            </a:r>
            <a:r>
              <a:rPr lang="nl-NL" baseline="0" dirty="0" smtClean="0"/>
              <a:t> (letters)</a:t>
            </a:r>
          </a:p>
          <a:p>
            <a:r>
              <a:rPr lang="nl-NL" baseline="0" dirty="0" err="1" smtClean="0"/>
              <a:t>Mutation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recombination</a:t>
            </a:r>
            <a:endParaRPr lang="nl-NL" baseline="0" dirty="0" smtClean="0"/>
          </a:p>
          <a:p>
            <a:r>
              <a:rPr lang="nl-NL" baseline="0" dirty="0" smtClean="0"/>
              <a:t>Parameters: </a:t>
            </a:r>
            <a:r>
              <a:rPr lang="nl-NL" baseline="0" dirty="0" err="1" smtClean="0"/>
              <a:t>population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size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loci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generations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mutation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rate</a:t>
            </a:r>
            <a:endParaRPr lang="nl-NL" baseline="0" dirty="0" smtClean="0"/>
          </a:p>
          <a:p>
            <a:r>
              <a:rPr lang="nl-NL" baseline="0" dirty="0" err="1" smtClean="0"/>
              <a:t>Mention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Richel’s</a:t>
            </a:r>
            <a:r>
              <a:rPr lang="nl-NL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axes</a:t>
            </a:r>
            <a:endParaRPr lang="nl-NL" baseline="0" dirty="0" smtClean="0"/>
          </a:p>
          <a:p>
            <a:r>
              <a:rPr lang="nl-NL" baseline="0" dirty="0" err="1" smtClean="0"/>
              <a:t>Rampal</a:t>
            </a:r>
            <a:r>
              <a:rPr lang="nl-NL" baseline="0" dirty="0" smtClean="0"/>
              <a:t> gave </a:t>
            </a:r>
            <a:r>
              <a:rPr lang="nl-NL" baseline="0" dirty="0" err="1" smtClean="0"/>
              <a:t>suggestion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bigger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population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sizes</a:t>
            </a:r>
            <a:r>
              <a:rPr lang="nl-NL" baseline="0" dirty="0" smtClean="0"/>
              <a:t> (1 </a:t>
            </a:r>
            <a:r>
              <a:rPr lang="nl-NL" baseline="0" dirty="0" err="1" smtClean="0"/>
              <a:t>million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case)</a:t>
            </a:r>
          </a:p>
          <a:p>
            <a:r>
              <a:rPr lang="nl-NL" baseline="0" dirty="0" err="1" smtClean="0"/>
              <a:t>Still</a:t>
            </a:r>
            <a:r>
              <a:rPr lang="nl-NL" baseline="0" dirty="0" smtClean="0"/>
              <a:t> no </a:t>
            </a:r>
            <a:r>
              <a:rPr lang="nl-NL" baseline="0" dirty="0" err="1" smtClean="0"/>
              <a:t>disruptive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selection</a:t>
            </a:r>
            <a:endParaRPr lang="nl-NL" baseline="0" dirty="0" smtClean="0"/>
          </a:p>
          <a:p>
            <a:endParaRPr lang="en-US" dirty="0" smtClean="0"/>
          </a:p>
          <a:p>
            <a:r>
              <a:rPr lang="en-US" dirty="0" smtClean="0"/>
              <a:t>Generation 10000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Mutation</a:t>
            </a:r>
            <a:r>
              <a:rPr lang="en-US" baseline="0" dirty="0" smtClean="0"/>
              <a:t> rate 0.2</a:t>
            </a:r>
          </a:p>
          <a:p>
            <a:r>
              <a:rPr lang="en-US" baseline="0" dirty="0" smtClean="0"/>
              <a:t>Loci 16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First </a:t>
            </a:r>
            <a:r>
              <a:rPr lang="nl-NL" dirty="0" err="1" smtClean="0"/>
              <a:t>maximal</a:t>
            </a:r>
            <a:r>
              <a:rPr lang="nl-NL" dirty="0" smtClean="0"/>
              <a:t> </a:t>
            </a:r>
            <a:r>
              <a:rPr lang="nl-NL" dirty="0" err="1" smtClean="0"/>
              <a:t>carrying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capacity</a:t>
            </a:r>
            <a:endParaRPr lang="nl-NL" dirty="0" smtClean="0"/>
          </a:p>
          <a:p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dirty="0" smtClean="0"/>
              <a:t>X</a:t>
            </a:r>
            <a:r>
              <a:rPr lang="nl-NL" baseline="-25000" dirty="0" smtClean="0"/>
              <a:t>0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evolutionary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stable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no </a:t>
            </a:r>
            <a:r>
              <a:rPr lang="nl-NL" baseline="0" dirty="0" err="1" smtClean="0"/>
              <a:t>branching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thus</a:t>
            </a:r>
            <a:r>
              <a:rPr lang="nl-NL" baseline="0" dirty="0" smtClean="0"/>
              <a:t> no </a:t>
            </a:r>
            <a:r>
              <a:rPr lang="nl-NL" baseline="0" dirty="0" err="1" smtClean="0"/>
              <a:t>disruptive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selection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according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Dieckmann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figure</a:t>
            </a:r>
            <a:r>
              <a:rPr lang="nl-NL" baseline="0" dirty="0" smtClean="0"/>
              <a:t> B / 1)</a:t>
            </a:r>
          </a:p>
          <a:p>
            <a:r>
              <a:rPr lang="nl-NL" baseline="0" dirty="0" err="1" smtClean="0"/>
              <a:t>Evolution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halt</a:t>
            </a:r>
          </a:p>
          <a:p>
            <a:r>
              <a:rPr lang="nl-NL" baseline="0" dirty="0" err="1" smtClean="0"/>
              <a:t>When</a:t>
            </a:r>
            <a:r>
              <a:rPr lang="nl-NL" baseline="0" dirty="0" smtClean="0"/>
              <a:t> </a:t>
            </a:r>
            <a:r>
              <a:rPr lang="nl-NL" dirty="0" smtClean="0"/>
              <a:t>X</a:t>
            </a:r>
            <a:r>
              <a:rPr lang="nl-NL" baseline="-25000" dirty="0" smtClean="0"/>
              <a:t>0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becomes</a:t>
            </a:r>
            <a:r>
              <a:rPr lang="nl-NL" baseline="0" dirty="0" smtClean="0"/>
              <a:t> a fitness minimum </a:t>
            </a:r>
            <a:r>
              <a:rPr lang="nl-NL" baseline="0" dirty="0" err="1" smtClean="0"/>
              <a:t>there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branching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thus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disruptive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selection</a:t>
            </a:r>
            <a:r>
              <a:rPr lang="nl-NL" baseline="0" dirty="0" smtClean="0"/>
              <a:t> “               “           (</a:t>
            </a:r>
            <a:r>
              <a:rPr lang="nl-NL" baseline="0" dirty="0" err="1" smtClean="0"/>
              <a:t>figure</a:t>
            </a:r>
            <a:r>
              <a:rPr lang="nl-NL" baseline="0" dirty="0" smtClean="0"/>
              <a:t> A /2 )</a:t>
            </a:r>
          </a:p>
          <a:p>
            <a:r>
              <a:rPr lang="nl-NL" baseline="0" dirty="0" err="1" smtClean="0"/>
              <a:t>So</a:t>
            </a:r>
            <a:r>
              <a:rPr lang="nl-NL" baseline="0" dirty="0" smtClean="0"/>
              <a:t> we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implement</a:t>
            </a:r>
            <a:r>
              <a:rPr lang="nl-NL" baseline="0" dirty="0" smtClean="0"/>
              <a:t> a fitness minimum at X0 in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models</a:t>
            </a: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fitness minimum</a:t>
            </a:r>
            <a:r>
              <a:rPr lang="nl-NL" baseline="0" dirty="0" smtClean="0"/>
              <a:t> we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implement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competition</a:t>
            </a:r>
            <a:endParaRPr lang="nl-NL" baseline="0" dirty="0" smtClean="0"/>
          </a:p>
          <a:p>
            <a:r>
              <a:rPr lang="nl-NL" baseline="0" dirty="0" smtClean="0"/>
              <a:t>Right </a:t>
            </a:r>
            <a:r>
              <a:rPr lang="nl-NL" baseline="0" dirty="0" err="1" smtClean="0"/>
              <a:t>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there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competition</a:t>
            </a:r>
            <a:r>
              <a:rPr lang="nl-NL" baseline="0" dirty="0" smtClean="0"/>
              <a:t> but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implemented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absolute chance of </a:t>
            </a:r>
            <a:r>
              <a:rPr lang="nl-NL" baseline="0" dirty="0" err="1" smtClean="0"/>
              <a:t>surviving</a:t>
            </a:r>
            <a:endParaRPr lang="nl-NL" baseline="0" dirty="0" smtClean="0"/>
          </a:p>
          <a:p>
            <a:r>
              <a:rPr lang="nl-NL" baseline="0" dirty="0" err="1" smtClean="0"/>
              <a:t>Based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ecological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trait</a:t>
            </a:r>
            <a:r>
              <a:rPr lang="nl-NL" baseline="0" dirty="0" smtClean="0"/>
              <a:t>, male </a:t>
            </a:r>
            <a:r>
              <a:rPr lang="nl-NL" baseline="0" dirty="0" err="1" smtClean="0"/>
              <a:t>trait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rest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population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competition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OR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genetic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trait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uppercase</a:t>
            </a:r>
            <a:r>
              <a:rPr lang="nl-NL" baseline="0" dirty="0" smtClean="0"/>
              <a:t> letters)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rest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population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competition</a:t>
            </a:r>
            <a:r>
              <a:rPr lang="nl-NL" baseline="0" dirty="0" smtClean="0"/>
              <a:t>)</a:t>
            </a:r>
          </a:p>
          <a:p>
            <a:endParaRPr lang="nl-NL" baseline="0" dirty="0" smtClean="0"/>
          </a:p>
          <a:p>
            <a:r>
              <a:rPr lang="nl-NL" baseline="0" dirty="0" smtClean="0"/>
              <a:t>We </a:t>
            </a:r>
            <a:r>
              <a:rPr lang="nl-NL" baseline="0" dirty="0" err="1" smtClean="0"/>
              <a:t>thought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change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relative</a:t>
            </a:r>
            <a:r>
              <a:rPr lang="nl-NL" baseline="0" dirty="0" smtClean="0"/>
              <a:t> chance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competition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extreme (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strong or 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weak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Everytime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model </a:t>
            </a:r>
            <a:r>
              <a:rPr lang="nl-NL" baseline="0" dirty="0" err="1" smtClean="0"/>
              <a:t>picks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individual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survive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always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pick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individual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survives</a:t>
            </a:r>
            <a:r>
              <a:rPr lang="nl-NL" baseline="0" dirty="0" smtClean="0"/>
              <a:t> in 1 step.</a:t>
            </a:r>
          </a:p>
          <a:p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endParaRPr lang="nl-NL" baseline="0" dirty="0" smtClean="0"/>
          </a:p>
          <a:p>
            <a:endParaRPr lang="nl-NL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To</a:t>
            </a:r>
            <a:r>
              <a:rPr lang="en-GB" baseline="0" noProof="0" dirty="0" smtClean="0"/>
              <a:t> summarize: we want to get disruptive selection in our models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noProof="0" dirty="0" smtClean="0"/>
              <a:t>Our idea is to achieve this with the implementation of a fitness minimum at </a:t>
            </a:r>
            <a:r>
              <a:rPr lang="en-GB" noProof="0" dirty="0" smtClean="0"/>
              <a:t>X</a:t>
            </a:r>
            <a:r>
              <a:rPr lang="en-GB" baseline="-25000" noProof="0" dirty="0" smtClean="0"/>
              <a:t>0 </a:t>
            </a:r>
            <a:r>
              <a:rPr lang="en-GB" baseline="0" noProof="0" dirty="0" smtClean="0"/>
              <a:t>by making the chance of surviving a relative value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noProof="0" dirty="0" smtClean="0"/>
              <a:t>Maybe you have other suggestions to achieve these goals by the implementation of some kind of competition </a:t>
            </a:r>
            <a:endParaRPr lang="en-GB" baseline="-25000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A993-A6CC-4409-92BD-A85F187485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6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C25-23D1-4C0C-A4FF-D0C17659014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305-ECC9-426B-97C0-82065AD95342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4C88-A10A-46EE-BE3D-67574330702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8C03-0767-441D-923C-E573A15816C4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A1D9-0A20-4236-9B97-3B29819DDEC4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5408-8C28-4B21-AD82-A41214061EC0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6C-C3F9-465E-A4FF-17C6B5816D02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CB8F-B3C4-4C6F-8D5A-B79D792CFCF7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7E87-1087-49C3-A6D7-6398AB446522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0A34-0074-4F4A-87E0-15B4CD7CE035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29C-62F9-47EC-BEC1-97122187D3DB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7361-A918-4333-8042-24CFC7AD5CA0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EBBC-7264-4C76-8447-7848A13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6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GB" dirty="0" smtClean="0"/>
              <a:t>Implementation of competition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solidFill>
                  <a:schemeClr val="tx1">
                    <a:lumMod val="85000"/>
                  </a:schemeClr>
                </a:solidFill>
              </a:rPr>
              <a:t>Jorik</a:t>
            </a:r>
            <a:r>
              <a:rPr lang="nl-NL" sz="2400" dirty="0" smtClean="0">
                <a:solidFill>
                  <a:schemeClr val="tx1">
                    <a:lumMod val="85000"/>
                  </a:schemeClr>
                </a:solidFill>
              </a:rPr>
              <a:t> de Boer &amp;</a:t>
            </a:r>
            <a:r>
              <a:rPr lang="nl-NL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nl-NL" sz="2400" dirty="0" smtClean="0">
                <a:solidFill>
                  <a:schemeClr val="tx1">
                    <a:lumMod val="85000"/>
                  </a:schemeClr>
                </a:solidFill>
              </a:rPr>
              <a:t>Kees Wesselink</a:t>
            </a:r>
          </a:p>
          <a:p>
            <a:r>
              <a:rPr lang="nl-NL" sz="2400" dirty="0" smtClean="0">
                <a:solidFill>
                  <a:schemeClr val="tx1">
                    <a:lumMod val="85000"/>
                  </a:schemeClr>
                </a:solidFill>
              </a:rPr>
              <a:t>14-12-2016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Phenotypic</a:t>
            </a:r>
            <a:r>
              <a:rPr lang="nl-NL" dirty="0" smtClean="0"/>
              <a:t> </a:t>
            </a:r>
            <a:r>
              <a:rPr lang="nl-NL" dirty="0" err="1" smtClean="0"/>
              <a:t>ecological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male </a:t>
            </a:r>
            <a:r>
              <a:rPr lang="nl-NL" dirty="0" err="1" smtClean="0"/>
              <a:t>trait</a:t>
            </a:r>
            <a:endParaRPr lang="nl-NL" dirty="0" smtClean="0"/>
          </a:p>
          <a:p>
            <a:r>
              <a:rPr lang="nl-NL" dirty="0" err="1" smtClean="0"/>
              <a:t>Female</a:t>
            </a:r>
            <a:r>
              <a:rPr lang="nl-NL" dirty="0" smtClean="0"/>
              <a:t> </a:t>
            </a:r>
            <a:r>
              <a:rPr lang="nl-NL" dirty="0" err="1" smtClean="0"/>
              <a:t>preference</a:t>
            </a:r>
            <a:r>
              <a:rPr lang="nl-NL" dirty="0"/>
              <a:t> </a:t>
            </a:r>
            <a:r>
              <a:rPr lang="nl-NL" dirty="0" smtClean="0"/>
              <a:t>-&gt; male </a:t>
            </a:r>
            <a:r>
              <a:rPr lang="nl-NL" dirty="0" err="1" smtClean="0"/>
              <a:t>trait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Fitness = </a:t>
            </a:r>
            <a:r>
              <a:rPr lang="nl-NL" dirty="0" err="1" smtClean="0"/>
              <a:t>ecological</a:t>
            </a:r>
            <a:r>
              <a:rPr lang="nl-NL" dirty="0" smtClean="0"/>
              <a:t> </a:t>
            </a:r>
            <a:r>
              <a:rPr lang="nl-NL" dirty="0" err="1" smtClean="0"/>
              <a:t>trait</a:t>
            </a:r>
            <a:r>
              <a:rPr lang="nl-NL" dirty="0" smtClean="0"/>
              <a:t> (+ male </a:t>
            </a:r>
            <a:r>
              <a:rPr lang="nl-NL" dirty="0" err="1" smtClean="0"/>
              <a:t>trait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Attractiveness</a:t>
            </a:r>
            <a:r>
              <a:rPr lang="nl-NL" dirty="0"/>
              <a:t> </a:t>
            </a:r>
            <a:r>
              <a:rPr lang="nl-NL" dirty="0" smtClean="0"/>
              <a:t>= </a:t>
            </a:r>
            <a:r>
              <a:rPr lang="nl-NL" dirty="0" err="1" smtClean="0"/>
              <a:t>fem</a:t>
            </a:r>
            <a:r>
              <a:rPr lang="nl-NL" dirty="0" smtClean="0"/>
              <a:t> pref – male </a:t>
            </a:r>
            <a:r>
              <a:rPr lang="nl-NL" dirty="0" err="1" smtClean="0"/>
              <a:t>trait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			  (+ </a:t>
            </a:r>
            <a:r>
              <a:rPr lang="nl-NL" dirty="0" err="1" smtClean="0"/>
              <a:t>eco</a:t>
            </a:r>
            <a:r>
              <a:rPr lang="nl-NL" dirty="0" smtClean="0"/>
              <a:t> </a:t>
            </a:r>
            <a:r>
              <a:rPr lang="nl-NL" dirty="0" err="1" smtClean="0"/>
              <a:t>trait</a:t>
            </a:r>
            <a:r>
              <a:rPr lang="nl-NL" dirty="0" smtClean="0"/>
              <a:t> – </a:t>
            </a:r>
            <a:r>
              <a:rPr lang="nl-NL" dirty="0" err="1" smtClean="0"/>
              <a:t>eco</a:t>
            </a:r>
            <a:r>
              <a:rPr lang="nl-NL" dirty="0" smtClean="0"/>
              <a:t> </a:t>
            </a:r>
            <a:r>
              <a:rPr lang="nl-NL" dirty="0" err="1" smtClean="0"/>
              <a:t>trait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Genotype of </a:t>
            </a:r>
            <a:r>
              <a:rPr lang="en-GB" dirty="0" smtClean="0"/>
              <a:t>uppercase</a:t>
            </a:r>
            <a:r>
              <a:rPr lang="nl-NL" dirty="0" smtClean="0"/>
              <a:t> &amp; </a:t>
            </a:r>
            <a:r>
              <a:rPr lang="en-GB" dirty="0" smtClean="0"/>
              <a:t>lowercase</a:t>
            </a:r>
            <a:r>
              <a:rPr lang="nl-NL" dirty="0" smtClean="0"/>
              <a:t> letters</a:t>
            </a:r>
            <a:endParaRPr lang="nl-NL" dirty="0"/>
          </a:p>
          <a:p>
            <a:r>
              <a:rPr lang="en-GB" dirty="0" smtClean="0"/>
              <a:t>Incompatible</a:t>
            </a:r>
            <a:r>
              <a:rPr lang="nl-NL" dirty="0" smtClean="0"/>
              <a:t> </a:t>
            </a:r>
            <a:r>
              <a:rPr lang="en-GB" dirty="0" smtClean="0"/>
              <a:t>genotypes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25995" b="42023"/>
          <a:stretch/>
        </p:blipFill>
        <p:spPr bwMode="auto">
          <a:xfrm>
            <a:off x="179512" y="3425304"/>
            <a:ext cx="8867476" cy="2290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26876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SES - Kees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6" t="6875" b="-1"/>
          <a:stretch/>
        </p:blipFill>
        <p:spPr>
          <a:xfrm>
            <a:off x="107504" y="1730425"/>
            <a:ext cx="5292765" cy="4920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126876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BDM - </a:t>
            </a:r>
            <a:r>
              <a:rPr lang="nl-NL" sz="2400" dirty="0" err="1" smtClean="0"/>
              <a:t>Jorik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30425"/>
            <a:ext cx="3538086" cy="4976650"/>
          </a:xfrm>
        </p:spPr>
      </p:pic>
    </p:spTree>
    <p:extLst>
      <p:ext uri="{BB962C8B-B14F-4D97-AF65-F5344CB8AC3E}">
        <p14:creationId xmlns:p14="http://schemas.microsoft.com/office/powerpoint/2010/main" val="1204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X</a:t>
            </a:r>
            <a:r>
              <a:rPr lang="nl-NL" baseline="-25000" dirty="0" smtClean="0"/>
              <a:t>0</a:t>
            </a:r>
            <a:r>
              <a:rPr lang="nl-NL" dirty="0" smtClean="0"/>
              <a:t> = </a:t>
            </a:r>
            <a:r>
              <a:rPr lang="nl-NL" dirty="0" err="1" smtClean="0"/>
              <a:t>Evolutionary</a:t>
            </a:r>
            <a:r>
              <a:rPr lang="nl-NL" dirty="0" smtClean="0"/>
              <a:t> </a:t>
            </a:r>
            <a:r>
              <a:rPr lang="nl-NL" dirty="0" err="1" smtClean="0"/>
              <a:t>stable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OR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X</a:t>
            </a:r>
            <a:r>
              <a:rPr lang="nl-NL" baseline="-25000" dirty="0" smtClean="0"/>
              <a:t>0</a:t>
            </a:r>
            <a:r>
              <a:rPr lang="nl-NL" dirty="0" smtClean="0"/>
              <a:t> = Fitness minimum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9641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</a:rPr>
              <a:t>Dieckmann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, U. and 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</a:rPr>
              <a:t>Doebeli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, M. (1999) </a:t>
            </a:r>
            <a:r>
              <a:rPr lang="en-US" sz="1600" i="1" dirty="0" smtClean="0">
                <a:solidFill>
                  <a:schemeClr val="tx1">
                    <a:lumMod val="85000"/>
                  </a:schemeClr>
                </a:solidFill>
              </a:rPr>
              <a:t>“On the origin of species by sympatric speciation”</a:t>
            </a:r>
            <a:endParaRPr lang="en-US" sz="1600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49778"/>
          <a:stretch/>
        </p:blipFill>
        <p:spPr>
          <a:xfrm>
            <a:off x="6972762" y="2492896"/>
            <a:ext cx="2028412" cy="306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08706" y="2492896"/>
            <a:ext cx="2028412" cy="30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Implement</a:t>
            </a:r>
            <a:r>
              <a:rPr lang="nl-NL" dirty="0" smtClean="0"/>
              <a:t> </a:t>
            </a:r>
            <a:r>
              <a:rPr lang="nl-NL" dirty="0" err="1" smtClean="0"/>
              <a:t>competition</a:t>
            </a:r>
            <a:endParaRPr lang="nl-NL" dirty="0"/>
          </a:p>
          <a:p>
            <a:pPr lvl="1"/>
            <a:r>
              <a:rPr lang="nl-NL" dirty="0" err="1" smtClean="0"/>
              <a:t>Now</a:t>
            </a:r>
            <a:r>
              <a:rPr lang="nl-NL" dirty="0" smtClean="0"/>
              <a:t>:  Absolute chance of </a:t>
            </a:r>
            <a:r>
              <a:rPr lang="nl-NL" dirty="0" err="1" smtClean="0"/>
              <a:t>surviving</a:t>
            </a:r>
            <a:endParaRPr lang="nl-NL" dirty="0" smtClean="0"/>
          </a:p>
          <a:p>
            <a:pPr lvl="2"/>
            <a:r>
              <a:rPr lang="nl-NL" dirty="0" smtClean="0"/>
              <a:t>SES: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ecological</a:t>
            </a:r>
            <a:r>
              <a:rPr lang="nl-NL" dirty="0" smtClean="0"/>
              <a:t> </a:t>
            </a:r>
            <a:r>
              <a:rPr lang="nl-NL" dirty="0" err="1" smtClean="0"/>
              <a:t>trait</a:t>
            </a:r>
            <a:r>
              <a:rPr lang="nl-NL" dirty="0" smtClean="0"/>
              <a:t>, male </a:t>
            </a:r>
            <a:r>
              <a:rPr lang="nl-NL" dirty="0" err="1" smtClean="0"/>
              <a:t>trait</a:t>
            </a:r>
            <a:r>
              <a:rPr lang="nl-NL" dirty="0" smtClean="0"/>
              <a:t> &amp; </a:t>
            </a:r>
            <a:r>
              <a:rPr lang="nl-NL" dirty="0" err="1" smtClean="0"/>
              <a:t>population</a:t>
            </a:r>
            <a:endParaRPr lang="nl-NL" dirty="0" smtClean="0"/>
          </a:p>
          <a:p>
            <a:pPr lvl="2"/>
            <a:r>
              <a:rPr lang="nl-NL" dirty="0" smtClean="0"/>
              <a:t>BDM: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trait</a:t>
            </a:r>
            <a:r>
              <a:rPr lang="nl-NL" dirty="0" smtClean="0"/>
              <a:t> &amp; </a:t>
            </a:r>
            <a:r>
              <a:rPr lang="nl-NL" dirty="0" err="1" smtClean="0"/>
              <a:t>population</a:t>
            </a:r>
            <a:endParaRPr lang="nl-NL" dirty="0" smtClean="0"/>
          </a:p>
          <a:p>
            <a:pPr lvl="2"/>
            <a:endParaRPr lang="nl-NL" dirty="0" smtClean="0"/>
          </a:p>
          <a:p>
            <a:pPr lvl="2"/>
            <a:endParaRPr lang="nl-NL" dirty="0" smtClean="0"/>
          </a:p>
          <a:p>
            <a:pPr lvl="1"/>
            <a:r>
              <a:rPr lang="nl-NL" dirty="0" smtClean="0"/>
              <a:t>Idea:   </a:t>
            </a:r>
            <a:r>
              <a:rPr lang="nl-NL" dirty="0" err="1" smtClean="0"/>
              <a:t>Relative</a:t>
            </a:r>
            <a:r>
              <a:rPr lang="nl-NL" dirty="0" smtClean="0"/>
              <a:t> chance of </a:t>
            </a:r>
            <a:r>
              <a:rPr lang="nl-NL" dirty="0" err="1" smtClean="0"/>
              <a:t>surviving</a:t>
            </a:r>
            <a:endParaRPr lang="nl-NL" dirty="0" smtClean="0"/>
          </a:p>
          <a:p>
            <a:pPr lvl="1"/>
            <a:endParaRPr lang="nl-NL" sz="1800" dirty="0" smtClean="0"/>
          </a:p>
          <a:p>
            <a:pPr lvl="1"/>
            <a:endParaRPr lang="nl-NL" sz="1800" dirty="0"/>
          </a:p>
          <a:p>
            <a:pPr marL="0" indent="0">
              <a:buNone/>
            </a:pPr>
            <a:r>
              <a:rPr lang="nl-NL" sz="1800" dirty="0"/>
              <a:t> </a:t>
            </a:r>
            <a:r>
              <a:rPr lang="nl-NL" sz="1800" dirty="0" smtClean="0"/>
              <a:t>             1  	  2	   3       4           5                  6                7    8          9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03458" y="5041589"/>
            <a:ext cx="864097" cy="435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0</a:t>
            </a:r>
            <a:r>
              <a:rPr lang="en-US" dirty="0"/>
              <a:t>.</a:t>
            </a:r>
            <a:r>
              <a:rPr lang="en-US" dirty="0" smtClean="0"/>
              <a:t>5</a:t>
            </a:r>
            <a:endParaRPr lang="nl-NL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67555" y="5041589"/>
            <a:ext cx="1584176" cy="4355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0.9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1731" y="5041589"/>
            <a:ext cx="288032" cy="435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50" dirty="0" smtClean="0"/>
              <a:t>0.1</a:t>
            </a:r>
            <a:endParaRPr lang="en-US" sz="650" dirty="0"/>
          </a:p>
        </p:txBody>
      </p:sp>
      <p:sp>
        <p:nvSpPr>
          <p:cNvPr id="7" name="Rectangle 6"/>
          <p:cNvSpPr/>
          <p:nvPr/>
        </p:nvSpPr>
        <p:spPr>
          <a:xfrm>
            <a:off x="3639762" y="5042968"/>
            <a:ext cx="576063" cy="435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0.2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5826" y="5041589"/>
            <a:ext cx="803386" cy="43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0.3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19211" y="5041589"/>
            <a:ext cx="1428864" cy="4355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0.8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43240" y="5045053"/>
            <a:ext cx="514868" cy="433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0.2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62943" y="5042295"/>
            <a:ext cx="92100" cy="4334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880" y="5045053"/>
            <a:ext cx="1289403" cy="4334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0.6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</a:t>
            </a:r>
            <a:r>
              <a:rPr lang="nl-NL" dirty="0" smtClean="0"/>
              <a:t> </a:t>
            </a:r>
            <a:r>
              <a:rPr lang="en-GB" dirty="0" smtClean="0"/>
              <a:t>suggestions</a:t>
            </a:r>
            <a:r>
              <a:rPr lang="nl-NL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get:</a:t>
            </a:r>
          </a:p>
          <a:p>
            <a:pPr lvl="1"/>
            <a:r>
              <a:rPr lang="nl-NL" dirty="0" err="1" smtClean="0"/>
              <a:t>Disruptive</a:t>
            </a:r>
            <a:r>
              <a:rPr lang="nl-NL" dirty="0" smtClean="0"/>
              <a:t> </a:t>
            </a:r>
            <a:r>
              <a:rPr lang="nl-NL" dirty="0" err="1" smtClean="0"/>
              <a:t>selection</a:t>
            </a:r>
            <a:endParaRPr lang="nl-NL" dirty="0" smtClean="0"/>
          </a:p>
          <a:p>
            <a:pPr lvl="1"/>
            <a:r>
              <a:rPr lang="nl-NL" dirty="0" smtClean="0"/>
              <a:t>Fitness minimum at X</a:t>
            </a:r>
            <a:r>
              <a:rPr lang="nl-NL" baseline="-25000" dirty="0" smtClean="0"/>
              <a:t>0</a:t>
            </a:r>
            <a:endParaRPr lang="nl-NL" baseline="-25000" dirty="0"/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Relative</a:t>
            </a:r>
            <a:r>
              <a:rPr lang="nl-NL" dirty="0" smtClean="0"/>
              <a:t>) chance of </a:t>
            </a:r>
            <a:r>
              <a:rPr lang="nl-NL" dirty="0" err="1" smtClean="0"/>
              <a:t>surviving</a:t>
            </a:r>
            <a:endParaRPr lang="nl-NL" baseline="-25000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EBBC-7264-4C76-8447-7848A138BA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467</Words>
  <Application>Microsoft Office PowerPoint</Application>
  <PresentationFormat>On-screen Show (4:3)</PresentationFormat>
  <Paragraphs>95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Implementation of competition</vt:lpstr>
      <vt:lpstr>SES</vt:lpstr>
      <vt:lpstr>BDM</vt:lpstr>
      <vt:lpstr>Problem (1)</vt:lpstr>
      <vt:lpstr>Problem (2)</vt:lpstr>
      <vt:lpstr>Possible solution</vt:lpstr>
      <vt:lpstr>Other suggestions? </vt:lpstr>
    </vt:vector>
  </TitlesOfParts>
  <Company>University of Groningen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competition</dc:title>
  <dc:creator>K.W. Wesselink</dc:creator>
  <cp:lastModifiedBy>J. de Boer</cp:lastModifiedBy>
  <cp:revision>14</cp:revision>
  <dcterms:created xsi:type="dcterms:W3CDTF">2016-12-12T12:09:45Z</dcterms:created>
  <dcterms:modified xsi:type="dcterms:W3CDTF">2016-12-13T11:06:27Z</dcterms:modified>
</cp:coreProperties>
</file>