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4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Cameron Keith" lastIdx="2" clrIdx="0"/>
  <p:cmAuthor id="1" initials="" name="Robert Stewart" lastIdx="6" clrIdx="1"/>
  <p:cmAuthor id="2" initials="" name="swmrboy1" lastIdx="1" clrIdx="2"/>
  <p:cmAuthor id="3" initials="" name="Dyno Sulosson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2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 think the title slide should be "B Sharp" and not "Be Sharp"</p:text>
  </p:cm>
  <p:cm idx="2" authorId="1">
    <p:pos y="100" x="6000"/>
    <p:text>The terms public and private are technical terms and for our technical documents should use more focused language and put them in the lexicon</p:text>
  </p:cm>
  <p:cm idx="3" authorId="1">
    <p:pos y="200" x="6000"/>
    <p:text>What I'm saying, we should use different words than public and private that apply more for the application.</p:text>
  </p:cm>
  <p:cm idx="4" authorId="1">
    <p:pos y="300" x="6000"/>
    <p:text>We need to select a theme for the slides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2">
    <p:pos y="0" x="6000"/>
    <p:text>Did we decide on a team name yet?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1">
    <p:pos y="0" x="6000"/>
    <p:text>I have an idea: What if band members are given multiple parts but they can only view the lowest part for a particular song.  A top player will only have part 1.  A part two player would have 1 &amp; 2.  If only part one exists then they'd be 1.  If part 2 exists then they would belong to part two.  
On a side note, this may be too complicated for a director to quickly understand.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Did we want to limit user view to only their part or they can see all of their instruments parts?</p:text>
  </p:cm>
  <p:cm idx="1" authorId="3">
    <p:pos y="100" x="6000"/>
    <p:text>If memory serves, then only their part... I don't remember it changing</p:text>
  </p:cm>
  <p:cm idx="5" authorId="1">
    <p:pos y="200" x="6000"/>
    <p:text>This was more about the technical aspects and user aspects. I assume it will be technologically harder to only show a particular part rather than showing all of them.  It is only a minor detail for the proposal.</p:text>
  </p:cm>
  <p:cm idx="6" authorId="1">
    <p:pos y="300" x="6000"/>
    <p:text>The slides right now have a ton of text, which is considered bad practice for presentations.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http://ec2-54-234-87-100.compute-1.amazonaws.com/docs/proposal.pdf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Project Idea will probably overlap with some other sections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a. implement a three-tiered software architecture</a:t>
            </a:r>
          </a:p>
          <a:p>
            <a:pPr rtl="0" lvl="0">
              <a:buNone/>
            </a:pPr>
            <a:r>
              <a:rPr lang="en"/>
              <a:t>b. provide a web site/web application and native android UI client</a:t>
            </a:r>
          </a:p>
          <a:p>
            <a:pPr rtl="0" lvl="0">
              <a:buNone/>
            </a:pPr>
            <a:r>
              <a:rPr lang="en"/>
              <a:t>c. Equally draw upon the disciplines taught in both CSE 3330 and 3345</a:t>
            </a:r>
          </a:p>
          <a:p>
            <a:pPr rtl="0" lvl="0">
              <a:buNone/>
            </a:pPr>
            <a:r>
              <a:rPr lang="en"/>
              <a:t>d. Be deemed appropriate for Academia</a:t>
            </a:r>
          </a:p>
          <a:p>
            <a:pPr>
              <a:buNone/>
            </a:pPr>
            <a:r>
              <a:rPr lang="en"/>
              <a:t>e. Create anything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 need to shrink our slides.   Let’s put our full version in the comments and paraphrase more in the slides. </a:t>
            </a:r>
          </a:p>
          <a:p>
            <a:r>
              <a:t/>
            </a:r>
          </a:p>
          <a:p>
            <a:pPr rtl="0" lvl="2" indent="-304800" marL="1371600">
              <a:spcBef>
                <a:spcPts val="600"/>
              </a:spcBef>
              <a:buClr>
                <a:srgbClr val="000000"/>
              </a:buClr>
              <a:buSzPct val="100000"/>
              <a:buFont typeface="Trebuchet MS"/>
              <a:buChar char="■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Android</a:t>
            </a:r>
          </a:p>
          <a:p>
            <a:pPr rtl="0" lvl="3" indent="-304800" marL="18288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User can use the app to navigate through sheet music for their band</a:t>
            </a:r>
          </a:p>
          <a:p>
            <a:pPr rtl="0" lvl="3" indent="-304800" marL="18288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Can view or download sheet music on the user’s phone</a:t>
            </a:r>
          </a:p>
          <a:p>
            <a:pPr rtl="0" lvl="2" indent="-304800" marL="1371600">
              <a:spcBef>
                <a:spcPts val="600"/>
              </a:spcBef>
              <a:buClr>
                <a:srgbClr val="000000"/>
              </a:buClr>
              <a:buSzPct val="100000"/>
              <a:buFont typeface="Trebuchet MS"/>
              <a:buChar char="■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Website</a:t>
            </a:r>
          </a:p>
          <a:p>
            <a:pPr rtl="0" lvl="3" indent="-304800" marL="18288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Central Hub for music uploading and viewing</a:t>
            </a:r>
          </a:p>
          <a:p>
            <a:pPr lvl="3" indent="-304800" marL="18288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(suggests a director can have more than one band) Directors can manage their bands’ music easily with a user friendly interface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http://ec2-54-234-87-100.compute-1.amazonaws.com/docs/proposal.pdf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Check how they listed the features.  What you have written is alright to say out loud, but on the slide they will only want to see the features.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3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4.xml" Type="http://schemas.openxmlformats.org/officeDocument/2006/relationships/comments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 Sharp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Weaknesses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Riden Consulting, Inc.</a:t>
            </a:r>
          </a:p>
          <a:p>
            <a:pPr rtl="0" lvl="0" indent="457200" marL="457200">
              <a:buNone/>
            </a:pPr>
            <a:r>
              <a:rPr lang="en"/>
              <a:t>-- software upgrades - $60 plus $5</a:t>
            </a:r>
          </a:p>
          <a:p>
            <a:pPr rtl="0" lvl="0" indent="0" marL="914400">
              <a:buNone/>
            </a:pPr>
            <a:r>
              <a:rPr lang="en"/>
              <a:t>  S&amp;H</a:t>
            </a:r>
          </a:p>
          <a:p>
            <a:pPr rtl="0" lvl="0" indent="0" marL="914400">
              <a:buNone/>
            </a:pPr>
            <a:r>
              <a:rPr lang="en"/>
              <a:t>-- clunky GUI (not very attractive or user friendly)</a:t>
            </a:r>
          </a:p>
          <a:p>
            <a:pPr rtl="0" lvl="0" indent="0" marL="914400">
              <a:buNone/>
            </a:pPr>
            <a:r>
              <a:rPr lang="en"/>
              <a:t>-- small market share  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5" name="Shape 95"/>
          <p:cNvSpPr/>
          <p:nvPr/>
        </p:nvSpPr>
        <p:spPr>
          <a:xfrm>
            <a:off y="211925" x="681037"/>
            <a:ext cy="6434149" cx="7781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Our Advantages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web-based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more permissions for performers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elegant, efficient GUI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larger share of market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How do we achieve a larger share?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Marketing Analysis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Strategy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Drum Corps International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music conventions</a:t>
            </a:r>
          </a:p>
          <a:p>
            <a:pPr rtl="0" lvl="0" indent="0" marL="0">
              <a:buNone/>
            </a:pPr>
            <a:r>
              <a:rPr lang="en"/>
              <a:t>		-- Texas Music Educators</a:t>
            </a:r>
          </a:p>
          <a:p>
            <a:pPr rtl="0" lvl="0" indent="0" marL="0">
              <a:buNone/>
            </a:pPr>
            <a:r>
              <a:rPr lang="en"/>
              <a:t>			Association</a:t>
            </a:r>
          </a:p>
          <a:p>
            <a:pPr rtl="0" lvl="0" indent="0" marL="0">
              <a:buNone/>
            </a:pPr>
            <a:r>
              <a:rPr lang="en"/>
              <a:t>		-- Midwest Clinic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"/>
              <a:t>Marketing here -- GREATLY increases visibility in music world.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Intended Users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Any group needing to distribute sheet music reliably through their users</a:t>
            </a:r>
          </a:p>
          <a:p>
            <a:r>
              <a:t/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Marching Bands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Concert Bands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Choir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Orchestra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Pipe Bands</a:t>
            </a:r>
          </a:p>
          <a:p>
            <a:pPr lvl="0" indent="-3810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Church Music Groups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Team Members and Roles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Nick Morris: Database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Cameron Keith: Database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Chris Linstromberg: Database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Robert Stewart: GUI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Guy Cockrum: GUI</a:t>
            </a:r>
          </a:p>
          <a:p>
            <a:pPr>
              <a:lnSpc>
                <a:spcPct val="150000"/>
              </a:lnSpc>
              <a:buNone/>
            </a:pPr>
            <a:r>
              <a:rPr lang="en"/>
              <a:t>Ryan Tanner: Database &amp; GUI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Project Idea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Sheet Music Organizer/Music Database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“Provide an easy way for band directors to manage their ‘performers’ and music while granting easy access to music used by the ‘performers’”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Project Idea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Android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Quick viewing anytime, anywhere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Website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Central Hub for sheet music uploading and viewing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Directors can manage their band’s music easily with a user friendly interface</a:t>
            </a:r>
          </a:p>
          <a:p>
            <a:pPr rtl="0" lvl="0" indent="-4191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 three-tiered architecture </a:t>
            </a:r>
          </a:p>
          <a:p>
            <a:pPr rtl="0" lvl="1" indent="-381000" marL="914400">
              <a:lnSpc>
                <a:spcPct val="115000"/>
              </a:lnSpc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sz="2400" lang="en"/>
              <a:t>Abstracts </a:t>
            </a:r>
            <a:r>
              <a:rPr lang="en"/>
              <a:t>a</a:t>
            </a:r>
            <a:r>
              <a:rPr sz="2400" lang="en"/>
              <a:t>way how music is stored</a:t>
            </a:r>
            <a:r>
              <a:rPr lang="en"/>
              <a:t>/accessed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Product Features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5356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Dual User based System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Director</a:t>
            </a:r>
          </a:p>
          <a:p>
            <a:pPr rtl="0" lvl="1" indent="-381000" marL="914400">
              <a:lnSpc>
                <a:spcPct val="115000"/>
              </a:lnSpc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Performer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Register and log in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Log in with Facebook and Google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Upload sheet music as .pdf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Ability to print and view .pdfs on website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Organize band members and assign parts</a:t>
            </a:r>
          </a:p>
          <a:p>
            <a:pPr rtl="0" lvl="0" indent="-381000" marL="457200">
              <a:lnSpc>
                <a:spcPct val="115000"/>
              </a:lnSpc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2400" lang="en"/>
              <a:t>Assign music to band members based on parts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Competitors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MusicLibrarian.net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RCI Software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MusicLibrarian.net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no software installation/maintenance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sheet music tracking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member browsing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librarian updates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free usage</a:t>
            </a:r>
          </a:p>
          <a:p>
            <a:pPr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for bands, orchestras and choirs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RCI Software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tracking (music, composers, arrangements, performers, loaned materials, etc)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general administrative site </a:t>
            </a:r>
          </a:p>
          <a:p>
            <a:pPr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for bands, orchestras and choirs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Market Analysis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Weaknesses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MusicLibrarian.net</a:t>
            </a:r>
          </a:p>
          <a:p>
            <a:pPr rtl="0" lvl="0">
              <a:buNone/>
            </a:pPr>
            <a:r>
              <a:rPr lang="en"/>
              <a:t>		-- 180+ users</a:t>
            </a:r>
          </a:p>
          <a:p>
            <a:pPr lvl="0">
              <a:buNone/>
            </a:pPr>
            <a:r>
              <a:rPr lang="en"/>
              <a:t>		-- general member permissions only 			include browsing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