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C093-760C-4830-9328-78D745170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Caça Palavras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4FE67-AED2-4F30-B676-56FF1D8CF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5078081"/>
            <a:ext cx="8637072" cy="977621"/>
          </a:xfrm>
        </p:spPr>
        <p:txBody>
          <a:bodyPr/>
          <a:lstStyle/>
          <a:p>
            <a:pPr algn="l"/>
            <a:r>
              <a:rPr lang="pt-BR" dirty="0"/>
              <a:t>Fernando </a:t>
            </a:r>
            <a:r>
              <a:rPr lang="pt-BR" dirty="0" err="1"/>
              <a:t>kendi</a:t>
            </a:r>
            <a:r>
              <a:rPr lang="pt-BR" dirty="0"/>
              <a:t> </a:t>
            </a:r>
            <a:r>
              <a:rPr lang="pt-BR" dirty="0" err="1"/>
              <a:t>salesi</a:t>
            </a:r>
            <a:endParaRPr lang="pt-BR" dirty="0"/>
          </a:p>
          <a:p>
            <a:pPr algn="l"/>
            <a:r>
              <a:rPr lang="pt-BR" dirty="0"/>
              <a:t>Gabriel Augusto Lima Silva</a:t>
            </a:r>
          </a:p>
        </p:txBody>
      </p:sp>
    </p:spTree>
    <p:extLst>
      <p:ext uri="{BB962C8B-B14F-4D97-AF65-F5344CB8AC3E}">
        <p14:creationId xmlns:p14="http://schemas.microsoft.com/office/powerpoint/2010/main" val="21455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2FE2C-3F21-493A-ADED-CA556D31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 dirty="0" err="1"/>
              <a:t>wordplacer</a:t>
            </a:r>
            <a:endParaRPr lang="pt-BR" dirty="0"/>
          </a:p>
        </p:txBody>
      </p:sp>
      <p:pic>
        <p:nvPicPr>
          <p:cNvPr id="5" name="Espaço Reservado para Conteúdo 4" descr="Uma imagem contendo mão, perto, segurando, quarto&#10;&#10;Descrição gerada automaticamente">
            <a:extLst>
              <a:ext uri="{FF2B5EF4-FFF2-40B4-BE49-F238E27FC236}">
                <a16:creationId xmlns:a16="http://schemas.microsoft.com/office/drawing/2014/main" id="{4836FD4F-66C4-4246-B51B-F384CA9FA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107" y="2980980"/>
            <a:ext cx="9893786" cy="895944"/>
          </a:xfrm>
        </p:spPr>
      </p:pic>
    </p:spTree>
    <p:extLst>
      <p:ext uri="{BB962C8B-B14F-4D97-AF65-F5344CB8AC3E}">
        <p14:creationId xmlns:p14="http://schemas.microsoft.com/office/powerpoint/2010/main" val="38064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D43A99-C48D-4E83-AB92-7444DAE7F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35" y="2506511"/>
            <a:ext cx="11642529" cy="286910"/>
          </a:xfrm>
        </p:spPr>
      </p:pic>
    </p:spTree>
    <p:extLst>
      <p:ext uri="{BB962C8B-B14F-4D97-AF65-F5344CB8AC3E}">
        <p14:creationId xmlns:p14="http://schemas.microsoft.com/office/powerpoint/2010/main" val="257653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158B9-29C0-463D-8707-D8672F42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45" y="242662"/>
            <a:ext cx="9291215" cy="1049235"/>
          </a:xfrm>
        </p:spPr>
        <p:txBody>
          <a:bodyPr/>
          <a:lstStyle/>
          <a:p>
            <a:pPr algn="l"/>
            <a:r>
              <a:rPr lang="pt-BR" dirty="0"/>
              <a:t>Palavras cruzando</a:t>
            </a:r>
          </a:p>
        </p:txBody>
      </p:sp>
      <p:pic>
        <p:nvPicPr>
          <p:cNvPr id="5" name="Espaço Reservado para Conteúdo 4" descr="Imagem em preto e branco&#10;&#10;Descrição gerada automaticamente">
            <a:extLst>
              <a:ext uri="{FF2B5EF4-FFF2-40B4-BE49-F238E27FC236}">
                <a16:creationId xmlns:a16="http://schemas.microsoft.com/office/drawing/2014/main" id="{2398D548-24CE-444B-9350-926BFE4D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391" y="959391"/>
            <a:ext cx="4939217" cy="493921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BAEF41-054E-4253-AC08-D27AD250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762" y="1148047"/>
            <a:ext cx="4590476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083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18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Galeria</vt:lpstr>
      <vt:lpstr>Caça Palavras</vt:lpstr>
      <vt:lpstr>Funções wordplacer</vt:lpstr>
      <vt:lpstr>Apresentação do PowerPoint</vt:lpstr>
      <vt:lpstr>Palavras cruzando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Caça Palavras</dc:title>
  <dc:creator>gabriel augusto</dc:creator>
  <cp:lastModifiedBy>gabriel augusto</cp:lastModifiedBy>
  <cp:revision>2</cp:revision>
  <dcterms:created xsi:type="dcterms:W3CDTF">2019-12-02T10:29:50Z</dcterms:created>
  <dcterms:modified xsi:type="dcterms:W3CDTF">2019-12-02T10:48:36Z</dcterms:modified>
</cp:coreProperties>
</file>