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624" r:id="rId2"/>
  </p:sldIdLst>
  <p:sldSz cx="15792450" cy="144176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9DC3E6"/>
    <a:srgbClr val="ECF2F8"/>
    <a:srgbClr val="ADB5BF"/>
    <a:srgbClr val="DEEBF7"/>
    <a:srgbClr val="92B6D0"/>
    <a:srgbClr val="2E75B6"/>
    <a:srgbClr val="1F4E79"/>
    <a:srgbClr val="3F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3" autoAdjust="0"/>
    <p:restoredTop sz="94660"/>
  </p:normalViewPr>
  <p:slideViewPr>
    <p:cSldViewPr snapToGrid="0">
      <p:cViewPr>
        <p:scale>
          <a:sx n="75" d="100"/>
          <a:sy n="75" d="100"/>
        </p:scale>
        <p:origin x="1542" y="-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434" y="2359560"/>
            <a:ext cx="13423583" cy="5019487"/>
          </a:xfrm>
        </p:spPr>
        <p:txBody>
          <a:bodyPr anchor="b"/>
          <a:lstStyle>
            <a:lvl1pPr algn="ctr">
              <a:defRPr sz="10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7572618"/>
            <a:ext cx="11844338" cy="3480933"/>
          </a:xfrm>
        </p:spPr>
        <p:txBody>
          <a:bodyPr/>
          <a:lstStyle>
            <a:lvl1pPr marL="0" indent="0" algn="ctr">
              <a:buNone/>
              <a:defRPr sz="4145"/>
            </a:lvl1pPr>
            <a:lvl2pPr marL="789630" indent="0" algn="ctr">
              <a:buNone/>
              <a:defRPr sz="3454"/>
            </a:lvl2pPr>
            <a:lvl3pPr marL="1579260" indent="0" algn="ctr">
              <a:buNone/>
              <a:defRPr sz="3109"/>
            </a:lvl3pPr>
            <a:lvl4pPr marL="2368890" indent="0" algn="ctr">
              <a:buNone/>
              <a:defRPr sz="2763"/>
            </a:lvl4pPr>
            <a:lvl5pPr marL="3158520" indent="0" algn="ctr">
              <a:buNone/>
              <a:defRPr sz="2763"/>
            </a:lvl5pPr>
            <a:lvl6pPr marL="3948151" indent="0" algn="ctr">
              <a:buNone/>
              <a:defRPr sz="2763"/>
            </a:lvl6pPr>
            <a:lvl7pPr marL="4737781" indent="0" algn="ctr">
              <a:buNone/>
              <a:defRPr sz="2763"/>
            </a:lvl7pPr>
            <a:lvl8pPr marL="5527411" indent="0" algn="ctr">
              <a:buNone/>
              <a:defRPr sz="2763"/>
            </a:lvl8pPr>
            <a:lvl9pPr marL="6317041" indent="0" algn="ctr">
              <a:buNone/>
              <a:defRPr sz="276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28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23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3" y="767608"/>
            <a:ext cx="3405247" cy="122183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2" y="767608"/>
            <a:ext cx="10018335" cy="122183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11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8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7" y="3594411"/>
            <a:ext cx="13620988" cy="5997351"/>
          </a:xfrm>
        </p:spPr>
        <p:txBody>
          <a:bodyPr anchor="b"/>
          <a:lstStyle>
            <a:lvl1pPr>
              <a:defRPr sz="10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7" y="9648499"/>
            <a:ext cx="13620988" cy="3153865"/>
          </a:xfrm>
        </p:spPr>
        <p:txBody>
          <a:bodyPr/>
          <a:lstStyle>
            <a:lvl1pPr marL="0" indent="0">
              <a:buNone/>
              <a:defRPr sz="4145">
                <a:solidFill>
                  <a:schemeClr val="tx1"/>
                </a:solidFill>
              </a:defRPr>
            </a:lvl1pPr>
            <a:lvl2pPr marL="789630" indent="0">
              <a:buNone/>
              <a:defRPr sz="3454">
                <a:solidFill>
                  <a:schemeClr val="tx1">
                    <a:tint val="75000"/>
                  </a:schemeClr>
                </a:solidFill>
              </a:defRPr>
            </a:lvl2pPr>
            <a:lvl3pPr marL="1579260" indent="0">
              <a:buNone/>
              <a:defRPr sz="3109">
                <a:solidFill>
                  <a:schemeClr val="tx1">
                    <a:tint val="75000"/>
                  </a:schemeClr>
                </a:solidFill>
              </a:defRPr>
            </a:lvl3pPr>
            <a:lvl4pPr marL="2368890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4pPr>
            <a:lvl5pPr marL="3158520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5pPr>
            <a:lvl6pPr marL="3948151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6pPr>
            <a:lvl7pPr marL="4737781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7pPr>
            <a:lvl8pPr marL="5527411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8pPr>
            <a:lvl9pPr marL="6317041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6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3838039"/>
            <a:ext cx="6711791" cy="9147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3838039"/>
            <a:ext cx="6711791" cy="9147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3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767611"/>
            <a:ext cx="13620988" cy="27867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3534334"/>
            <a:ext cx="6680946" cy="1732122"/>
          </a:xfrm>
        </p:spPr>
        <p:txBody>
          <a:bodyPr anchor="b"/>
          <a:lstStyle>
            <a:lvl1pPr marL="0" indent="0">
              <a:buNone/>
              <a:defRPr sz="4145" b="1"/>
            </a:lvl1pPr>
            <a:lvl2pPr marL="789630" indent="0">
              <a:buNone/>
              <a:defRPr sz="3454" b="1"/>
            </a:lvl2pPr>
            <a:lvl3pPr marL="1579260" indent="0">
              <a:buNone/>
              <a:defRPr sz="3109" b="1"/>
            </a:lvl3pPr>
            <a:lvl4pPr marL="2368890" indent="0">
              <a:buNone/>
              <a:defRPr sz="2763" b="1"/>
            </a:lvl4pPr>
            <a:lvl5pPr marL="3158520" indent="0">
              <a:buNone/>
              <a:defRPr sz="2763" b="1"/>
            </a:lvl5pPr>
            <a:lvl6pPr marL="3948151" indent="0">
              <a:buNone/>
              <a:defRPr sz="2763" b="1"/>
            </a:lvl6pPr>
            <a:lvl7pPr marL="4737781" indent="0">
              <a:buNone/>
              <a:defRPr sz="2763" b="1"/>
            </a:lvl7pPr>
            <a:lvl8pPr marL="5527411" indent="0">
              <a:buNone/>
              <a:defRPr sz="2763" b="1"/>
            </a:lvl8pPr>
            <a:lvl9pPr marL="6317041" indent="0">
              <a:buNone/>
              <a:defRPr sz="276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5266456"/>
            <a:ext cx="6680946" cy="77461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9" y="3534334"/>
            <a:ext cx="6713848" cy="1732122"/>
          </a:xfrm>
        </p:spPr>
        <p:txBody>
          <a:bodyPr anchor="b"/>
          <a:lstStyle>
            <a:lvl1pPr marL="0" indent="0">
              <a:buNone/>
              <a:defRPr sz="4145" b="1"/>
            </a:lvl1pPr>
            <a:lvl2pPr marL="789630" indent="0">
              <a:buNone/>
              <a:defRPr sz="3454" b="1"/>
            </a:lvl2pPr>
            <a:lvl3pPr marL="1579260" indent="0">
              <a:buNone/>
              <a:defRPr sz="3109" b="1"/>
            </a:lvl3pPr>
            <a:lvl4pPr marL="2368890" indent="0">
              <a:buNone/>
              <a:defRPr sz="2763" b="1"/>
            </a:lvl4pPr>
            <a:lvl5pPr marL="3158520" indent="0">
              <a:buNone/>
              <a:defRPr sz="2763" b="1"/>
            </a:lvl5pPr>
            <a:lvl6pPr marL="3948151" indent="0">
              <a:buNone/>
              <a:defRPr sz="2763" b="1"/>
            </a:lvl6pPr>
            <a:lvl7pPr marL="4737781" indent="0">
              <a:buNone/>
              <a:defRPr sz="2763" b="1"/>
            </a:lvl7pPr>
            <a:lvl8pPr marL="5527411" indent="0">
              <a:buNone/>
              <a:defRPr sz="2763" b="1"/>
            </a:lvl8pPr>
            <a:lvl9pPr marL="6317041" indent="0">
              <a:buNone/>
              <a:defRPr sz="276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9" y="5266456"/>
            <a:ext cx="6713848" cy="77461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9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98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8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961178"/>
            <a:ext cx="5093476" cy="3364124"/>
          </a:xfrm>
        </p:spPr>
        <p:txBody>
          <a:bodyPr anchor="b"/>
          <a:lstStyle>
            <a:lvl1pPr>
              <a:defRPr sz="5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2075881"/>
            <a:ext cx="7994928" cy="10245894"/>
          </a:xfrm>
        </p:spPr>
        <p:txBody>
          <a:bodyPr/>
          <a:lstStyle>
            <a:lvl1pPr>
              <a:defRPr sz="5527"/>
            </a:lvl1pPr>
            <a:lvl2pPr>
              <a:defRPr sz="4836"/>
            </a:lvl2pPr>
            <a:lvl3pPr>
              <a:defRPr sz="4145"/>
            </a:lvl3pPr>
            <a:lvl4pPr>
              <a:defRPr sz="3454"/>
            </a:lvl4pPr>
            <a:lvl5pPr>
              <a:defRPr sz="3454"/>
            </a:lvl5pPr>
            <a:lvl6pPr>
              <a:defRPr sz="3454"/>
            </a:lvl6pPr>
            <a:lvl7pPr>
              <a:defRPr sz="3454"/>
            </a:lvl7pPr>
            <a:lvl8pPr>
              <a:defRPr sz="3454"/>
            </a:lvl8pPr>
            <a:lvl9pPr>
              <a:defRPr sz="345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4325302"/>
            <a:ext cx="5093476" cy="8013158"/>
          </a:xfrm>
        </p:spPr>
        <p:txBody>
          <a:bodyPr/>
          <a:lstStyle>
            <a:lvl1pPr marL="0" indent="0">
              <a:buNone/>
              <a:defRPr sz="2763"/>
            </a:lvl1pPr>
            <a:lvl2pPr marL="789630" indent="0">
              <a:buNone/>
              <a:defRPr sz="2418"/>
            </a:lvl2pPr>
            <a:lvl3pPr marL="1579260" indent="0">
              <a:buNone/>
              <a:defRPr sz="2073"/>
            </a:lvl3pPr>
            <a:lvl4pPr marL="2368890" indent="0">
              <a:buNone/>
              <a:defRPr sz="1727"/>
            </a:lvl4pPr>
            <a:lvl5pPr marL="3158520" indent="0">
              <a:buNone/>
              <a:defRPr sz="1727"/>
            </a:lvl5pPr>
            <a:lvl6pPr marL="3948151" indent="0">
              <a:buNone/>
              <a:defRPr sz="1727"/>
            </a:lvl6pPr>
            <a:lvl7pPr marL="4737781" indent="0">
              <a:buNone/>
              <a:defRPr sz="1727"/>
            </a:lvl7pPr>
            <a:lvl8pPr marL="5527411" indent="0">
              <a:buNone/>
              <a:defRPr sz="1727"/>
            </a:lvl8pPr>
            <a:lvl9pPr marL="6317041" indent="0">
              <a:buNone/>
              <a:defRPr sz="17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7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961178"/>
            <a:ext cx="5093476" cy="3364124"/>
          </a:xfrm>
        </p:spPr>
        <p:txBody>
          <a:bodyPr anchor="b"/>
          <a:lstStyle>
            <a:lvl1pPr>
              <a:defRPr sz="5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2075881"/>
            <a:ext cx="7994928" cy="10245894"/>
          </a:xfrm>
        </p:spPr>
        <p:txBody>
          <a:bodyPr anchor="t"/>
          <a:lstStyle>
            <a:lvl1pPr marL="0" indent="0">
              <a:buNone/>
              <a:defRPr sz="5527"/>
            </a:lvl1pPr>
            <a:lvl2pPr marL="789630" indent="0">
              <a:buNone/>
              <a:defRPr sz="4836"/>
            </a:lvl2pPr>
            <a:lvl3pPr marL="1579260" indent="0">
              <a:buNone/>
              <a:defRPr sz="4145"/>
            </a:lvl3pPr>
            <a:lvl4pPr marL="2368890" indent="0">
              <a:buNone/>
              <a:defRPr sz="3454"/>
            </a:lvl4pPr>
            <a:lvl5pPr marL="3158520" indent="0">
              <a:buNone/>
              <a:defRPr sz="3454"/>
            </a:lvl5pPr>
            <a:lvl6pPr marL="3948151" indent="0">
              <a:buNone/>
              <a:defRPr sz="3454"/>
            </a:lvl6pPr>
            <a:lvl7pPr marL="4737781" indent="0">
              <a:buNone/>
              <a:defRPr sz="3454"/>
            </a:lvl7pPr>
            <a:lvl8pPr marL="5527411" indent="0">
              <a:buNone/>
              <a:defRPr sz="3454"/>
            </a:lvl8pPr>
            <a:lvl9pPr marL="6317041" indent="0">
              <a:buNone/>
              <a:defRPr sz="345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4325302"/>
            <a:ext cx="5093476" cy="8013158"/>
          </a:xfrm>
        </p:spPr>
        <p:txBody>
          <a:bodyPr/>
          <a:lstStyle>
            <a:lvl1pPr marL="0" indent="0">
              <a:buNone/>
              <a:defRPr sz="2763"/>
            </a:lvl1pPr>
            <a:lvl2pPr marL="789630" indent="0">
              <a:buNone/>
              <a:defRPr sz="2418"/>
            </a:lvl2pPr>
            <a:lvl3pPr marL="1579260" indent="0">
              <a:buNone/>
              <a:defRPr sz="2073"/>
            </a:lvl3pPr>
            <a:lvl4pPr marL="2368890" indent="0">
              <a:buNone/>
              <a:defRPr sz="1727"/>
            </a:lvl4pPr>
            <a:lvl5pPr marL="3158520" indent="0">
              <a:buNone/>
              <a:defRPr sz="1727"/>
            </a:lvl5pPr>
            <a:lvl6pPr marL="3948151" indent="0">
              <a:buNone/>
              <a:defRPr sz="1727"/>
            </a:lvl6pPr>
            <a:lvl7pPr marL="4737781" indent="0">
              <a:buNone/>
              <a:defRPr sz="1727"/>
            </a:lvl7pPr>
            <a:lvl8pPr marL="5527411" indent="0">
              <a:buNone/>
              <a:defRPr sz="1727"/>
            </a:lvl8pPr>
            <a:lvl9pPr marL="6317041" indent="0">
              <a:buNone/>
              <a:defRPr sz="17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767611"/>
            <a:ext cx="13620988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3838039"/>
            <a:ext cx="13620988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13363052"/>
            <a:ext cx="3553301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5B91A-42A5-44E2-8836-76A2691BD18D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13363052"/>
            <a:ext cx="5329952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13363052"/>
            <a:ext cx="3553301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0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79260" rtl="0" eaLnBrk="1" latinLnBrk="0" hangingPunct="1">
        <a:lnSpc>
          <a:spcPct val="90000"/>
        </a:lnSpc>
        <a:spcBef>
          <a:spcPct val="0"/>
        </a:spcBef>
        <a:buNone/>
        <a:defRPr sz="7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815" indent="-394815" algn="l" defTabSz="1579260" rtl="0" eaLnBrk="1" latinLnBrk="0" hangingPunct="1">
        <a:lnSpc>
          <a:spcPct val="90000"/>
        </a:lnSpc>
        <a:spcBef>
          <a:spcPts val="1727"/>
        </a:spcBef>
        <a:buFont typeface="Arial" panose="020B0604020202020204" pitchFamily="34" charset="0"/>
        <a:buChar char="•"/>
        <a:defRPr sz="4836" kern="1200">
          <a:solidFill>
            <a:schemeClr val="tx1"/>
          </a:solidFill>
          <a:latin typeface="+mn-lt"/>
          <a:ea typeface="+mn-ea"/>
          <a:cs typeface="+mn-cs"/>
        </a:defRPr>
      </a:lvl1pPr>
      <a:lvl2pPr marL="1184445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4145" kern="1200">
          <a:solidFill>
            <a:schemeClr val="tx1"/>
          </a:solidFill>
          <a:latin typeface="+mn-lt"/>
          <a:ea typeface="+mn-ea"/>
          <a:cs typeface="+mn-cs"/>
        </a:defRPr>
      </a:lvl2pPr>
      <a:lvl3pPr marL="1974075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454" kern="1200">
          <a:solidFill>
            <a:schemeClr val="tx1"/>
          </a:solidFill>
          <a:latin typeface="+mn-lt"/>
          <a:ea typeface="+mn-ea"/>
          <a:cs typeface="+mn-cs"/>
        </a:defRPr>
      </a:lvl3pPr>
      <a:lvl4pPr marL="2763705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4pPr>
      <a:lvl5pPr marL="355333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5pPr>
      <a:lvl6pPr marL="434296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6pPr>
      <a:lvl7pPr marL="513259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7pPr>
      <a:lvl8pPr marL="592222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8pPr>
      <a:lvl9pPr marL="671185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1pPr>
      <a:lvl2pPr marL="78963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2pPr>
      <a:lvl3pPr marL="157926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3pPr>
      <a:lvl4pPr marL="236889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4pPr>
      <a:lvl5pPr marL="315852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5pPr>
      <a:lvl6pPr marL="3948151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6pPr>
      <a:lvl7pPr marL="4737781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7pPr>
      <a:lvl8pPr marL="5527411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8pPr>
      <a:lvl9pPr marL="6317041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wandahang@mail.hfut.edu.cn" TargetMode="Externa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3F1DC-576B-9E84-9FE2-4CEFDF2C5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3" name="直接箭头连接符 742">
            <a:extLst>
              <a:ext uri="{FF2B5EF4-FFF2-40B4-BE49-F238E27FC236}">
                <a16:creationId xmlns:a16="http://schemas.microsoft.com/office/drawing/2014/main" id="{7ECB99AA-228C-3771-3227-676234CA74AA}"/>
              </a:ext>
            </a:extLst>
          </p:cNvPr>
          <p:cNvCxnSpPr>
            <a:cxnSpLocks/>
            <a:stCxn id="803" idx="0"/>
            <a:endCxn id="113" idx="0"/>
          </p:cNvCxnSpPr>
          <p:nvPr/>
        </p:nvCxnSpPr>
        <p:spPr>
          <a:xfrm flipH="1">
            <a:off x="4620612" y="8052624"/>
            <a:ext cx="7092" cy="36429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20455B3-0FB8-9F07-FA8D-935AE715B44A}"/>
              </a:ext>
            </a:extLst>
          </p:cNvPr>
          <p:cNvSpPr/>
          <p:nvPr/>
        </p:nvSpPr>
        <p:spPr>
          <a:xfrm>
            <a:off x="2718596" y="3492500"/>
            <a:ext cx="9858377" cy="5773348"/>
          </a:xfrm>
          <a:prstGeom prst="roundRect">
            <a:avLst>
              <a:gd name="adj" fmla="val 41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892486E-4BF3-4247-404F-021E29ABDCD4}"/>
              </a:ext>
            </a:extLst>
          </p:cNvPr>
          <p:cNvSpPr/>
          <p:nvPr/>
        </p:nvSpPr>
        <p:spPr>
          <a:xfrm>
            <a:off x="9885210" y="5971687"/>
            <a:ext cx="2609728" cy="3187481"/>
          </a:xfrm>
          <a:prstGeom prst="roundRect">
            <a:avLst>
              <a:gd name="adj" fmla="val 5425"/>
            </a:avLst>
          </a:prstGeom>
          <a:solidFill>
            <a:schemeClr val="accent1">
              <a:alpha val="8000"/>
            </a:schemeClr>
          </a:solidFill>
          <a:ln w="19050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6C89AE4-379A-DE82-1BB9-D202D47FF2CF}"/>
              </a:ext>
            </a:extLst>
          </p:cNvPr>
          <p:cNvSpPr/>
          <p:nvPr/>
        </p:nvSpPr>
        <p:spPr>
          <a:xfrm>
            <a:off x="7291265" y="5967659"/>
            <a:ext cx="2403737" cy="3191509"/>
          </a:xfrm>
          <a:prstGeom prst="roundRect">
            <a:avLst>
              <a:gd name="adj" fmla="val 5425"/>
            </a:avLst>
          </a:prstGeom>
          <a:solidFill>
            <a:schemeClr val="accent1">
              <a:alpha val="8000"/>
            </a:schemeClr>
          </a:solidFill>
          <a:ln w="19050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3AA8929-0AF7-B001-4832-0B7842E761BA}"/>
              </a:ext>
            </a:extLst>
          </p:cNvPr>
          <p:cNvSpPr/>
          <p:nvPr/>
        </p:nvSpPr>
        <p:spPr>
          <a:xfrm>
            <a:off x="2785273" y="4478583"/>
            <a:ext cx="3942880" cy="4680585"/>
          </a:xfrm>
          <a:prstGeom prst="roundRect">
            <a:avLst>
              <a:gd name="adj" fmla="val 7847"/>
            </a:avLst>
          </a:prstGeom>
          <a:solidFill>
            <a:schemeClr val="accent1">
              <a:alpha val="8000"/>
            </a:schemeClr>
          </a:solidFill>
          <a:ln w="19050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B18BC7-309E-959C-48D8-A9722D323216}"/>
              </a:ext>
            </a:extLst>
          </p:cNvPr>
          <p:cNvSpPr/>
          <p:nvPr/>
        </p:nvSpPr>
        <p:spPr>
          <a:xfrm>
            <a:off x="5481044" y="4731414"/>
            <a:ext cx="825669" cy="170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177CD8-77CA-9368-F669-A8FAA21FB7A9}"/>
              </a:ext>
            </a:extLst>
          </p:cNvPr>
          <p:cNvSpPr/>
          <p:nvPr/>
        </p:nvSpPr>
        <p:spPr>
          <a:xfrm>
            <a:off x="5481044" y="5253754"/>
            <a:ext cx="830931" cy="16887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50A330-9FB2-80C2-BF90-14D76DF919B3}"/>
              </a:ext>
            </a:extLst>
          </p:cNvPr>
          <p:cNvSpPr/>
          <p:nvPr/>
        </p:nvSpPr>
        <p:spPr>
          <a:xfrm>
            <a:off x="5481044" y="5602862"/>
            <a:ext cx="825669" cy="170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20B2C7-D6BA-6CF4-5242-9C00759A5827}"/>
              </a:ext>
            </a:extLst>
          </p:cNvPr>
          <p:cNvSpPr/>
          <p:nvPr/>
        </p:nvSpPr>
        <p:spPr>
          <a:xfrm>
            <a:off x="5481044" y="6163302"/>
            <a:ext cx="825669" cy="170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zh-CN" altLang="zh-CN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7C1784-3601-4508-1159-B1BDB5F6326F}"/>
              </a:ext>
            </a:extLst>
          </p:cNvPr>
          <p:cNvSpPr/>
          <p:nvPr/>
        </p:nvSpPr>
        <p:spPr>
          <a:xfrm>
            <a:off x="5481044" y="6580867"/>
            <a:ext cx="825669" cy="170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949D3D-F055-4EE2-320A-DA028FC3AE3A}"/>
              </a:ext>
            </a:extLst>
          </p:cNvPr>
          <p:cNvSpPr/>
          <p:nvPr/>
        </p:nvSpPr>
        <p:spPr>
          <a:xfrm>
            <a:off x="4207430" y="8723028"/>
            <a:ext cx="825669" cy="170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C2PSA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1135D2-BEB7-3159-FEC3-D830C9BA7A04}"/>
              </a:ext>
            </a:extLst>
          </p:cNvPr>
          <p:cNvSpPr/>
          <p:nvPr/>
        </p:nvSpPr>
        <p:spPr>
          <a:xfrm>
            <a:off x="5481044" y="7012712"/>
            <a:ext cx="825669" cy="170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377DB2-D43B-8A47-55B9-D0DEB0D05BA4}"/>
              </a:ext>
            </a:extLst>
          </p:cNvPr>
          <p:cNvSpPr/>
          <p:nvPr/>
        </p:nvSpPr>
        <p:spPr>
          <a:xfrm>
            <a:off x="5481044" y="7325501"/>
            <a:ext cx="825669" cy="170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EF362C8-0109-47BA-95E5-3AD1F366ECA3}"/>
              </a:ext>
            </a:extLst>
          </p:cNvPr>
          <p:cNvSpPr/>
          <p:nvPr/>
        </p:nvSpPr>
        <p:spPr>
          <a:xfrm>
            <a:off x="5481044" y="7729572"/>
            <a:ext cx="825669" cy="170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74B3B61-1592-236F-CA7A-7682D18416B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93879" y="4902074"/>
            <a:ext cx="2631" cy="35168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D3884A-1F4D-7ABA-A646-2AD3F03811C5}"/>
              </a:ext>
            </a:extLst>
          </p:cNvPr>
          <p:cNvCxnSpPr>
            <a:cxnSpLocks/>
            <a:stCxn id="11" idx="2"/>
            <a:endCxn id="44" idx="0"/>
          </p:cNvCxnSpPr>
          <p:nvPr/>
        </p:nvCxnSpPr>
        <p:spPr>
          <a:xfrm flipH="1">
            <a:off x="5895525" y="5422632"/>
            <a:ext cx="985" cy="13570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4C2D021-8737-69B1-D34B-F004D23485D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893879" y="5773522"/>
            <a:ext cx="0" cy="38978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CFBF430-D5EA-1173-FFF4-420571136A2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893877" y="6348859"/>
            <a:ext cx="2" cy="23200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BC036C-1997-CE48-5D9B-4D280D89109C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893879" y="6751527"/>
            <a:ext cx="0" cy="26118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492A584-3AE4-553B-763B-0FA53D0A5B9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893879" y="7183372"/>
            <a:ext cx="0" cy="142129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88EDC39-6E2C-DC54-73AB-C90526EB685F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893879" y="7496161"/>
            <a:ext cx="0" cy="2334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41EC481-44FE-3587-4BC3-2B72E26DDE43}"/>
              </a:ext>
            </a:extLst>
          </p:cNvPr>
          <p:cNvCxnSpPr>
            <a:cxnSpLocks/>
            <a:stCxn id="18" idx="2"/>
            <a:endCxn id="112" idx="0"/>
          </p:cNvCxnSpPr>
          <p:nvPr/>
        </p:nvCxnSpPr>
        <p:spPr>
          <a:xfrm flipH="1">
            <a:off x="5889655" y="7900232"/>
            <a:ext cx="4224" cy="14935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E73F9A0-6425-AE87-C8EF-E635E5E9F13E}"/>
              </a:ext>
            </a:extLst>
          </p:cNvPr>
          <p:cNvSpPr txBox="1"/>
          <p:nvPr/>
        </p:nvSpPr>
        <p:spPr>
          <a:xfrm>
            <a:off x="6367407" y="8085312"/>
            <a:ext cx="4170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altLang="zh-CN" sz="800" kern="100" spc="20" dirty="0">
                <a:solidFill>
                  <a:srgbClr val="000000"/>
                </a:solidFill>
                <a:latin typeface="Arial" panose="020B0604020202020204" pitchFamily="34" charset="0"/>
                <a:ea typeface="方正书宋_GBK"/>
                <a:cs typeface="Arial" panose="020B0604020202020204" pitchFamily="34" charset="0"/>
              </a:rPr>
              <a:t>32 X</a:t>
            </a:r>
            <a:endParaRPr lang="zh-CN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55E03F8-37D1-FE0B-1DF7-300FC086F3A8}"/>
              </a:ext>
            </a:extLst>
          </p:cNvPr>
          <p:cNvSpPr txBox="1"/>
          <p:nvPr/>
        </p:nvSpPr>
        <p:spPr>
          <a:xfrm>
            <a:off x="6375562" y="7228256"/>
            <a:ext cx="4170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altLang="zh-CN" sz="800" kern="100" spc="20" dirty="0">
                <a:solidFill>
                  <a:srgbClr val="000000"/>
                </a:solidFill>
                <a:latin typeface="Arial" panose="020B0604020202020204" pitchFamily="34" charset="0"/>
                <a:ea typeface="方正书宋_GBK"/>
                <a:cs typeface="Arial" panose="020B0604020202020204" pitchFamily="34" charset="0"/>
              </a:rPr>
              <a:t>16 X</a:t>
            </a:r>
            <a:endParaRPr lang="zh-CN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9FAC79-0C80-E6A1-4E22-ECFAAA2360B7}"/>
              </a:ext>
            </a:extLst>
          </p:cNvPr>
          <p:cNvSpPr txBox="1"/>
          <p:nvPr/>
        </p:nvSpPr>
        <p:spPr>
          <a:xfrm>
            <a:off x="6422437" y="6039578"/>
            <a:ext cx="4170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altLang="zh-CN" sz="800" kern="100" spc="20" dirty="0">
                <a:solidFill>
                  <a:srgbClr val="000000"/>
                </a:solidFill>
                <a:latin typeface="Arial" panose="020B0604020202020204" pitchFamily="34" charset="0"/>
                <a:ea typeface="方正书宋_GBK"/>
                <a:cs typeface="Arial" panose="020B0604020202020204" pitchFamily="34" charset="0"/>
              </a:rPr>
              <a:t>8 X</a:t>
            </a:r>
            <a:endParaRPr lang="zh-CN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6FE1BF7-8D6B-D7AD-728B-2A8669BFAEAA}"/>
              </a:ext>
            </a:extLst>
          </p:cNvPr>
          <p:cNvSpPr txBox="1"/>
          <p:nvPr/>
        </p:nvSpPr>
        <p:spPr>
          <a:xfrm>
            <a:off x="6431139" y="5163110"/>
            <a:ext cx="4170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altLang="zh-CN" sz="800" kern="100" spc="20" dirty="0">
                <a:solidFill>
                  <a:srgbClr val="000000"/>
                </a:solidFill>
                <a:latin typeface="Arial" panose="020B0604020202020204" pitchFamily="34" charset="0"/>
                <a:ea typeface="方正书宋_GBK"/>
                <a:cs typeface="Arial" panose="020B0604020202020204" pitchFamily="34" charset="0"/>
              </a:rPr>
              <a:t>4 X</a:t>
            </a:r>
            <a:endParaRPr lang="zh-CN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076CB9-E6A6-FECF-E59B-8ED919716703}"/>
              </a:ext>
            </a:extLst>
          </p:cNvPr>
          <p:cNvSpPr txBox="1"/>
          <p:nvPr/>
        </p:nvSpPr>
        <p:spPr>
          <a:xfrm>
            <a:off x="6351152" y="4699453"/>
            <a:ext cx="4170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/>
            <a:r>
              <a:rPr lang="en-US" altLang="zh-CN" sz="800" kern="100" spc="20" dirty="0">
                <a:solidFill>
                  <a:srgbClr val="000000"/>
                </a:solidFill>
                <a:latin typeface="Arial" panose="020B0604020202020204" pitchFamily="34" charset="0"/>
                <a:ea typeface="方正书宋_GBK"/>
                <a:cs typeface="Arial" panose="020B0604020202020204" pitchFamily="34" charset="0"/>
              </a:rPr>
              <a:t>2 X</a:t>
            </a:r>
            <a:endParaRPr lang="zh-CN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BE970B3-A6E7-80A4-072A-5C900FE5AC2A}"/>
              </a:ext>
            </a:extLst>
          </p:cNvPr>
          <p:cNvSpPr/>
          <p:nvPr/>
        </p:nvSpPr>
        <p:spPr>
          <a:xfrm>
            <a:off x="10986493" y="6052694"/>
            <a:ext cx="1371335" cy="2967877"/>
          </a:xfrm>
          <a:prstGeom prst="roundRect">
            <a:avLst>
              <a:gd name="adj" fmla="val 9882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" name="立方体 33">
            <a:extLst>
              <a:ext uri="{FF2B5EF4-FFF2-40B4-BE49-F238E27FC236}">
                <a16:creationId xmlns:a16="http://schemas.microsoft.com/office/drawing/2014/main" id="{91841CB1-9EBB-1FAC-D475-7B168C55543F}"/>
              </a:ext>
            </a:extLst>
          </p:cNvPr>
          <p:cNvSpPr/>
          <p:nvPr/>
        </p:nvSpPr>
        <p:spPr>
          <a:xfrm>
            <a:off x="11263889" y="6174011"/>
            <a:ext cx="881086" cy="417488"/>
          </a:xfrm>
          <a:prstGeom prst="cub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立方体 34">
            <a:extLst>
              <a:ext uri="{FF2B5EF4-FFF2-40B4-BE49-F238E27FC236}">
                <a16:creationId xmlns:a16="http://schemas.microsoft.com/office/drawing/2014/main" id="{D3BF5446-9B24-7426-4B4F-359D7BC733F7}"/>
              </a:ext>
            </a:extLst>
          </p:cNvPr>
          <p:cNvSpPr/>
          <p:nvPr/>
        </p:nvSpPr>
        <p:spPr>
          <a:xfrm>
            <a:off x="11270428" y="7472886"/>
            <a:ext cx="868008" cy="244604"/>
          </a:xfrm>
          <a:prstGeom prst="cub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立方体 35">
            <a:extLst>
              <a:ext uri="{FF2B5EF4-FFF2-40B4-BE49-F238E27FC236}">
                <a16:creationId xmlns:a16="http://schemas.microsoft.com/office/drawing/2014/main" id="{A6033D87-AE9E-0F02-5ECC-F3CC48C50A3B}"/>
              </a:ext>
            </a:extLst>
          </p:cNvPr>
          <p:cNvSpPr/>
          <p:nvPr/>
        </p:nvSpPr>
        <p:spPr>
          <a:xfrm>
            <a:off x="11277023" y="8724488"/>
            <a:ext cx="861411" cy="155881"/>
          </a:xfrm>
          <a:prstGeom prst="cub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A0F0FC8-AD14-FC86-E786-D2B41AE5F5F2}"/>
              </a:ext>
            </a:extLst>
          </p:cNvPr>
          <p:cNvCxnSpPr>
            <a:cxnSpLocks/>
            <a:stCxn id="53" idx="3"/>
            <a:endCxn id="102" idx="1"/>
          </p:cNvCxnSpPr>
          <p:nvPr/>
        </p:nvCxnSpPr>
        <p:spPr>
          <a:xfrm flipV="1">
            <a:off x="9538290" y="7597109"/>
            <a:ext cx="531688" cy="165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6BF1DAB-273E-8C7F-35DC-ACA30B5E25D7}"/>
              </a:ext>
            </a:extLst>
          </p:cNvPr>
          <p:cNvCxnSpPr>
            <a:cxnSpLocks/>
            <a:stCxn id="71" idx="3"/>
            <a:endCxn id="101" idx="1"/>
          </p:cNvCxnSpPr>
          <p:nvPr/>
        </p:nvCxnSpPr>
        <p:spPr>
          <a:xfrm flipV="1">
            <a:off x="9538290" y="6367859"/>
            <a:ext cx="499863" cy="44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834CD11-380A-A23C-814B-C796D42D1EA3}"/>
              </a:ext>
            </a:extLst>
          </p:cNvPr>
          <p:cNvCxnSpPr>
            <a:cxnSpLocks/>
          </p:cNvCxnSpPr>
          <p:nvPr/>
        </p:nvCxnSpPr>
        <p:spPr>
          <a:xfrm flipV="1">
            <a:off x="10826441" y="6375987"/>
            <a:ext cx="407290" cy="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D320407-3BA2-9C92-CA93-B32938511F26}"/>
              </a:ext>
            </a:extLst>
          </p:cNvPr>
          <p:cNvCxnSpPr>
            <a:cxnSpLocks/>
          </p:cNvCxnSpPr>
          <p:nvPr/>
        </p:nvCxnSpPr>
        <p:spPr>
          <a:xfrm>
            <a:off x="10823386" y="7617701"/>
            <a:ext cx="419933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0D4007D-8616-F6CE-F4CE-8CB9E08C5C08}"/>
              </a:ext>
            </a:extLst>
          </p:cNvPr>
          <p:cNvSpPr txBox="1"/>
          <p:nvPr/>
        </p:nvSpPr>
        <p:spPr>
          <a:xfrm>
            <a:off x="3699025" y="4677212"/>
            <a:ext cx="18573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Backbone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BF0CAE-2385-37D8-DCA5-60F84FAB8FA9}"/>
              </a:ext>
            </a:extLst>
          </p:cNvPr>
          <p:cNvSpPr/>
          <p:nvPr/>
        </p:nvSpPr>
        <p:spPr>
          <a:xfrm>
            <a:off x="5362247" y="7641113"/>
            <a:ext cx="1055674" cy="699990"/>
          </a:xfrm>
          <a:prstGeom prst="rect">
            <a:avLst/>
          </a:prstGeom>
          <a:noFill/>
          <a:ln w="3175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2D83604-50EB-77C2-7AD2-970F3C3E2AA8}"/>
              </a:ext>
            </a:extLst>
          </p:cNvPr>
          <p:cNvSpPr/>
          <p:nvPr/>
        </p:nvSpPr>
        <p:spPr>
          <a:xfrm>
            <a:off x="5359011" y="6919487"/>
            <a:ext cx="1055674" cy="657246"/>
          </a:xfrm>
          <a:prstGeom prst="rect">
            <a:avLst/>
          </a:prstGeom>
          <a:noFill/>
          <a:ln w="3175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4B3F4C-7E67-1094-B90D-5B5CE137427D}"/>
              </a:ext>
            </a:extLst>
          </p:cNvPr>
          <p:cNvSpPr/>
          <p:nvPr/>
        </p:nvSpPr>
        <p:spPr>
          <a:xfrm>
            <a:off x="5356551" y="5558333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08CC803-8244-3977-77D2-1BE9AC55D366}"/>
              </a:ext>
            </a:extLst>
          </p:cNvPr>
          <p:cNvSpPr/>
          <p:nvPr/>
        </p:nvSpPr>
        <p:spPr>
          <a:xfrm>
            <a:off x="5348340" y="6541487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87DC74F-EF54-E8C8-A43F-BB62FF5CEFA6}"/>
              </a:ext>
            </a:extLst>
          </p:cNvPr>
          <p:cNvSpPr/>
          <p:nvPr/>
        </p:nvSpPr>
        <p:spPr>
          <a:xfrm>
            <a:off x="5337204" y="7295078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DF3740D-6C15-7C0F-383C-ED0E725EC848}"/>
              </a:ext>
            </a:extLst>
          </p:cNvPr>
          <p:cNvSpPr/>
          <p:nvPr/>
        </p:nvSpPr>
        <p:spPr>
          <a:xfrm>
            <a:off x="5359011" y="6023115"/>
            <a:ext cx="1055674" cy="801293"/>
          </a:xfrm>
          <a:prstGeom prst="rect">
            <a:avLst/>
          </a:prstGeom>
          <a:noFill/>
          <a:ln w="3175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0C584EA-4094-088D-CB16-026C6D121B09}"/>
              </a:ext>
            </a:extLst>
          </p:cNvPr>
          <p:cNvSpPr/>
          <p:nvPr/>
        </p:nvSpPr>
        <p:spPr>
          <a:xfrm>
            <a:off x="5348341" y="5097465"/>
            <a:ext cx="1055674" cy="801293"/>
          </a:xfrm>
          <a:prstGeom prst="rect">
            <a:avLst/>
          </a:prstGeom>
          <a:noFill/>
          <a:ln w="3175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6823DAA-EC9D-EE67-C4B5-5C848F740728}"/>
              </a:ext>
            </a:extLst>
          </p:cNvPr>
          <p:cNvSpPr/>
          <p:nvPr/>
        </p:nvSpPr>
        <p:spPr>
          <a:xfrm>
            <a:off x="7578627" y="7133907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Upsample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C3EDD3C-337F-9C17-C9A1-3330AE221E9F}"/>
              </a:ext>
            </a:extLst>
          </p:cNvPr>
          <p:cNvSpPr/>
          <p:nvPr/>
        </p:nvSpPr>
        <p:spPr>
          <a:xfrm>
            <a:off x="7578627" y="6579659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5E30D-9B4A-AD3E-AB7E-00F2EBD09976}"/>
              </a:ext>
            </a:extLst>
          </p:cNvPr>
          <p:cNvSpPr/>
          <p:nvPr/>
        </p:nvSpPr>
        <p:spPr>
          <a:xfrm>
            <a:off x="8713890" y="7142130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4B27182-36C7-AD41-61F2-E0967F8C3160}"/>
              </a:ext>
            </a:extLst>
          </p:cNvPr>
          <p:cNvSpPr/>
          <p:nvPr/>
        </p:nvSpPr>
        <p:spPr>
          <a:xfrm>
            <a:off x="8713890" y="6744696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28E69AE-5C19-F46F-F409-689E89FDB775}"/>
              </a:ext>
            </a:extLst>
          </p:cNvPr>
          <p:cNvSpPr/>
          <p:nvPr/>
        </p:nvSpPr>
        <p:spPr>
          <a:xfrm>
            <a:off x="8713890" y="7514164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F39AF06-4957-639B-5427-7A1954439FB0}"/>
              </a:ext>
            </a:extLst>
          </p:cNvPr>
          <p:cNvSpPr/>
          <p:nvPr/>
        </p:nvSpPr>
        <p:spPr>
          <a:xfrm>
            <a:off x="8713890" y="8334432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515961D-C6B2-1747-C433-583F34089521}"/>
              </a:ext>
            </a:extLst>
          </p:cNvPr>
          <p:cNvSpPr/>
          <p:nvPr/>
        </p:nvSpPr>
        <p:spPr>
          <a:xfrm>
            <a:off x="8713890" y="7936998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F854833-087E-5D9C-FF81-B90E50530D43}"/>
              </a:ext>
            </a:extLst>
          </p:cNvPr>
          <p:cNvSpPr/>
          <p:nvPr/>
        </p:nvSpPr>
        <p:spPr>
          <a:xfrm>
            <a:off x="8713890" y="8731865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9F65F04-806D-C1E9-B5F1-5FDABFF50720}"/>
              </a:ext>
            </a:extLst>
          </p:cNvPr>
          <p:cNvSpPr/>
          <p:nvPr/>
        </p:nvSpPr>
        <p:spPr>
          <a:xfrm>
            <a:off x="7578627" y="7513456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CBCBCEF-C0AC-5B14-C9E6-25B502C6C72D}"/>
              </a:ext>
            </a:extLst>
          </p:cNvPr>
          <p:cNvSpPr/>
          <p:nvPr/>
        </p:nvSpPr>
        <p:spPr>
          <a:xfrm>
            <a:off x="7578627" y="7936533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6BA216B-70BC-5E71-CBDA-F358567ED947}"/>
              </a:ext>
            </a:extLst>
          </p:cNvPr>
          <p:cNvSpPr/>
          <p:nvPr/>
        </p:nvSpPr>
        <p:spPr>
          <a:xfrm>
            <a:off x="7578627" y="8334210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Upsample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187C20A-E577-8FC7-7425-ED3EE2762AEF}"/>
              </a:ext>
            </a:extLst>
          </p:cNvPr>
          <p:cNvCxnSpPr>
            <a:cxnSpLocks/>
          </p:cNvCxnSpPr>
          <p:nvPr/>
        </p:nvCxnSpPr>
        <p:spPr>
          <a:xfrm rot="10800000">
            <a:off x="7998668" y="8102314"/>
            <a:ext cx="1" cy="22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14601EB-EC9E-3354-1767-4BBDFFF73EB1}"/>
              </a:ext>
            </a:extLst>
          </p:cNvPr>
          <p:cNvCxnSpPr>
            <a:cxnSpLocks/>
          </p:cNvCxnSpPr>
          <p:nvPr/>
        </p:nvCxnSpPr>
        <p:spPr>
          <a:xfrm rot="10800000">
            <a:off x="7996038" y="7701152"/>
            <a:ext cx="2631" cy="22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A5F416F-5EC4-BDF8-19CF-C34958BABF3B}"/>
              </a:ext>
            </a:extLst>
          </p:cNvPr>
          <p:cNvCxnSpPr>
            <a:cxnSpLocks/>
          </p:cNvCxnSpPr>
          <p:nvPr/>
        </p:nvCxnSpPr>
        <p:spPr>
          <a:xfrm rot="10800000">
            <a:off x="7990825" y="7290270"/>
            <a:ext cx="1" cy="22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6EE6814-2069-A7D5-E317-D4257FEA4BCD}"/>
              </a:ext>
            </a:extLst>
          </p:cNvPr>
          <p:cNvCxnSpPr>
            <a:cxnSpLocks/>
            <a:stCxn id="49" idx="0"/>
            <a:endCxn id="50" idx="2"/>
          </p:cNvCxnSpPr>
          <p:nvPr/>
        </p:nvCxnSpPr>
        <p:spPr>
          <a:xfrm flipV="1">
            <a:off x="7990827" y="6748859"/>
            <a:ext cx="0" cy="385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1C82C63-8EDA-F616-8E0A-522A5F2CB8F9}"/>
              </a:ext>
            </a:extLst>
          </p:cNvPr>
          <p:cNvCxnSpPr>
            <a:cxnSpLocks/>
          </p:cNvCxnSpPr>
          <p:nvPr/>
        </p:nvCxnSpPr>
        <p:spPr>
          <a:xfrm>
            <a:off x="9134575" y="6511154"/>
            <a:ext cx="1" cy="22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6DF810E-7CB1-B4B4-EC0D-134DAB52124C}"/>
              </a:ext>
            </a:extLst>
          </p:cNvPr>
          <p:cNvCxnSpPr>
            <a:cxnSpLocks/>
          </p:cNvCxnSpPr>
          <p:nvPr/>
        </p:nvCxnSpPr>
        <p:spPr>
          <a:xfrm>
            <a:off x="9134575" y="6912316"/>
            <a:ext cx="2631" cy="22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BE94E28-AEEA-77AA-D269-C3AE12C9DA77}"/>
              </a:ext>
            </a:extLst>
          </p:cNvPr>
          <p:cNvCxnSpPr>
            <a:cxnSpLocks/>
          </p:cNvCxnSpPr>
          <p:nvPr/>
        </p:nvCxnSpPr>
        <p:spPr>
          <a:xfrm>
            <a:off x="9134575" y="7303952"/>
            <a:ext cx="1" cy="22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EC507AD-44CD-D4EE-A43B-FF7A728CEC70}"/>
              </a:ext>
            </a:extLst>
          </p:cNvPr>
          <p:cNvCxnSpPr>
            <a:cxnSpLocks/>
          </p:cNvCxnSpPr>
          <p:nvPr/>
        </p:nvCxnSpPr>
        <p:spPr>
          <a:xfrm>
            <a:off x="9134575" y="7705114"/>
            <a:ext cx="2631" cy="22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500DAA7-AA0D-6909-50B8-C1A4DB68AD8D}"/>
              </a:ext>
            </a:extLst>
          </p:cNvPr>
          <p:cNvCxnSpPr>
            <a:cxnSpLocks/>
          </p:cNvCxnSpPr>
          <p:nvPr/>
        </p:nvCxnSpPr>
        <p:spPr>
          <a:xfrm>
            <a:off x="9134575" y="8106276"/>
            <a:ext cx="1" cy="22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B93B43B-F6A0-929E-94DE-18018F60E83F}"/>
              </a:ext>
            </a:extLst>
          </p:cNvPr>
          <p:cNvCxnSpPr>
            <a:cxnSpLocks/>
          </p:cNvCxnSpPr>
          <p:nvPr/>
        </p:nvCxnSpPr>
        <p:spPr>
          <a:xfrm>
            <a:off x="9134574" y="8507438"/>
            <a:ext cx="0" cy="22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095C05C-B693-4087-6464-D67862B282FF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415728" y="7225780"/>
            <a:ext cx="298162" cy="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F844D740-0608-0FF6-897D-9315CCD6D90B}"/>
              </a:ext>
            </a:extLst>
          </p:cNvPr>
          <p:cNvSpPr/>
          <p:nvPr/>
        </p:nvSpPr>
        <p:spPr>
          <a:xfrm>
            <a:off x="8713890" y="6283701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CCFCE121-A6E0-3A96-B44E-9FF54101A8CF}"/>
              </a:ext>
            </a:extLst>
          </p:cNvPr>
          <p:cNvCxnSpPr>
            <a:cxnSpLocks/>
            <a:stCxn id="50" idx="0"/>
            <a:endCxn id="71" idx="1"/>
          </p:cNvCxnSpPr>
          <p:nvPr/>
        </p:nvCxnSpPr>
        <p:spPr>
          <a:xfrm rot="5400000" flipH="1" flipV="1">
            <a:off x="8246679" y="6112449"/>
            <a:ext cx="211358" cy="723063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3FA18650-A05C-CE44-6DFD-CC3353662765}"/>
              </a:ext>
            </a:extLst>
          </p:cNvPr>
          <p:cNvSpPr txBox="1"/>
          <p:nvPr/>
        </p:nvSpPr>
        <p:spPr>
          <a:xfrm>
            <a:off x="6931560" y="6055833"/>
            <a:ext cx="18573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Neck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DEA75E4-7154-5CE1-4FCE-5978B1B1C9B0}"/>
              </a:ext>
            </a:extLst>
          </p:cNvPr>
          <p:cNvSpPr txBox="1"/>
          <p:nvPr/>
        </p:nvSpPr>
        <p:spPr>
          <a:xfrm>
            <a:off x="9465366" y="6026267"/>
            <a:ext cx="18573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5968AB0-2A9C-796A-0B1D-3738A64C4857}"/>
              </a:ext>
            </a:extLst>
          </p:cNvPr>
          <p:cNvSpPr txBox="1"/>
          <p:nvPr/>
        </p:nvSpPr>
        <p:spPr>
          <a:xfrm>
            <a:off x="10933679" y="7747392"/>
            <a:ext cx="15612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defTabSz="914400"/>
            <a:r>
              <a:rPr lang="en-US" altLang="zh-CN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(4*</a:t>
            </a:r>
            <a:r>
              <a:rPr lang="en-US" altLang="zh-CN" sz="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reg_max+nc</a:t>
            </a:r>
            <a:r>
              <a:rPr lang="en-US" altLang="zh-CN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)*192*192</a:t>
            </a:r>
            <a:endParaRPr lang="zh-CN" alt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39E8F0D-20A7-4ED8-B6A9-CDCD7617C205}"/>
              </a:ext>
            </a:extLst>
          </p:cNvPr>
          <p:cNvCxnSpPr>
            <a:cxnSpLocks/>
            <a:stCxn id="56" idx="3"/>
            <a:endCxn id="103" idx="1"/>
          </p:cNvCxnSpPr>
          <p:nvPr/>
        </p:nvCxnSpPr>
        <p:spPr>
          <a:xfrm flipV="1">
            <a:off x="9538290" y="8809088"/>
            <a:ext cx="499874" cy="73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FD7A050-F311-19B2-8164-B5968B3CE394}"/>
              </a:ext>
            </a:extLst>
          </p:cNvPr>
          <p:cNvCxnSpPr>
            <a:cxnSpLocks/>
          </p:cNvCxnSpPr>
          <p:nvPr/>
        </p:nvCxnSpPr>
        <p:spPr>
          <a:xfrm>
            <a:off x="10833134" y="8816620"/>
            <a:ext cx="419933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A7E946C-B8F1-46C5-6273-9EBC171DEDCB}"/>
              </a:ext>
            </a:extLst>
          </p:cNvPr>
          <p:cNvSpPr txBox="1"/>
          <p:nvPr/>
        </p:nvSpPr>
        <p:spPr>
          <a:xfrm>
            <a:off x="10930201" y="6618585"/>
            <a:ext cx="150844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defTabSz="914400"/>
            <a:r>
              <a:rPr lang="en-US" altLang="zh-CN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(4*</a:t>
            </a:r>
            <a:r>
              <a:rPr lang="en-US" altLang="zh-CN" sz="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reg_max+nc</a:t>
            </a:r>
            <a:r>
              <a:rPr lang="en-US" altLang="zh-CN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)*256*256</a:t>
            </a:r>
            <a:endParaRPr lang="zh-CN" alt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B275C53-02BF-3407-AD4F-3A530B7B5E14}"/>
              </a:ext>
            </a:extLst>
          </p:cNvPr>
          <p:cNvSpPr txBox="1"/>
          <p:nvPr/>
        </p:nvSpPr>
        <p:spPr>
          <a:xfrm>
            <a:off x="10935436" y="8437084"/>
            <a:ext cx="160485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defTabSz="914400"/>
            <a:r>
              <a:rPr lang="en-US" altLang="zh-CN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(4*</a:t>
            </a:r>
            <a:r>
              <a:rPr lang="en-US" altLang="zh-CN" sz="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reg_max+nc</a:t>
            </a:r>
            <a:r>
              <a:rPr lang="en-US" altLang="zh-CN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)*128*128</a:t>
            </a:r>
            <a:endParaRPr lang="zh-CN" alt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2D41F36-3AAC-C710-91E4-8CEFCF17D76A}"/>
              </a:ext>
            </a:extLst>
          </p:cNvPr>
          <p:cNvSpPr txBox="1"/>
          <p:nvPr/>
        </p:nvSpPr>
        <p:spPr>
          <a:xfrm>
            <a:off x="11306028" y="6998121"/>
            <a:ext cx="83894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defTabSz="914400"/>
            <a:r>
              <a:rPr lang="en-US" altLang="zh-CN" sz="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reg_max</a:t>
            </a:r>
            <a:r>
              <a:rPr lang="en-US" altLang="zh-CN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=16</a:t>
            </a:r>
            <a:endParaRPr lang="zh-CN" alt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AA16410-8E68-320E-9A20-2BBFB7B2B661}"/>
              </a:ext>
            </a:extLst>
          </p:cNvPr>
          <p:cNvSpPr/>
          <p:nvPr/>
        </p:nvSpPr>
        <p:spPr>
          <a:xfrm>
            <a:off x="10038153" y="6283259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DC Head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08396EC-F0F6-8BB8-277D-23873E99B09D}"/>
              </a:ext>
            </a:extLst>
          </p:cNvPr>
          <p:cNvSpPr/>
          <p:nvPr/>
        </p:nvSpPr>
        <p:spPr>
          <a:xfrm>
            <a:off x="10069978" y="7512509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DC Head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1DF7D27-216D-AA2E-1F18-32E19DEE32C5}"/>
              </a:ext>
            </a:extLst>
          </p:cNvPr>
          <p:cNvSpPr/>
          <p:nvPr/>
        </p:nvSpPr>
        <p:spPr>
          <a:xfrm>
            <a:off x="10038164" y="8724488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DC Head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0A1A7C3-3F60-78D7-EF73-C402AE3F7EB4}"/>
              </a:ext>
            </a:extLst>
          </p:cNvPr>
          <p:cNvSpPr/>
          <p:nvPr/>
        </p:nvSpPr>
        <p:spPr>
          <a:xfrm>
            <a:off x="5476820" y="8049589"/>
            <a:ext cx="825669" cy="170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8A6A861-84A0-A09F-05FD-BDF34A3BC088}"/>
              </a:ext>
            </a:extLst>
          </p:cNvPr>
          <p:cNvSpPr/>
          <p:nvPr/>
        </p:nvSpPr>
        <p:spPr>
          <a:xfrm>
            <a:off x="4207777" y="8416915"/>
            <a:ext cx="825669" cy="170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SPPF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91599F1-5769-A9ED-F747-F6A8CD7A88B8}"/>
              </a:ext>
            </a:extLst>
          </p:cNvPr>
          <p:cNvCxnSpPr>
            <a:cxnSpLocks/>
            <a:stCxn id="113" idx="2"/>
            <a:endCxn id="15" idx="0"/>
          </p:cNvCxnSpPr>
          <p:nvPr/>
        </p:nvCxnSpPr>
        <p:spPr>
          <a:xfrm flipH="1">
            <a:off x="4620265" y="8587575"/>
            <a:ext cx="347" cy="13545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3B79244B-E39A-A0C6-D19D-B3C0CD45BCF9}"/>
              </a:ext>
            </a:extLst>
          </p:cNvPr>
          <p:cNvSpPr/>
          <p:nvPr/>
        </p:nvSpPr>
        <p:spPr>
          <a:xfrm>
            <a:off x="5337204" y="8013033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496114E-B749-7D3E-002B-08805EB282EC}"/>
              </a:ext>
            </a:extLst>
          </p:cNvPr>
          <p:cNvSpPr/>
          <p:nvPr/>
        </p:nvSpPr>
        <p:spPr>
          <a:xfrm>
            <a:off x="7473636" y="7464110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0E415C20-3464-C0C0-AE7D-1A34CE62E971}"/>
              </a:ext>
            </a:extLst>
          </p:cNvPr>
          <p:cNvSpPr/>
          <p:nvPr/>
        </p:nvSpPr>
        <p:spPr>
          <a:xfrm>
            <a:off x="8597458" y="6239397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2C555B7-C289-FF4C-3436-382CB3F9CC42}"/>
              </a:ext>
            </a:extLst>
          </p:cNvPr>
          <p:cNvSpPr/>
          <p:nvPr/>
        </p:nvSpPr>
        <p:spPr>
          <a:xfrm>
            <a:off x="8582632" y="7474677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46D8CDFE-7B2C-21D6-1E9C-994ABF23EE7A}"/>
              </a:ext>
            </a:extLst>
          </p:cNvPr>
          <p:cNvSpPr/>
          <p:nvPr/>
        </p:nvSpPr>
        <p:spPr>
          <a:xfrm>
            <a:off x="8572401" y="8694186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8B0FA821-73F3-32DA-9D48-823B4D431440}"/>
              </a:ext>
            </a:extLst>
          </p:cNvPr>
          <p:cNvCxnSpPr>
            <a:cxnSpLocks/>
            <a:stCxn id="802" idx="3"/>
            <a:endCxn id="50" idx="1"/>
          </p:cNvCxnSpPr>
          <p:nvPr/>
        </p:nvCxnSpPr>
        <p:spPr>
          <a:xfrm flipV="1">
            <a:off x="7220732" y="6664259"/>
            <a:ext cx="357895" cy="41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0" name="直接箭头连接符 749">
            <a:extLst>
              <a:ext uri="{FF2B5EF4-FFF2-40B4-BE49-F238E27FC236}">
                <a16:creationId xmlns:a16="http://schemas.microsoft.com/office/drawing/2014/main" id="{99701E61-AAD7-4129-2545-E1F96ABCF45E}"/>
              </a:ext>
            </a:extLst>
          </p:cNvPr>
          <p:cNvCxnSpPr>
            <a:cxnSpLocks/>
            <a:stCxn id="753" idx="2"/>
            <a:endCxn id="771" idx="0"/>
          </p:cNvCxnSpPr>
          <p:nvPr/>
        </p:nvCxnSpPr>
        <p:spPr>
          <a:xfrm>
            <a:off x="3409356" y="4439622"/>
            <a:ext cx="8129" cy="291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1" name="图片 750">
            <a:extLst>
              <a:ext uri="{FF2B5EF4-FFF2-40B4-BE49-F238E27FC236}">
                <a16:creationId xmlns:a16="http://schemas.microsoft.com/office/drawing/2014/main" id="{A26CBCD5-CB78-19E5-D7B0-DFC12DC2E3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94" y="4069009"/>
            <a:ext cx="274704" cy="247528"/>
          </a:xfrm>
          <a:prstGeom prst="rect">
            <a:avLst/>
          </a:prstGeom>
        </p:spPr>
      </p:pic>
      <p:pic>
        <p:nvPicPr>
          <p:cNvPr id="752" name="图片 751">
            <a:extLst>
              <a:ext uri="{FF2B5EF4-FFF2-40B4-BE49-F238E27FC236}">
                <a16:creationId xmlns:a16="http://schemas.microsoft.com/office/drawing/2014/main" id="{EB229183-68E3-FA13-D5B2-40A2C2528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68" y="4130981"/>
            <a:ext cx="274704" cy="247528"/>
          </a:xfrm>
          <a:prstGeom prst="rect">
            <a:avLst/>
          </a:prstGeom>
        </p:spPr>
      </p:pic>
      <p:pic>
        <p:nvPicPr>
          <p:cNvPr id="753" name="图片 752">
            <a:extLst>
              <a:ext uri="{FF2B5EF4-FFF2-40B4-BE49-F238E27FC236}">
                <a16:creationId xmlns:a16="http://schemas.microsoft.com/office/drawing/2014/main" id="{FED6620A-69DB-83C7-80ED-24E30B56E3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04" y="4192094"/>
            <a:ext cx="274704" cy="247528"/>
          </a:xfrm>
          <a:prstGeom prst="rect">
            <a:avLst/>
          </a:prstGeom>
        </p:spPr>
      </p:pic>
      <p:pic>
        <p:nvPicPr>
          <p:cNvPr id="754" name="图片 753">
            <a:extLst>
              <a:ext uri="{FF2B5EF4-FFF2-40B4-BE49-F238E27FC236}">
                <a16:creationId xmlns:a16="http://schemas.microsoft.com/office/drawing/2014/main" id="{9CCF2B57-3C19-6204-D300-A794FA0BD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970" y="3986277"/>
            <a:ext cx="265580" cy="247528"/>
          </a:xfrm>
          <a:prstGeom prst="rect">
            <a:avLst/>
          </a:prstGeom>
        </p:spPr>
      </p:pic>
      <p:pic>
        <p:nvPicPr>
          <p:cNvPr id="755" name="图片 754">
            <a:extLst>
              <a:ext uri="{FF2B5EF4-FFF2-40B4-BE49-F238E27FC236}">
                <a16:creationId xmlns:a16="http://schemas.microsoft.com/office/drawing/2014/main" id="{9A956953-0023-FC69-D4FA-68B3C019F8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29" y="4050947"/>
            <a:ext cx="265580" cy="247528"/>
          </a:xfrm>
          <a:prstGeom prst="rect">
            <a:avLst/>
          </a:prstGeom>
        </p:spPr>
      </p:pic>
      <p:pic>
        <p:nvPicPr>
          <p:cNvPr id="756" name="图片 755">
            <a:extLst>
              <a:ext uri="{FF2B5EF4-FFF2-40B4-BE49-F238E27FC236}">
                <a16:creationId xmlns:a16="http://schemas.microsoft.com/office/drawing/2014/main" id="{E47B91A5-2849-4372-F3CC-7CD21AAB1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735" y="4096091"/>
            <a:ext cx="265580" cy="247528"/>
          </a:xfrm>
          <a:prstGeom prst="rect">
            <a:avLst/>
          </a:prstGeom>
        </p:spPr>
      </p:pic>
      <p:cxnSp>
        <p:nvCxnSpPr>
          <p:cNvPr id="757" name="直接箭头连接符 756">
            <a:extLst>
              <a:ext uri="{FF2B5EF4-FFF2-40B4-BE49-F238E27FC236}">
                <a16:creationId xmlns:a16="http://schemas.microsoft.com/office/drawing/2014/main" id="{DD9FD1E1-4C2C-28C3-035D-1165C254E816}"/>
              </a:ext>
            </a:extLst>
          </p:cNvPr>
          <p:cNvCxnSpPr>
            <a:cxnSpLocks/>
            <a:stCxn id="756" idx="2"/>
            <a:endCxn id="10" idx="0"/>
          </p:cNvCxnSpPr>
          <p:nvPr/>
        </p:nvCxnSpPr>
        <p:spPr>
          <a:xfrm flipH="1">
            <a:off x="5893879" y="4343619"/>
            <a:ext cx="1646" cy="387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文本框 757">
            <a:extLst>
              <a:ext uri="{FF2B5EF4-FFF2-40B4-BE49-F238E27FC236}">
                <a16:creationId xmlns:a16="http://schemas.microsoft.com/office/drawing/2014/main" id="{205F1717-5A93-9BA1-47DC-5715C5E4C793}"/>
              </a:ext>
            </a:extLst>
          </p:cNvPr>
          <p:cNvSpPr txBox="1"/>
          <p:nvPr/>
        </p:nvSpPr>
        <p:spPr>
          <a:xfrm>
            <a:off x="5394532" y="3601164"/>
            <a:ext cx="1121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Infrared images</a:t>
            </a:r>
          </a:p>
          <a:p>
            <a:pPr algn="ctr"/>
            <a:r>
              <a:rPr lang="en-US" altLang="zh-CN" sz="9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B,1,640,640</a:t>
            </a:r>
          </a:p>
        </p:txBody>
      </p:sp>
      <p:sp>
        <p:nvSpPr>
          <p:cNvPr id="759" name="文本框 758">
            <a:extLst>
              <a:ext uri="{FF2B5EF4-FFF2-40B4-BE49-F238E27FC236}">
                <a16:creationId xmlns:a16="http://schemas.microsoft.com/office/drawing/2014/main" id="{42E7D729-B947-D2B1-88AC-8571A43902B4}"/>
              </a:ext>
            </a:extLst>
          </p:cNvPr>
          <p:cNvSpPr txBox="1"/>
          <p:nvPr/>
        </p:nvSpPr>
        <p:spPr>
          <a:xfrm>
            <a:off x="3007284" y="3636643"/>
            <a:ext cx="1121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Visible images</a:t>
            </a:r>
          </a:p>
          <a:p>
            <a:pPr algn="ctr"/>
            <a:r>
              <a:rPr lang="en-US" altLang="zh-CN" sz="9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B,3,640,640</a:t>
            </a:r>
          </a:p>
        </p:txBody>
      </p:sp>
      <p:sp>
        <p:nvSpPr>
          <p:cNvPr id="771" name="矩形 770">
            <a:extLst>
              <a:ext uri="{FF2B5EF4-FFF2-40B4-BE49-F238E27FC236}">
                <a16:creationId xmlns:a16="http://schemas.microsoft.com/office/drawing/2014/main" id="{8EBCDBA1-B33E-6BEE-1803-5776A73B139A}"/>
              </a:ext>
            </a:extLst>
          </p:cNvPr>
          <p:cNvSpPr/>
          <p:nvPr/>
        </p:nvSpPr>
        <p:spPr>
          <a:xfrm>
            <a:off x="3004650" y="4731414"/>
            <a:ext cx="825669" cy="17066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2" name="矩形 771">
            <a:extLst>
              <a:ext uri="{FF2B5EF4-FFF2-40B4-BE49-F238E27FC236}">
                <a16:creationId xmlns:a16="http://schemas.microsoft.com/office/drawing/2014/main" id="{653405C5-3460-3E6F-68F9-B8231ADD8A76}"/>
              </a:ext>
            </a:extLst>
          </p:cNvPr>
          <p:cNvSpPr/>
          <p:nvPr/>
        </p:nvSpPr>
        <p:spPr>
          <a:xfrm>
            <a:off x="3004650" y="5253754"/>
            <a:ext cx="830931" cy="168878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3" name="矩形 772">
            <a:extLst>
              <a:ext uri="{FF2B5EF4-FFF2-40B4-BE49-F238E27FC236}">
                <a16:creationId xmlns:a16="http://schemas.microsoft.com/office/drawing/2014/main" id="{5B83ACBF-4CCE-205A-0406-C98EA8AB9AB2}"/>
              </a:ext>
            </a:extLst>
          </p:cNvPr>
          <p:cNvSpPr/>
          <p:nvPr/>
        </p:nvSpPr>
        <p:spPr>
          <a:xfrm>
            <a:off x="3004650" y="5602862"/>
            <a:ext cx="825669" cy="17066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4" name="矩形 773">
            <a:extLst>
              <a:ext uri="{FF2B5EF4-FFF2-40B4-BE49-F238E27FC236}">
                <a16:creationId xmlns:a16="http://schemas.microsoft.com/office/drawing/2014/main" id="{551C3D8B-6FAB-2F17-7AF2-24C7C58484EB}"/>
              </a:ext>
            </a:extLst>
          </p:cNvPr>
          <p:cNvSpPr/>
          <p:nvPr/>
        </p:nvSpPr>
        <p:spPr>
          <a:xfrm>
            <a:off x="3004650" y="6163302"/>
            <a:ext cx="825669" cy="17066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zh-CN" altLang="zh-CN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5" name="矩形 774">
            <a:extLst>
              <a:ext uri="{FF2B5EF4-FFF2-40B4-BE49-F238E27FC236}">
                <a16:creationId xmlns:a16="http://schemas.microsoft.com/office/drawing/2014/main" id="{5D23AC2F-08C0-0CAE-6BF9-1595ADE14D90}"/>
              </a:ext>
            </a:extLst>
          </p:cNvPr>
          <p:cNvSpPr/>
          <p:nvPr/>
        </p:nvSpPr>
        <p:spPr>
          <a:xfrm>
            <a:off x="3004650" y="6580867"/>
            <a:ext cx="825669" cy="17066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7" name="矩形 776">
            <a:extLst>
              <a:ext uri="{FF2B5EF4-FFF2-40B4-BE49-F238E27FC236}">
                <a16:creationId xmlns:a16="http://schemas.microsoft.com/office/drawing/2014/main" id="{1DAB3919-43D7-37A2-447D-AB11F5F5974F}"/>
              </a:ext>
            </a:extLst>
          </p:cNvPr>
          <p:cNvSpPr/>
          <p:nvPr/>
        </p:nvSpPr>
        <p:spPr>
          <a:xfrm>
            <a:off x="3004650" y="7012712"/>
            <a:ext cx="825669" cy="17066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8" name="矩形 777">
            <a:extLst>
              <a:ext uri="{FF2B5EF4-FFF2-40B4-BE49-F238E27FC236}">
                <a16:creationId xmlns:a16="http://schemas.microsoft.com/office/drawing/2014/main" id="{281DF7FC-EA9D-D5EE-DC20-292A11E0BB0D}"/>
              </a:ext>
            </a:extLst>
          </p:cNvPr>
          <p:cNvSpPr/>
          <p:nvPr/>
        </p:nvSpPr>
        <p:spPr>
          <a:xfrm>
            <a:off x="3004650" y="7325501"/>
            <a:ext cx="825669" cy="17066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9" name="矩形 778">
            <a:extLst>
              <a:ext uri="{FF2B5EF4-FFF2-40B4-BE49-F238E27FC236}">
                <a16:creationId xmlns:a16="http://schemas.microsoft.com/office/drawing/2014/main" id="{916FF7FD-652B-A703-959C-26BD06E4E762}"/>
              </a:ext>
            </a:extLst>
          </p:cNvPr>
          <p:cNvSpPr/>
          <p:nvPr/>
        </p:nvSpPr>
        <p:spPr>
          <a:xfrm>
            <a:off x="3004650" y="7729572"/>
            <a:ext cx="825669" cy="17066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80" name="直接箭头连接符 779">
            <a:extLst>
              <a:ext uri="{FF2B5EF4-FFF2-40B4-BE49-F238E27FC236}">
                <a16:creationId xmlns:a16="http://schemas.microsoft.com/office/drawing/2014/main" id="{DF7C9611-410E-9B0F-7F79-F7558D2FFF68}"/>
              </a:ext>
            </a:extLst>
          </p:cNvPr>
          <p:cNvCxnSpPr>
            <a:cxnSpLocks/>
            <a:stCxn id="771" idx="2"/>
            <a:endCxn id="772" idx="0"/>
          </p:cNvCxnSpPr>
          <p:nvPr/>
        </p:nvCxnSpPr>
        <p:spPr>
          <a:xfrm>
            <a:off x="3417485" y="4902074"/>
            <a:ext cx="2631" cy="35168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1" name="直接箭头连接符 780">
            <a:extLst>
              <a:ext uri="{FF2B5EF4-FFF2-40B4-BE49-F238E27FC236}">
                <a16:creationId xmlns:a16="http://schemas.microsoft.com/office/drawing/2014/main" id="{7FBC8AFC-9A57-D66E-0CD1-F9173C7B2EC9}"/>
              </a:ext>
            </a:extLst>
          </p:cNvPr>
          <p:cNvCxnSpPr>
            <a:cxnSpLocks/>
            <a:stCxn id="772" idx="2"/>
          </p:cNvCxnSpPr>
          <p:nvPr/>
        </p:nvCxnSpPr>
        <p:spPr>
          <a:xfrm flipH="1">
            <a:off x="3419131" y="5422632"/>
            <a:ext cx="985" cy="13570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2" name="直接箭头连接符 781">
            <a:extLst>
              <a:ext uri="{FF2B5EF4-FFF2-40B4-BE49-F238E27FC236}">
                <a16:creationId xmlns:a16="http://schemas.microsoft.com/office/drawing/2014/main" id="{5EAD01BE-BE24-DD77-F98A-AFF12F19BDE4}"/>
              </a:ext>
            </a:extLst>
          </p:cNvPr>
          <p:cNvCxnSpPr>
            <a:cxnSpLocks/>
            <a:stCxn id="773" idx="2"/>
            <a:endCxn id="774" idx="0"/>
          </p:cNvCxnSpPr>
          <p:nvPr/>
        </p:nvCxnSpPr>
        <p:spPr>
          <a:xfrm>
            <a:off x="3417485" y="5773522"/>
            <a:ext cx="0" cy="38978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3" name="直接箭头连接符 782">
            <a:extLst>
              <a:ext uri="{FF2B5EF4-FFF2-40B4-BE49-F238E27FC236}">
                <a16:creationId xmlns:a16="http://schemas.microsoft.com/office/drawing/2014/main" id="{AE1057AE-5397-58FB-2437-2C529067469D}"/>
              </a:ext>
            </a:extLst>
          </p:cNvPr>
          <p:cNvCxnSpPr>
            <a:cxnSpLocks/>
            <a:endCxn id="775" idx="0"/>
          </p:cNvCxnSpPr>
          <p:nvPr/>
        </p:nvCxnSpPr>
        <p:spPr>
          <a:xfrm>
            <a:off x="3417483" y="6348859"/>
            <a:ext cx="2" cy="23200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4" name="直接箭头连接符 783">
            <a:extLst>
              <a:ext uri="{FF2B5EF4-FFF2-40B4-BE49-F238E27FC236}">
                <a16:creationId xmlns:a16="http://schemas.microsoft.com/office/drawing/2014/main" id="{C0311F6D-68D1-6555-E9DE-CE00066DAC39}"/>
              </a:ext>
            </a:extLst>
          </p:cNvPr>
          <p:cNvCxnSpPr>
            <a:cxnSpLocks/>
            <a:stCxn id="775" idx="2"/>
            <a:endCxn id="777" idx="0"/>
          </p:cNvCxnSpPr>
          <p:nvPr/>
        </p:nvCxnSpPr>
        <p:spPr>
          <a:xfrm>
            <a:off x="3417485" y="6751527"/>
            <a:ext cx="0" cy="26118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5" name="直接箭头连接符 784">
            <a:extLst>
              <a:ext uri="{FF2B5EF4-FFF2-40B4-BE49-F238E27FC236}">
                <a16:creationId xmlns:a16="http://schemas.microsoft.com/office/drawing/2014/main" id="{1E9DA598-9D14-D1A3-B6F8-36A0F7108EC8}"/>
              </a:ext>
            </a:extLst>
          </p:cNvPr>
          <p:cNvCxnSpPr>
            <a:cxnSpLocks/>
            <a:stCxn id="777" idx="2"/>
            <a:endCxn id="778" idx="0"/>
          </p:cNvCxnSpPr>
          <p:nvPr/>
        </p:nvCxnSpPr>
        <p:spPr>
          <a:xfrm>
            <a:off x="3417485" y="7183372"/>
            <a:ext cx="0" cy="142129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6" name="直接箭头连接符 785">
            <a:extLst>
              <a:ext uri="{FF2B5EF4-FFF2-40B4-BE49-F238E27FC236}">
                <a16:creationId xmlns:a16="http://schemas.microsoft.com/office/drawing/2014/main" id="{8D94F728-F1C0-0472-0751-76AA2B8779BD}"/>
              </a:ext>
            </a:extLst>
          </p:cNvPr>
          <p:cNvCxnSpPr>
            <a:cxnSpLocks/>
            <a:stCxn id="778" idx="2"/>
            <a:endCxn id="779" idx="0"/>
          </p:cNvCxnSpPr>
          <p:nvPr/>
        </p:nvCxnSpPr>
        <p:spPr>
          <a:xfrm>
            <a:off x="3417485" y="7496161"/>
            <a:ext cx="0" cy="2334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7" name="直接箭头连接符 786">
            <a:extLst>
              <a:ext uri="{FF2B5EF4-FFF2-40B4-BE49-F238E27FC236}">
                <a16:creationId xmlns:a16="http://schemas.microsoft.com/office/drawing/2014/main" id="{2FB75FB6-3431-4B99-5524-CE18254CCA07}"/>
              </a:ext>
            </a:extLst>
          </p:cNvPr>
          <p:cNvCxnSpPr>
            <a:cxnSpLocks/>
            <a:stCxn id="779" idx="2"/>
            <a:endCxn id="794" idx="0"/>
          </p:cNvCxnSpPr>
          <p:nvPr/>
        </p:nvCxnSpPr>
        <p:spPr>
          <a:xfrm flipH="1">
            <a:off x="3413261" y="7900232"/>
            <a:ext cx="4224" cy="14935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8" name="矩形 787">
            <a:extLst>
              <a:ext uri="{FF2B5EF4-FFF2-40B4-BE49-F238E27FC236}">
                <a16:creationId xmlns:a16="http://schemas.microsoft.com/office/drawing/2014/main" id="{57F32522-51B5-1466-BFB7-443406D6AE6C}"/>
              </a:ext>
            </a:extLst>
          </p:cNvPr>
          <p:cNvSpPr/>
          <p:nvPr/>
        </p:nvSpPr>
        <p:spPr>
          <a:xfrm>
            <a:off x="2885853" y="7641113"/>
            <a:ext cx="1055674" cy="689058"/>
          </a:xfrm>
          <a:prstGeom prst="rect">
            <a:avLst/>
          </a:prstGeom>
          <a:noFill/>
          <a:ln w="3175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9" name="矩形 788">
            <a:extLst>
              <a:ext uri="{FF2B5EF4-FFF2-40B4-BE49-F238E27FC236}">
                <a16:creationId xmlns:a16="http://schemas.microsoft.com/office/drawing/2014/main" id="{6000D059-220C-1618-EDD2-7E992091C5CB}"/>
              </a:ext>
            </a:extLst>
          </p:cNvPr>
          <p:cNvSpPr/>
          <p:nvPr/>
        </p:nvSpPr>
        <p:spPr>
          <a:xfrm>
            <a:off x="2882617" y="6919487"/>
            <a:ext cx="1055674" cy="657246"/>
          </a:xfrm>
          <a:prstGeom prst="rect">
            <a:avLst/>
          </a:prstGeom>
          <a:noFill/>
          <a:ln w="3175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0" name="矩形 789">
            <a:extLst>
              <a:ext uri="{FF2B5EF4-FFF2-40B4-BE49-F238E27FC236}">
                <a16:creationId xmlns:a16="http://schemas.microsoft.com/office/drawing/2014/main" id="{5D1EC064-04D8-DCB7-396F-DAD64DDFED7F}"/>
              </a:ext>
            </a:extLst>
          </p:cNvPr>
          <p:cNvSpPr/>
          <p:nvPr/>
        </p:nvSpPr>
        <p:spPr>
          <a:xfrm>
            <a:off x="2871946" y="6541487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91" name="矩形 790">
            <a:extLst>
              <a:ext uri="{FF2B5EF4-FFF2-40B4-BE49-F238E27FC236}">
                <a16:creationId xmlns:a16="http://schemas.microsoft.com/office/drawing/2014/main" id="{EF3BEF2D-1AE2-1B52-7C16-FB265D35F1DD}"/>
              </a:ext>
            </a:extLst>
          </p:cNvPr>
          <p:cNvSpPr/>
          <p:nvPr/>
        </p:nvSpPr>
        <p:spPr>
          <a:xfrm>
            <a:off x="2860810" y="7295078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92" name="矩形 791">
            <a:extLst>
              <a:ext uri="{FF2B5EF4-FFF2-40B4-BE49-F238E27FC236}">
                <a16:creationId xmlns:a16="http://schemas.microsoft.com/office/drawing/2014/main" id="{1459CB28-3ECC-52B6-4378-33A538BD9397}"/>
              </a:ext>
            </a:extLst>
          </p:cNvPr>
          <p:cNvSpPr/>
          <p:nvPr/>
        </p:nvSpPr>
        <p:spPr>
          <a:xfrm>
            <a:off x="2882617" y="6023115"/>
            <a:ext cx="1055674" cy="801293"/>
          </a:xfrm>
          <a:prstGeom prst="rect">
            <a:avLst/>
          </a:prstGeom>
          <a:noFill/>
          <a:ln w="3175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3" name="矩形 792">
            <a:extLst>
              <a:ext uri="{FF2B5EF4-FFF2-40B4-BE49-F238E27FC236}">
                <a16:creationId xmlns:a16="http://schemas.microsoft.com/office/drawing/2014/main" id="{412B7AEA-698F-022C-AC8F-D1FA0BE13570}"/>
              </a:ext>
            </a:extLst>
          </p:cNvPr>
          <p:cNvSpPr/>
          <p:nvPr/>
        </p:nvSpPr>
        <p:spPr>
          <a:xfrm>
            <a:off x="2871947" y="5097465"/>
            <a:ext cx="1055674" cy="801293"/>
          </a:xfrm>
          <a:prstGeom prst="rect">
            <a:avLst/>
          </a:prstGeom>
          <a:noFill/>
          <a:ln w="3175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4" name="矩形 793">
            <a:extLst>
              <a:ext uri="{FF2B5EF4-FFF2-40B4-BE49-F238E27FC236}">
                <a16:creationId xmlns:a16="http://schemas.microsoft.com/office/drawing/2014/main" id="{00C8E863-3CD8-9A9A-2303-C4C97DEEC31B}"/>
              </a:ext>
            </a:extLst>
          </p:cNvPr>
          <p:cNvSpPr/>
          <p:nvPr/>
        </p:nvSpPr>
        <p:spPr>
          <a:xfrm>
            <a:off x="3000426" y="8049589"/>
            <a:ext cx="825669" cy="17066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98" name="矩形 797">
            <a:extLst>
              <a:ext uri="{FF2B5EF4-FFF2-40B4-BE49-F238E27FC236}">
                <a16:creationId xmlns:a16="http://schemas.microsoft.com/office/drawing/2014/main" id="{9AD62626-4DC1-A1A6-718F-1D3F1DA1C926}"/>
              </a:ext>
            </a:extLst>
          </p:cNvPr>
          <p:cNvSpPr/>
          <p:nvPr/>
        </p:nvSpPr>
        <p:spPr>
          <a:xfrm>
            <a:off x="2860810" y="8013033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01" name="矩形 800">
            <a:extLst>
              <a:ext uri="{FF2B5EF4-FFF2-40B4-BE49-F238E27FC236}">
                <a16:creationId xmlns:a16="http://schemas.microsoft.com/office/drawing/2014/main" id="{F22999B9-09E6-BAB1-CABD-A855C33FE498}"/>
              </a:ext>
            </a:extLst>
          </p:cNvPr>
          <p:cNvSpPr/>
          <p:nvPr/>
        </p:nvSpPr>
        <p:spPr>
          <a:xfrm>
            <a:off x="2864326" y="5569624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05" name="组合 804">
            <a:extLst>
              <a:ext uri="{FF2B5EF4-FFF2-40B4-BE49-F238E27FC236}">
                <a16:creationId xmlns:a16="http://schemas.microsoft.com/office/drawing/2014/main" id="{0C9EB3D1-9ECC-F4FA-0A19-123B34362689}"/>
              </a:ext>
            </a:extLst>
          </p:cNvPr>
          <p:cNvGrpSpPr/>
          <p:nvPr/>
        </p:nvGrpSpPr>
        <p:grpSpPr>
          <a:xfrm>
            <a:off x="4103253" y="8011503"/>
            <a:ext cx="1032455" cy="247986"/>
            <a:chOff x="5324600" y="6132506"/>
            <a:chExt cx="1077947" cy="247986"/>
          </a:xfrm>
        </p:grpSpPr>
        <p:sp>
          <p:nvSpPr>
            <p:cNvPr id="803" name="矩形 802">
              <a:extLst>
                <a:ext uri="{FF2B5EF4-FFF2-40B4-BE49-F238E27FC236}">
                  <a16:creationId xmlns:a16="http://schemas.microsoft.com/office/drawing/2014/main" id="{717CB358-E823-6A2F-83E6-62235A63EF39}"/>
                </a:ext>
              </a:extLst>
            </p:cNvPr>
            <p:cNvSpPr/>
            <p:nvPr/>
          </p:nvSpPr>
          <p:spPr>
            <a:xfrm>
              <a:off x="5434014" y="6173627"/>
              <a:ext cx="876292" cy="17066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04" name="矩形 803">
              <a:extLst>
                <a:ext uri="{FF2B5EF4-FFF2-40B4-BE49-F238E27FC236}">
                  <a16:creationId xmlns:a16="http://schemas.microsoft.com/office/drawing/2014/main" id="{38E59AD6-F8EF-445C-98DE-C7BC3D8F79ED}"/>
                </a:ext>
              </a:extLst>
            </p:cNvPr>
            <p:cNvSpPr/>
            <p:nvPr/>
          </p:nvSpPr>
          <p:spPr>
            <a:xfrm>
              <a:off x="5324600" y="6132506"/>
              <a:ext cx="1077947" cy="24798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Concat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806" name="直接箭头连接符 805">
            <a:extLst>
              <a:ext uri="{FF2B5EF4-FFF2-40B4-BE49-F238E27FC236}">
                <a16:creationId xmlns:a16="http://schemas.microsoft.com/office/drawing/2014/main" id="{38D356E7-F23B-1DA6-85F9-2F310CE1A620}"/>
              </a:ext>
            </a:extLst>
          </p:cNvPr>
          <p:cNvCxnSpPr>
            <a:cxnSpLocks/>
            <a:stCxn id="794" idx="3"/>
            <a:endCxn id="803" idx="1"/>
          </p:cNvCxnSpPr>
          <p:nvPr/>
        </p:nvCxnSpPr>
        <p:spPr>
          <a:xfrm>
            <a:off x="3826095" y="8134919"/>
            <a:ext cx="381954" cy="303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09" name="直接箭头连接符 808">
            <a:extLst>
              <a:ext uri="{FF2B5EF4-FFF2-40B4-BE49-F238E27FC236}">
                <a16:creationId xmlns:a16="http://schemas.microsoft.com/office/drawing/2014/main" id="{BA77AA0E-398A-C527-B2DE-43315716E3F8}"/>
              </a:ext>
            </a:extLst>
          </p:cNvPr>
          <p:cNvCxnSpPr>
            <a:cxnSpLocks/>
            <a:stCxn id="803" idx="3"/>
            <a:endCxn id="112" idx="1"/>
          </p:cNvCxnSpPr>
          <p:nvPr/>
        </p:nvCxnSpPr>
        <p:spPr>
          <a:xfrm flipV="1">
            <a:off x="5047359" y="8134919"/>
            <a:ext cx="429461" cy="303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grpSp>
        <p:nvGrpSpPr>
          <p:cNvPr id="813" name="组合 812">
            <a:extLst>
              <a:ext uri="{FF2B5EF4-FFF2-40B4-BE49-F238E27FC236}">
                <a16:creationId xmlns:a16="http://schemas.microsoft.com/office/drawing/2014/main" id="{C9B095F8-5CD9-7F06-0971-CEE108237828}"/>
              </a:ext>
            </a:extLst>
          </p:cNvPr>
          <p:cNvGrpSpPr/>
          <p:nvPr/>
        </p:nvGrpSpPr>
        <p:grpSpPr>
          <a:xfrm>
            <a:off x="4115736" y="7284847"/>
            <a:ext cx="1032455" cy="247986"/>
            <a:chOff x="5324600" y="6132506"/>
            <a:chExt cx="1077947" cy="247986"/>
          </a:xfrm>
        </p:grpSpPr>
        <p:sp>
          <p:nvSpPr>
            <p:cNvPr id="814" name="矩形 813">
              <a:extLst>
                <a:ext uri="{FF2B5EF4-FFF2-40B4-BE49-F238E27FC236}">
                  <a16:creationId xmlns:a16="http://schemas.microsoft.com/office/drawing/2014/main" id="{584B30FB-827E-7F02-9DED-3FE6F859013E}"/>
                </a:ext>
              </a:extLst>
            </p:cNvPr>
            <p:cNvSpPr/>
            <p:nvPr/>
          </p:nvSpPr>
          <p:spPr>
            <a:xfrm>
              <a:off x="5434014" y="6173627"/>
              <a:ext cx="876292" cy="17066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5" name="矩形 814">
              <a:extLst>
                <a:ext uri="{FF2B5EF4-FFF2-40B4-BE49-F238E27FC236}">
                  <a16:creationId xmlns:a16="http://schemas.microsoft.com/office/drawing/2014/main" id="{3A4CB3E8-6D8A-F509-3A18-9DD3C227E67D}"/>
                </a:ext>
              </a:extLst>
            </p:cNvPr>
            <p:cNvSpPr/>
            <p:nvPr/>
          </p:nvSpPr>
          <p:spPr>
            <a:xfrm>
              <a:off x="5324600" y="6132506"/>
              <a:ext cx="1077947" cy="24798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Concat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16" name="组合 815">
            <a:extLst>
              <a:ext uri="{FF2B5EF4-FFF2-40B4-BE49-F238E27FC236}">
                <a16:creationId xmlns:a16="http://schemas.microsoft.com/office/drawing/2014/main" id="{18A5713E-E60A-B6AA-5AB1-DCBA3332FFDB}"/>
              </a:ext>
            </a:extLst>
          </p:cNvPr>
          <p:cNvGrpSpPr/>
          <p:nvPr/>
        </p:nvGrpSpPr>
        <p:grpSpPr>
          <a:xfrm>
            <a:off x="4114414" y="6542860"/>
            <a:ext cx="1032455" cy="247986"/>
            <a:chOff x="5324600" y="6132506"/>
            <a:chExt cx="1077947" cy="247986"/>
          </a:xfrm>
        </p:grpSpPr>
        <p:sp>
          <p:nvSpPr>
            <p:cNvPr id="817" name="矩形 816">
              <a:extLst>
                <a:ext uri="{FF2B5EF4-FFF2-40B4-BE49-F238E27FC236}">
                  <a16:creationId xmlns:a16="http://schemas.microsoft.com/office/drawing/2014/main" id="{40E48A9E-4339-1D80-12D0-55C135DF125F}"/>
                </a:ext>
              </a:extLst>
            </p:cNvPr>
            <p:cNvSpPr/>
            <p:nvPr/>
          </p:nvSpPr>
          <p:spPr>
            <a:xfrm>
              <a:off x="5434014" y="6173627"/>
              <a:ext cx="876292" cy="17066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8" name="矩形 817">
              <a:extLst>
                <a:ext uri="{FF2B5EF4-FFF2-40B4-BE49-F238E27FC236}">
                  <a16:creationId xmlns:a16="http://schemas.microsoft.com/office/drawing/2014/main" id="{6E288CA6-4003-36F9-1D5A-769718D6E862}"/>
                </a:ext>
              </a:extLst>
            </p:cNvPr>
            <p:cNvSpPr/>
            <p:nvPr/>
          </p:nvSpPr>
          <p:spPr>
            <a:xfrm>
              <a:off x="5324600" y="6132506"/>
              <a:ext cx="1077947" cy="24798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Concat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819" name="直接箭头连接符 818">
            <a:extLst>
              <a:ext uri="{FF2B5EF4-FFF2-40B4-BE49-F238E27FC236}">
                <a16:creationId xmlns:a16="http://schemas.microsoft.com/office/drawing/2014/main" id="{CF30E3FD-148E-5852-41C1-DBCB39DF9064}"/>
              </a:ext>
            </a:extLst>
          </p:cNvPr>
          <p:cNvCxnSpPr>
            <a:cxnSpLocks/>
            <a:stCxn id="775" idx="3"/>
            <a:endCxn id="817" idx="1"/>
          </p:cNvCxnSpPr>
          <p:nvPr/>
        </p:nvCxnSpPr>
        <p:spPr>
          <a:xfrm>
            <a:off x="3830319" y="6666197"/>
            <a:ext cx="388891" cy="311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20" name="直接箭头连接符 819">
            <a:extLst>
              <a:ext uri="{FF2B5EF4-FFF2-40B4-BE49-F238E27FC236}">
                <a16:creationId xmlns:a16="http://schemas.microsoft.com/office/drawing/2014/main" id="{260BCFF1-5272-1D27-E79F-CE8337A6B88F}"/>
              </a:ext>
            </a:extLst>
          </p:cNvPr>
          <p:cNvCxnSpPr>
            <a:cxnSpLocks/>
            <a:stCxn id="817" idx="3"/>
            <a:endCxn id="14" idx="1"/>
          </p:cNvCxnSpPr>
          <p:nvPr/>
        </p:nvCxnSpPr>
        <p:spPr>
          <a:xfrm flipV="1">
            <a:off x="5058520" y="6666197"/>
            <a:ext cx="422524" cy="311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831" name="直接箭头连接符 830">
            <a:extLst>
              <a:ext uri="{FF2B5EF4-FFF2-40B4-BE49-F238E27FC236}">
                <a16:creationId xmlns:a16="http://schemas.microsoft.com/office/drawing/2014/main" id="{BB74DC30-4892-6921-922F-4B39B679EB84}"/>
              </a:ext>
            </a:extLst>
          </p:cNvPr>
          <p:cNvCxnSpPr>
            <a:cxnSpLocks/>
            <a:stCxn id="778" idx="3"/>
            <a:endCxn id="814" idx="1"/>
          </p:cNvCxnSpPr>
          <p:nvPr/>
        </p:nvCxnSpPr>
        <p:spPr>
          <a:xfrm>
            <a:off x="3830319" y="7410831"/>
            <a:ext cx="390213" cy="46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32" name="直接箭头连接符 831">
            <a:extLst>
              <a:ext uri="{FF2B5EF4-FFF2-40B4-BE49-F238E27FC236}">
                <a16:creationId xmlns:a16="http://schemas.microsoft.com/office/drawing/2014/main" id="{BADC3AD1-0C3A-7359-3865-F416B6D048C4}"/>
              </a:ext>
            </a:extLst>
          </p:cNvPr>
          <p:cNvCxnSpPr>
            <a:cxnSpLocks/>
            <a:stCxn id="814" idx="3"/>
            <a:endCxn id="17" idx="1"/>
          </p:cNvCxnSpPr>
          <p:nvPr/>
        </p:nvCxnSpPr>
        <p:spPr>
          <a:xfrm flipV="1">
            <a:off x="5059842" y="7410831"/>
            <a:ext cx="421202" cy="46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D1F8410-2A02-2A9F-7F3A-DEF21E1484EC}"/>
              </a:ext>
            </a:extLst>
          </p:cNvPr>
          <p:cNvSpPr/>
          <p:nvPr/>
        </p:nvSpPr>
        <p:spPr>
          <a:xfrm>
            <a:off x="7304085" y="3594503"/>
            <a:ext cx="5183233" cy="2231248"/>
          </a:xfrm>
          <a:prstGeom prst="roundRect">
            <a:avLst>
              <a:gd name="adj" fmla="val 10040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D6BD8525-ABBB-8B7A-2158-30881D820025}"/>
              </a:ext>
            </a:extLst>
          </p:cNvPr>
          <p:cNvGrpSpPr/>
          <p:nvPr/>
        </p:nvGrpSpPr>
        <p:grpSpPr>
          <a:xfrm>
            <a:off x="10273829" y="3753885"/>
            <a:ext cx="2069820" cy="119514"/>
            <a:chOff x="9416744" y="3504815"/>
            <a:chExt cx="2731184" cy="119514"/>
          </a:xfrm>
        </p:grpSpPr>
        <p:sp>
          <p:nvSpPr>
            <p:cNvPr id="4" name="Google Shape;7238;p75">
              <a:extLst>
                <a:ext uri="{FF2B5EF4-FFF2-40B4-BE49-F238E27FC236}">
                  <a16:creationId xmlns:a16="http://schemas.microsoft.com/office/drawing/2014/main" id="{55EA7FBF-60C2-57CC-90A6-9291523891B8}"/>
                </a:ext>
              </a:extLst>
            </p:cNvPr>
            <p:cNvSpPr/>
            <p:nvPr/>
          </p:nvSpPr>
          <p:spPr>
            <a:xfrm>
              <a:off x="9699138" y="3508693"/>
              <a:ext cx="650026" cy="1134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vl="0" algn="ctr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</a:p>
          </p:txBody>
        </p:sp>
        <p:sp>
          <p:nvSpPr>
            <p:cNvPr id="5" name="Google Shape;7238;p75">
              <a:extLst>
                <a:ext uri="{FF2B5EF4-FFF2-40B4-BE49-F238E27FC236}">
                  <a16:creationId xmlns:a16="http://schemas.microsoft.com/office/drawing/2014/main" id="{40384A2E-B3A2-F3EC-2534-D4B197E4CB05}"/>
                </a:ext>
              </a:extLst>
            </p:cNvPr>
            <p:cNvSpPr/>
            <p:nvPr/>
          </p:nvSpPr>
          <p:spPr>
            <a:xfrm>
              <a:off x="10506238" y="3504815"/>
              <a:ext cx="650026" cy="1134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vl="0" algn="ctr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</a:p>
          </p:txBody>
        </p:sp>
        <p:cxnSp>
          <p:nvCxnSpPr>
            <p:cNvPr id="32" name="Google Shape;394;p22">
              <a:extLst>
                <a:ext uri="{FF2B5EF4-FFF2-40B4-BE49-F238E27FC236}">
                  <a16:creationId xmlns:a16="http://schemas.microsoft.com/office/drawing/2014/main" id="{C009A1B9-F6C5-2280-765E-7343F2B6DCA3}"/>
                </a:ext>
              </a:extLst>
            </p:cNvPr>
            <p:cNvCxnSpPr/>
            <p:nvPr/>
          </p:nvCxnSpPr>
          <p:spPr>
            <a:xfrm>
              <a:off x="10349324" y="3561516"/>
              <a:ext cx="163314" cy="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8" name="Google Shape;394;p22">
              <a:extLst>
                <a:ext uri="{FF2B5EF4-FFF2-40B4-BE49-F238E27FC236}">
                  <a16:creationId xmlns:a16="http://schemas.microsoft.com/office/drawing/2014/main" id="{E3EA75B8-5C8E-3FDA-4AAE-43DF825D6D55}"/>
                </a:ext>
              </a:extLst>
            </p:cNvPr>
            <p:cNvCxnSpPr>
              <a:cxnSpLocks/>
            </p:cNvCxnSpPr>
            <p:nvPr/>
          </p:nvCxnSpPr>
          <p:spPr>
            <a:xfrm>
              <a:off x="11162665" y="3561516"/>
              <a:ext cx="163314" cy="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9" name="Google Shape;394;p22">
              <a:extLst>
                <a:ext uri="{FF2B5EF4-FFF2-40B4-BE49-F238E27FC236}">
                  <a16:creationId xmlns:a16="http://schemas.microsoft.com/office/drawing/2014/main" id="{3E1A81AB-2F31-3431-6B3F-5497DE499D37}"/>
                </a:ext>
              </a:extLst>
            </p:cNvPr>
            <p:cNvCxnSpPr>
              <a:cxnSpLocks/>
            </p:cNvCxnSpPr>
            <p:nvPr/>
          </p:nvCxnSpPr>
          <p:spPr>
            <a:xfrm>
              <a:off x="11967604" y="3564308"/>
              <a:ext cx="180324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0" name="肘形连接符 103">
              <a:extLst>
                <a:ext uri="{FF2B5EF4-FFF2-40B4-BE49-F238E27FC236}">
                  <a16:creationId xmlns:a16="http://schemas.microsoft.com/office/drawing/2014/main" id="{4BA5A73A-D2EF-0411-2DB2-1F9AE098CDDE}"/>
                </a:ext>
              </a:extLst>
            </p:cNvPr>
            <p:cNvCxnSpPr>
              <a:cxnSpLocks/>
              <a:endCxn id="932" idx="2"/>
            </p:cNvCxnSpPr>
            <p:nvPr/>
          </p:nvCxnSpPr>
          <p:spPr>
            <a:xfrm>
              <a:off x="9608798" y="3564308"/>
              <a:ext cx="2029393" cy="60020"/>
            </a:xfrm>
            <a:prstGeom prst="bentConnector4">
              <a:avLst>
                <a:gd name="adj1" fmla="val -4303"/>
                <a:gd name="adj2" fmla="val 31711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Google Shape;394;p22">
              <a:extLst>
                <a:ext uri="{FF2B5EF4-FFF2-40B4-BE49-F238E27FC236}">
                  <a16:creationId xmlns:a16="http://schemas.microsoft.com/office/drawing/2014/main" id="{4D306570-ED95-1A8B-C7EC-B1BC45941D20}"/>
                </a:ext>
              </a:extLst>
            </p:cNvPr>
            <p:cNvCxnSpPr>
              <a:cxnSpLocks/>
            </p:cNvCxnSpPr>
            <p:nvPr/>
          </p:nvCxnSpPr>
          <p:spPr>
            <a:xfrm>
              <a:off x="9416744" y="3560432"/>
              <a:ext cx="273711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32" name="Google Shape;7238;p75">
              <a:extLst>
                <a:ext uri="{FF2B5EF4-FFF2-40B4-BE49-F238E27FC236}">
                  <a16:creationId xmlns:a16="http://schemas.microsoft.com/office/drawing/2014/main" id="{DC073667-D17B-7B3E-9351-01012AB68853}"/>
                </a:ext>
              </a:extLst>
            </p:cNvPr>
            <p:cNvSpPr/>
            <p:nvPr/>
          </p:nvSpPr>
          <p:spPr>
            <a:xfrm>
              <a:off x="11313178" y="3510923"/>
              <a:ext cx="650026" cy="1134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3" name="Google Shape;7238;p75">
            <a:extLst>
              <a:ext uri="{FF2B5EF4-FFF2-40B4-BE49-F238E27FC236}">
                <a16:creationId xmlns:a16="http://schemas.microsoft.com/office/drawing/2014/main" id="{761657DA-4FEC-F324-991D-4D0ABE23C8C9}"/>
              </a:ext>
            </a:extLst>
          </p:cNvPr>
          <p:cNvSpPr/>
          <p:nvPr/>
        </p:nvSpPr>
        <p:spPr>
          <a:xfrm>
            <a:off x="7774856" y="4367507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</a:p>
        </p:txBody>
      </p:sp>
      <p:cxnSp>
        <p:nvCxnSpPr>
          <p:cNvPr id="934" name="Google Shape;394;p22">
            <a:extLst>
              <a:ext uri="{FF2B5EF4-FFF2-40B4-BE49-F238E27FC236}">
                <a16:creationId xmlns:a16="http://schemas.microsoft.com/office/drawing/2014/main" id="{1873ADCB-4B37-D5C8-56D4-904F1140A796}"/>
              </a:ext>
            </a:extLst>
          </p:cNvPr>
          <p:cNvCxnSpPr>
            <a:cxnSpLocks/>
            <a:stCxn id="936" idx="2"/>
            <a:endCxn id="937" idx="0"/>
          </p:cNvCxnSpPr>
          <p:nvPr/>
        </p:nvCxnSpPr>
        <p:spPr>
          <a:xfrm>
            <a:off x="8941960" y="4481204"/>
            <a:ext cx="0" cy="11580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5" name="Google Shape;394;p22">
            <a:extLst>
              <a:ext uri="{FF2B5EF4-FFF2-40B4-BE49-F238E27FC236}">
                <a16:creationId xmlns:a16="http://schemas.microsoft.com/office/drawing/2014/main" id="{863514E6-E0A0-5C34-E714-FEB6CD7B3E51}"/>
              </a:ext>
            </a:extLst>
          </p:cNvPr>
          <p:cNvCxnSpPr/>
          <p:nvPr/>
        </p:nvCxnSpPr>
        <p:spPr>
          <a:xfrm>
            <a:off x="7611955" y="4425572"/>
            <a:ext cx="163314" cy="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6" name="Google Shape;7238;p75">
            <a:extLst>
              <a:ext uri="{FF2B5EF4-FFF2-40B4-BE49-F238E27FC236}">
                <a16:creationId xmlns:a16="http://schemas.microsoft.com/office/drawing/2014/main" id="{B56B164F-0C4A-ED41-6F3B-95C4C4B96F18}"/>
              </a:ext>
            </a:extLst>
          </p:cNvPr>
          <p:cNvSpPr/>
          <p:nvPr/>
        </p:nvSpPr>
        <p:spPr>
          <a:xfrm>
            <a:off x="8616947" y="4367798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BK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7" name="Google Shape;7238;p75">
            <a:extLst>
              <a:ext uri="{FF2B5EF4-FFF2-40B4-BE49-F238E27FC236}">
                <a16:creationId xmlns:a16="http://schemas.microsoft.com/office/drawing/2014/main" id="{538A0FD4-A2A0-B188-951C-F820AE5821DD}"/>
              </a:ext>
            </a:extLst>
          </p:cNvPr>
          <p:cNvSpPr/>
          <p:nvPr/>
        </p:nvSpPr>
        <p:spPr>
          <a:xfrm>
            <a:off x="8616947" y="4597008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… n …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8" name="Google Shape;7238;p75">
            <a:extLst>
              <a:ext uri="{FF2B5EF4-FFF2-40B4-BE49-F238E27FC236}">
                <a16:creationId xmlns:a16="http://schemas.microsoft.com/office/drawing/2014/main" id="{29B1E1BF-7248-C3E5-9C3F-AA1E53CEC0E6}"/>
              </a:ext>
            </a:extLst>
          </p:cNvPr>
          <p:cNvSpPr/>
          <p:nvPr/>
        </p:nvSpPr>
        <p:spPr>
          <a:xfrm>
            <a:off x="8616516" y="4826218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BK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9" name="Google Shape;394;p22">
            <a:extLst>
              <a:ext uri="{FF2B5EF4-FFF2-40B4-BE49-F238E27FC236}">
                <a16:creationId xmlns:a16="http://schemas.microsoft.com/office/drawing/2014/main" id="{1A30C069-F1D6-082D-7A4D-610DBF2BB224}"/>
              </a:ext>
            </a:extLst>
          </p:cNvPr>
          <p:cNvCxnSpPr>
            <a:cxnSpLocks/>
            <a:stCxn id="937" idx="2"/>
            <a:endCxn id="938" idx="0"/>
          </p:cNvCxnSpPr>
          <p:nvPr/>
        </p:nvCxnSpPr>
        <p:spPr>
          <a:xfrm flipH="1">
            <a:off x="8941529" y="4710414"/>
            <a:ext cx="431" cy="11580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0" name="肘形连接符 223">
            <a:extLst>
              <a:ext uri="{FF2B5EF4-FFF2-40B4-BE49-F238E27FC236}">
                <a16:creationId xmlns:a16="http://schemas.microsoft.com/office/drawing/2014/main" id="{43B0EA01-722C-58AC-78FF-2EFB8DAA086F}"/>
              </a:ext>
            </a:extLst>
          </p:cNvPr>
          <p:cNvCxnSpPr>
            <a:cxnSpLocks/>
            <a:stCxn id="933" idx="2"/>
          </p:cNvCxnSpPr>
          <p:nvPr/>
        </p:nvCxnSpPr>
        <p:spPr>
          <a:xfrm rot="16200000" flipH="1">
            <a:off x="8487140" y="4093642"/>
            <a:ext cx="574518" cy="1349060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1" name="Google Shape;394;p22">
            <a:extLst>
              <a:ext uri="{FF2B5EF4-FFF2-40B4-BE49-F238E27FC236}">
                <a16:creationId xmlns:a16="http://schemas.microsoft.com/office/drawing/2014/main" id="{8D551D7F-F3BA-4452-0F69-1065925B91BB}"/>
              </a:ext>
            </a:extLst>
          </p:cNvPr>
          <p:cNvCxnSpPr>
            <a:cxnSpLocks/>
          </p:cNvCxnSpPr>
          <p:nvPr/>
        </p:nvCxnSpPr>
        <p:spPr>
          <a:xfrm>
            <a:off x="9263958" y="4882373"/>
            <a:ext cx="180324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2" name="Google Shape;7238;p75">
            <a:extLst>
              <a:ext uri="{FF2B5EF4-FFF2-40B4-BE49-F238E27FC236}">
                <a16:creationId xmlns:a16="http://schemas.microsoft.com/office/drawing/2014/main" id="{FEB3F660-24F0-87C1-B777-F5E9FE6857F6}"/>
              </a:ext>
            </a:extLst>
          </p:cNvPr>
          <p:cNvSpPr/>
          <p:nvPr/>
        </p:nvSpPr>
        <p:spPr>
          <a:xfrm>
            <a:off x="10351668" y="4354763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943" name="Google Shape;7238;p75">
            <a:extLst>
              <a:ext uri="{FF2B5EF4-FFF2-40B4-BE49-F238E27FC236}">
                <a16:creationId xmlns:a16="http://schemas.microsoft.com/office/drawing/2014/main" id="{D9A6AD06-C5C7-11C6-2FE5-E6574003A927}"/>
              </a:ext>
            </a:extLst>
          </p:cNvPr>
          <p:cNvSpPr/>
          <p:nvPr/>
        </p:nvSpPr>
        <p:spPr>
          <a:xfrm>
            <a:off x="10349309" y="4614389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cxnSp>
        <p:nvCxnSpPr>
          <p:cNvPr id="944" name="Google Shape;394;p22">
            <a:extLst>
              <a:ext uri="{FF2B5EF4-FFF2-40B4-BE49-F238E27FC236}">
                <a16:creationId xmlns:a16="http://schemas.microsoft.com/office/drawing/2014/main" id="{007398BF-96EF-E042-9A33-796F1B3C8BF5}"/>
              </a:ext>
            </a:extLst>
          </p:cNvPr>
          <p:cNvCxnSpPr>
            <a:cxnSpLocks/>
            <a:stCxn id="948" idx="2"/>
            <a:endCxn id="949" idx="0"/>
          </p:cNvCxnSpPr>
          <p:nvPr/>
        </p:nvCxnSpPr>
        <p:spPr>
          <a:xfrm>
            <a:off x="11518773" y="4484281"/>
            <a:ext cx="0" cy="11580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5" name="Google Shape;394;p22">
            <a:extLst>
              <a:ext uri="{FF2B5EF4-FFF2-40B4-BE49-F238E27FC236}">
                <a16:creationId xmlns:a16="http://schemas.microsoft.com/office/drawing/2014/main" id="{ED139710-02BD-7EBA-7F29-CA7CB9B64244}"/>
              </a:ext>
            </a:extLst>
          </p:cNvPr>
          <p:cNvCxnSpPr>
            <a:cxnSpLocks/>
          </p:cNvCxnSpPr>
          <p:nvPr/>
        </p:nvCxnSpPr>
        <p:spPr>
          <a:xfrm>
            <a:off x="11843786" y="4412681"/>
            <a:ext cx="180324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6" name="Google Shape;394;p22">
            <a:extLst>
              <a:ext uri="{FF2B5EF4-FFF2-40B4-BE49-F238E27FC236}">
                <a16:creationId xmlns:a16="http://schemas.microsoft.com/office/drawing/2014/main" id="{B77A97AF-6ED9-46D9-0B2E-5553EC10392D}"/>
              </a:ext>
            </a:extLst>
          </p:cNvPr>
          <p:cNvCxnSpPr/>
          <p:nvPr/>
        </p:nvCxnSpPr>
        <p:spPr>
          <a:xfrm>
            <a:off x="10188768" y="4406500"/>
            <a:ext cx="163314" cy="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7" name="Google Shape;7238;p75">
            <a:extLst>
              <a:ext uri="{FF2B5EF4-FFF2-40B4-BE49-F238E27FC236}">
                <a16:creationId xmlns:a16="http://schemas.microsoft.com/office/drawing/2014/main" id="{2FF2DD85-372B-DE77-6E95-8D2DA77BAC37}"/>
              </a:ext>
            </a:extLst>
          </p:cNvPr>
          <p:cNvSpPr/>
          <p:nvPr/>
        </p:nvSpPr>
        <p:spPr>
          <a:xfrm>
            <a:off x="12025741" y="4354746"/>
            <a:ext cx="186386" cy="78871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Google Shape;7238;p75">
            <a:extLst>
              <a:ext uri="{FF2B5EF4-FFF2-40B4-BE49-F238E27FC236}">
                <a16:creationId xmlns:a16="http://schemas.microsoft.com/office/drawing/2014/main" id="{68361BF6-5CBE-A09D-D1C9-546DDD02F93A}"/>
              </a:ext>
            </a:extLst>
          </p:cNvPr>
          <p:cNvSpPr/>
          <p:nvPr/>
        </p:nvSpPr>
        <p:spPr>
          <a:xfrm>
            <a:off x="11193760" y="4370875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C3K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9" name="Google Shape;7238;p75">
            <a:extLst>
              <a:ext uri="{FF2B5EF4-FFF2-40B4-BE49-F238E27FC236}">
                <a16:creationId xmlns:a16="http://schemas.microsoft.com/office/drawing/2014/main" id="{5D5C9B14-E7F9-0AFD-5D23-1EE396D640DC}"/>
              </a:ext>
            </a:extLst>
          </p:cNvPr>
          <p:cNvSpPr/>
          <p:nvPr/>
        </p:nvSpPr>
        <p:spPr>
          <a:xfrm>
            <a:off x="11193760" y="4600085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… n …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0" name="Google Shape;7238;p75">
            <a:extLst>
              <a:ext uri="{FF2B5EF4-FFF2-40B4-BE49-F238E27FC236}">
                <a16:creationId xmlns:a16="http://schemas.microsoft.com/office/drawing/2014/main" id="{461B04FA-8BE6-9B66-E280-F192B2F580A7}"/>
              </a:ext>
            </a:extLst>
          </p:cNvPr>
          <p:cNvSpPr/>
          <p:nvPr/>
        </p:nvSpPr>
        <p:spPr>
          <a:xfrm>
            <a:off x="11186506" y="4829295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C3K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1" name="肘形连接符 223">
            <a:extLst>
              <a:ext uri="{FF2B5EF4-FFF2-40B4-BE49-F238E27FC236}">
                <a16:creationId xmlns:a16="http://schemas.microsoft.com/office/drawing/2014/main" id="{97199B23-E362-9624-B3FB-EEAD268728EB}"/>
              </a:ext>
            </a:extLst>
          </p:cNvPr>
          <p:cNvCxnSpPr>
            <a:cxnSpLocks/>
            <a:stCxn id="943" idx="3"/>
            <a:endCxn id="948" idx="1"/>
          </p:cNvCxnSpPr>
          <p:nvPr/>
        </p:nvCxnSpPr>
        <p:spPr>
          <a:xfrm flipV="1">
            <a:off x="10999335" y="4427578"/>
            <a:ext cx="194425" cy="24351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2" name="Google Shape;394;p22">
            <a:extLst>
              <a:ext uri="{FF2B5EF4-FFF2-40B4-BE49-F238E27FC236}">
                <a16:creationId xmlns:a16="http://schemas.microsoft.com/office/drawing/2014/main" id="{9AD0D2E8-95F4-CD0C-F087-E28FCDC2B2C3}"/>
              </a:ext>
            </a:extLst>
          </p:cNvPr>
          <p:cNvCxnSpPr>
            <a:cxnSpLocks/>
            <a:stCxn id="949" idx="2"/>
            <a:endCxn id="950" idx="0"/>
          </p:cNvCxnSpPr>
          <p:nvPr/>
        </p:nvCxnSpPr>
        <p:spPr>
          <a:xfrm flipH="1">
            <a:off x="11511519" y="4713491"/>
            <a:ext cx="7254" cy="11580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8" name="Google Shape;394;p22">
            <a:extLst>
              <a:ext uri="{FF2B5EF4-FFF2-40B4-BE49-F238E27FC236}">
                <a16:creationId xmlns:a16="http://schemas.microsoft.com/office/drawing/2014/main" id="{0F90F093-9EFD-877C-CCD9-335544C95E6D}"/>
              </a:ext>
            </a:extLst>
          </p:cNvPr>
          <p:cNvCxnSpPr>
            <a:cxnSpLocks/>
          </p:cNvCxnSpPr>
          <p:nvPr/>
        </p:nvCxnSpPr>
        <p:spPr>
          <a:xfrm>
            <a:off x="11843786" y="4673975"/>
            <a:ext cx="180324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9" name="Google Shape;394;p22">
            <a:extLst>
              <a:ext uri="{FF2B5EF4-FFF2-40B4-BE49-F238E27FC236}">
                <a16:creationId xmlns:a16="http://schemas.microsoft.com/office/drawing/2014/main" id="{9FDDD307-E79F-7567-7C1C-8AD51D769940}"/>
              </a:ext>
            </a:extLst>
          </p:cNvPr>
          <p:cNvCxnSpPr>
            <a:cxnSpLocks/>
          </p:cNvCxnSpPr>
          <p:nvPr/>
        </p:nvCxnSpPr>
        <p:spPr>
          <a:xfrm>
            <a:off x="11843786" y="4891092"/>
            <a:ext cx="180324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肘形连接符 223">
            <a:extLst>
              <a:ext uri="{FF2B5EF4-FFF2-40B4-BE49-F238E27FC236}">
                <a16:creationId xmlns:a16="http://schemas.microsoft.com/office/drawing/2014/main" id="{A7AC1A42-A541-2499-8169-C56DAA37F2F8}"/>
              </a:ext>
            </a:extLst>
          </p:cNvPr>
          <p:cNvCxnSpPr>
            <a:cxnSpLocks/>
            <a:stCxn id="943" idx="2"/>
          </p:cNvCxnSpPr>
          <p:nvPr/>
        </p:nvCxnSpPr>
        <p:spPr>
          <a:xfrm rot="16200000" flipH="1">
            <a:off x="11188536" y="4213581"/>
            <a:ext cx="328615" cy="1357042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AC26EE6-1B32-1647-0ED6-E4F6803B92BF}"/>
              </a:ext>
            </a:extLst>
          </p:cNvPr>
          <p:cNvCxnSpPr>
            <a:cxnSpLocks/>
            <a:stCxn id="942" idx="2"/>
            <a:endCxn id="943" idx="0"/>
          </p:cNvCxnSpPr>
          <p:nvPr/>
        </p:nvCxnSpPr>
        <p:spPr>
          <a:xfrm flipH="1">
            <a:off x="10674322" y="4468169"/>
            <a:ext cx="2359" cy="14622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394;p22">
            <a:extLst>
              <a:ext uri="{FF2B5EF4-FFF2-40B4-BE49-F238E27FC236}">
                <a16:creationId xmlns:a16="http://schemas.microsoft.com/office/drawing/2014/main" id="{26696D00-395A-7738-B8D5-F5FDBEB66DE8}"/>
              </a:ext>
            </a:extLst>
          </p:cNvPr>
          <p:cNvCxnSpPr>
            <a:cxnSpLocks/>
          </p:cNvCxnSpPr>
          <p:nvPr/>
        </p:nvCxnSpPr>
        <p:spPr>
          <a:xfrm>
            <a:off x="12212127" y="4728980"/>
            <a:ext cx="180324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1B1078B-6394-55E6-CBC9-AC69C8C0B1C1}"/>
              </a:ext>
            </a:extLst>
          </p:cNvPr>
          <p:cNvSpPr txBox="1"/>
          <p:nvPr/>
        </p:nvSpPr>
        <p:spPr>
          <a:xfrm>
            <a:off x="7569073" y="4910149"/>
            <a:ext cx="62381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C3K</a:t>
            </a:r>
            <a:endParaRPr lang="zh-CN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A76EBC0-7057-D954-6E31-9A35EF57005E}"/>
              </a:ext>
            </a:extLst>
          </p:cNvPr>
          <p:cNvSpPr txBox="1"/>
          <p:nvPr/>
        </p:nvSpPr>
        <p:spPr>
          <a:xfrm>
            <a:off x="10041358" y="4900221"/>
            <a:ext cx="6500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C3K2</a:t>
            </a:r>
            <a:endParaRPr lang="zh-CN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B97B626F-E905-5E8A-5347-182B193A472A}"/>
              </a:ext>
            </a:extLst>
          </p:cNvPr>
          <p:cNvCxnSpPr>
            <a:cxnSpLocks/>
          </p:cNvCxnSpPr>
          <p:nvPr/>
        </p:nvCxnSpPr>
        <p:spPr>
          <a:xfrm>
            <a:off x="7316718" y="5199806"/>
            <a:ext cx="5129548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DD1AD1C5-4662-A8F2-3AE1-B772DE9B83DF}"/>
              </a:ext>
            </a:extLst>
          </p:cNvPr>
          <p:cNvSpPr txBox="1"/>
          <p:nvPr/>
        </p:nvSpPr>
        <p:spPr>
          <a:xfrm>
            <a:off x="11424377" y="4022756"/>
            <a:ext cx="10512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Bottleneck  (BK)</a:t>
            </a:r>
            <a:endParaRPr lang="zh-CN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Google Shape;7238;p75">
            <a:extLst>
              <a:ext uri="{FF2B5EF4-FFF2-40B4-BE49-F238E27FC236}">
                <a16:creationId xmlns:a16="http://schemas.microsoft.com/office/drawing/2014/main" id="{74BED141-E3AF-56D0-415B-D9BF030954A1}"/>
              </a:ext>
            </a:extLst>
          </p:cNvPr>
          <p:cNvSpPr/>
          <p:nvPr/>
        </p:nvSpPr>
        <p:spPr>
          <a:xfrm>
            <a:off x="7684865" y="5290761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 err="1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Google Shape;7238;p75">
            <a:extLst>
              <a:ext uri="{FF2B5EF4-FFF2-40B4-BE49-F238E27FC236}">
                <a16:creationId xmlns:a16="http://schemas.microsoft.com/office/drawing/2014/main" id="{7A96FF85-54FF-7351-EF0C-AEEDB9DD0EF4}"/>
              </a:ext>
            </a:extLst>
          </p:cNvPr>
          <p:cNvSpPr/>
          <p:nvPr/>
        </p:nvSpPr>
        <p:spPr>
          <a:xfrm>
            <a:off x="8491965" y="5286883"/>
            <a:ext cx="655046" cy="1172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Google Shape;394;p22">
            <a:extLst>
              <a:ext uri="{FF2B5EF4-FFF2-40B4-BE49-F238E27FC236}">
                <a16:creationId xmlns:a16="http://schemas.microsoft.com/office/drawing/2014/main" id="{D7D6844F-9045-3232-4316-476266D788EF}"/>
              </a:ext>
            </a:extLst>
          </p:cNvPr>
          <p:cNvCxnSpPr/>
          <p:nvPr/>
        </p:nvCxnSpPr>
        <p:spPr>
          <a:xfrm>
            <a:off x="8335051" y="5343584"/>
            <a:ext cx="163314" cy="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394;p22">
            <a:extLst>
              <a:ext uri="{FF2B5EF4-FFF2-40B4-BE49-F238E27FC236}">
                <a16:creationId xmlns:a16="http://schemas.microsoft.com/office/drawing/2014/main" id="{C76990A3-4D09-C46C-BE5E-AED322369AFE}"/>
              </a:ext>
            </a:extLst>
          </p:cNvPr>
          <p:cNvCxnSpPr/>
          <p:nvPr/>
        </p:nvCxnSpPr>
        <p:spPr>
          <a:xfrm>
            <a:off x="9145006" y="5344758"/>
            <a:ext cx="163314" cy="2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4150817D-EC8C-806B-E3DC-4FA1B67C3250}"/>
              </a:ext>
            </a:extLst>
          </p:cNvPr>
          <p:cNvSpPr/>
          <p:nvPr/>
        </p:nvSpPr>
        <p:spPr>
          <a:xfrm>
            <a:off x="8471889" y="5234104"/>
            <a:ext cx="7008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MaxPool2d</a:t>
            </a:r>
          </a:p>
        </p:txBody>
      </p:sp>
      <p:sp>
        <p:nvSpPr>
          <p:cNvPr id="95" name="Google Shape;7238;p75">
            <a:extLst>
              <a:ext uri="{FF2B5EF4-FFF2-40B4-BE49-F238E27FC236}">
                <a16:creationId xmlns:a16="http://schemas.microsoft.com/office/drawing/2014/main" id="{4087D476-7415-23CA-0447-E204673AB933}"/>
              </a:ext>
            </a:extLst>
          </p:cNvPr>
          <p:cNvSpPr/>
          <p:nvPr/>
        </p:nvSpPr>
        <p:spPr>
          <a:xfrm>
            <a:off x="9308354" y="5286883"/>
            <a:ext cx="655046" cy="1172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0" name="Google Shape;394;p22">
            <a:extLst>
              <a:ext uri="{FF2B5EF4-FFF2-40B4-BE49-F238E27FC236}">
                <a16:creationId xmlns:a16="http://schemas.microsoft.com/office/drawing/2014/main" id="{4FF8CB4A-D35E-7E41-699A-3788D27A7F3D}"/>
              </a:ext>
            </a:extLst>
          </p:cNvPr>
          <p:cNvCxnSpPr/>
          <p:nvPr/>
        </p:nvCxnSpPr>
        <p:spPr>
          <a:xfrm>
            <a:off x="9961396" y="5344758"/>
            <a:ext cx="163314" cy="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1" name="矩形 960">
            <a:extLst>
              <a:ext uri="{FF2B5EF4-FFF2-40B4-BE49-F238E27FC236}">
                <a16:creationId xmlns:a16="http://schemas.microsoft.com/office/drawing/2014/main" id="{AD9FA299-D61D-5205-4C07-84CF1665EE31}"/>
              </a:ext>
            </a:extLst>
          </p:cNvPr>
          <p:cNvSpPr/>
          <p:nvPr/>
        </p:nvSpPr>
        <p:spPr>
          <a:xfrm>
            <a:off x="9288279" y="5234104"/>
            <a:ext cx="7008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MaxPool2d</a:t>
            </a:r>
          </a:p>
        </p:txBody>
      </p:sp>
      <p:sp>
        <p:nvSpPr>
          <p:cNvPr id="962" name="Google Shape;7238;p75">
            <a:extLst>
              <a:ext uri="{FF2B5EF4-FFF2-40B4-BE49-F238E27FC236}">
                <a16:creationId xmlns:a16="http://schemas.microsoft.com/office/drawing/2014/main" id="{75FCC637-64EC-3E7F-54F0-059659395E4B}"/>
              </a:ext>
            </a:extLst>
          </p:cNvPr>
          <p:cNvSpPr/>
          <p:nvPr/>
        </p:nvSpPr>
        <p:spPr>
          <a:xfrm>
            <a:off x="10139887" y="5286883"/>
            <a:ext cx="655046" cy="1172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3" name="Google Shape;394;p22">
            <a:extLst>
              <a:ext uri="{FF2B5EF4-FFF2-40B4-BE49-F238E27FC236}">
                <a16:creationId xmlns:a16="http://schemas.microsoft.com/office/drawing/2014/main" id="{0F874C92-61BE-EC45-7AA1-2616BC729686}"/>
              </a:ext>
            </a:extLst>
          </p:cNvPr>
          <p:cNvCxnSpPr/>
          <p:nvPr/>
        </p:nvCxnSpPr>
        <p:spPr>
          <a:xfrm>
            <a:off x="9961396" y="5700378"/>
            <a:ext cx="163314" cy="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4" name="矩形 963">
            <a:extLst>
              <a:ext uri="{FF2B5EF4-FFF2-40B4-BE49-F238E27FC236}">
                <a16:creationId xmlns:a16="http://schemas.microsoft.com/office/drawing/2014/main" id="{B2ED7EB8-D734-EEE1-B19E-6EF0E6956972}"/>
              </a:ext>
            </a:extLst>
          </p:cNvPr>
          <p:cNvSpPr/>
          <p:nvPr/>
        </p:nvSpPr>
        <p:spPr>
          <a:xfrm>
            <a:off x="10119812" y="5234104"/>
            <a:ext cx="7008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MaxPool2d</a:t>
            </a:r>
          </a:p>
        </p:txBody>
      </p:sp>
      <p:sp>
        <p:nvSpPr>
          <p:cNvPr id="965" name="Google Shape;7238;p75">
            <a:extLst>
              <a:ext uri="{FF2B5EF4-FFF2-40B4-BE49-F238E27FC236}">
                <a16:creationId xmlns:a16="http://schemas.microsoft.com/office/drawing/2014/main" id="{9A146935-F2DF-4B83-B5E4-C3A5E7B8411B}"/>
              </a:ext>
            </a:extLst>
          </p:cNvPr>
          <p:cNvSpPr/>
          <p:nvPr/>
        </p:nvSpPr>
        <p:spPr>
          <a:xfrm>
            <a:off x="8494981" y="5643677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6" name="Google Shape;7238;p75">
            <a:extLst>
              <a:ext uri="{FF2B5EF4-FFF2-40B4-BE49-F238E27FC236}">
                <a16:creationId xmlns:a16="http://schemas.microsoft.com/office/drawing/2014/main" id="{EC676381-3EB3-C147-F433-B0B99165A816}"/>
              </a:ext>
            </a:extLst>
          </p:cNvPr>
          <p:cNvSpPr/>
          <p:nvPr/>
        </p:nvSpPr>
        <p:spPr>
          <a:xfrm>
            <a:off x="9311370" y="5643677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 err="1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7" name="肘形连接符 220">
            <a:extLst>
              <a:ext uri="{FF2B5EF4-FFF2-40B4-BE49-F238E27FC236}">
                <a16:creationId xmlns:a16="http://schemas.microsoft.com/office/drawing/2014/main" id="{01A92C4F-EDAB-9869-BD2A-B7A0183AA9F5}"/>
              </a:ext>
            </a:extLst>
          </p:cNvPr>
          <p:cNvCxnSpPr>
            <a:cxnSpLocks/>
            <a:stCxn id="90" idx="2"/>
            <a:endCxn id="965" idx="1"/>
          </p:cNvCxnSpPr>
          <p:nvPr/>
        </p:nvCxnSpPr>
        <p:spPr>
          <a:xfrm rot="16200000" flipH="1">
            <a:off x="8104322" y="5309722"/>
            <a:ext cx="296214" cy="485102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8" name="直接箭头连接符 967">
            <a:extLst>
              <a:ext uri="{FF2B5EF4-FFF2-40B4-BE49-F238E27FC236}">
                <a16:creationId xmlns:a16="http://schemas.microsoft.com/office/drawing/2014/main" id="{C1E4E3FF-131C-6F7C-CAC5-582B2D25C8A2}"/>
              </a:ext>
            </a:extLst>
          </p:cNvPr>
          <p:cNvCxnSpPr/>
          <p:nvPr/>
        </p:nvCxnSpPr>
        <p:spPr>
          <a:xfrm>
            <a:off x="8618815" y="5400288"/>
            <a:ext cx="0" cy="24338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9" name="Google Shape;394;p22">
            <a:extLst>
              <a:ext uri="{FF2B5EF4-FFF2-40B4-BE49-F238E27FC236}">
                <a16:creationId xmlns:a16="http://schemas.microsoft.com/office/drawing/2014/main" id="{00D9C12D-D574-18E0-8F7E-1B5A75D19AE5}"/>
              </a:ext>
            </a:extLst>
          </p:cNvPr>
          <p:cNvCxnSpPr/>
          <p:nvPr/>
        </p:nvCxnSpPr>
        <p:spPr>
          <a:xfrm>
            <a:off x="9145006" y="5697229"/>
            <a:ext cx="163314" cy="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0" name="肘形连接符 223">
            <a:extLst>
              <a:ext uri="{FF2B5EF4-FFF2-40B4-BE49-F238E27FC236}">
                <a16:creationId xmlns:a16="http://schemas.microsoft.com/office/drawing/2014/main" id="{005AFB03-FE7E-DA8F-003E-236F296A4B84}"/>
              </a:ext>
            </a:extLst>
          </p:cNvPr>
          <p:cNvCxnSpPr>
            <a:cxnSpLocks/>
            <a:endCxn id="965" idx="0"/>
          </p:cNvCxnSpPr>
          <p:nvPr/>
        </p:nvCxnSpPr>
        <p:spPr>
          <a:xfrm rot="10800000" flipV="1">
            <a:off x="8819995" y="5474027"/>
            <a:ext cx="815884" cy="169650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3" name="直接连接符 972">
            <a:extLst>
              <a:ext uri="{FF2B5EF4-FFF2-40B4-BE49-F238E27FC236}">
                <a16:creationId xmlns:a16="http://schemas.microsoft.com/office/drawing/2014/main" id="{87A85253-4B8A-EBD1-B246-83B8941F3C91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9635877" y="5404166"/>
            <a:ext cx="0" cy="6986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肘形连接符 225">
            <a:extLst>
              <a:ext uri="{FF2B5EF4-FFF2-40B4-BE49-F238E27FC236}">
                <a16:creationId xmlns:a16="http://schemas.microsoft.com/office/drawing/2014/main" id="{4C25F550-C2EC-BD8B-B0C8-0C351FB33361}"/>
              </a:ext>
            </a:extLst>
          </p:cNvPr>
          <p:cNvCxnSpPr/>
          <p:nvPr/>
        </p:nvCxnSpPr>
        <p:spPr>
          <a:xfrm rot="10800000" flipV="1">
            <a:off x="9026015" y="5539430"/>
            <a:ext cx="1471666" cy="105179"/>
          </a:xfrm>
          <a:prstGeom prst="bentConnector3">
            <a:avLst>
              <a:gd name="adj1" fmla="val 10001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5" name="直接连接符 974">
            <a:extLst>
              <a:ext uri="{FF2B5EF4-FFF2-40B4-BE49-F238E27FC236}">
                <a16:creationId xmlns:a16="http://schemas.microsoft.com/office/drawing/2014/main" id="{B2AFE51F-2A66-1C34-9F2A-1A379E668D02}"/>
              </a:ext>
            </a:extLst>
          </p:cNvPr>
          <p:cNvCxnSpPr/>
          <p:nvPr/>
        </p:nvCxnSpPr>
        <p:spPr>
          <a:xfrm flipV="1">
            <a:off x="10497681" y="5400289"/>
            <a:ext cx="0" cy="139142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Google Shape;394;p22">
            <a:extLst>
              <a:ext uri="{FF2B5EF4-FFF2-40B4-BE49-F238E27FC236}">
                <a16:creationId xmlns:a16="http://schemas.microsoft.com/office/drawing/2014/main" id="{41F5ACFA-3B0D-8956-E39D-C269043AF10C}"/>
              </a:ext>
            </a:extLst>
          </p:cNvPr>
          <p:cNvCxnSpPr/>
          <p:nvPr/>
        </p:nvCxnSpPr>
        <p:spPr>
          <a:xfrm>
            <a:off x="7532761" y="5347462"/>
            <a:ext cx="163314" cy="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7" name="直接连接符 976">
            <a:extLst>
              <a:ext uri="{FF2B5EF4-FFF2-40B4-BE49-F238E27FC236}">
                <a16:creationId xmlns:a16="http://schemas.microsoft.com/office/drawing/2014/main" id="{F84FB4EB-1927-4346-5C93-0A6525074D0B}"/>
              </a:ext>
            </a:extLst>
          </p:cNvPr>
          <p:cNvCxnSpPr>
            <a:cxnSpLocks/>
          </p:cNvCxnSpPr>
          <p:nvPr/>
        </p:nvCxnSpPr>
        <p:spPr>
          <a:xfrm flipV="1">
            <a:off x="10110956" y="3586408"/>
            <a:ext cx="0" cy="156926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8" name="文本框 977">
            <a:extLst>
              <a:ext uri="{FF2B5EF4-FFF2-40B4-BE49-F238E27FC236}">
                <a16:creationId xmlns:a16="http://schemas.microsoft.com/office/drawing/2014/main" id="{9671F32F-3326-BAEA-E904-9B791E28DD94}"/>
              </a:ext>
            </a:extLst>
          </p:cNvPr>
          <p:cNvSpPr txBox="1"/>
          <p:nvPr/>
        </p:nvSpPr>
        <p:spPr>
          <a:xfrm>
            <a:off x="7374684" y="5527043"/>
            <a:ext cx="62381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SPPF</a:t>
            </a:r>
            <a:endParaRPr lang="zh-CN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9" name="Google Shape;394;p22">
            <a:extLst>
              <a:ext uri="{FF2B5EF4-FFF2-40B4-BE49-F238E27FC236}">
                <a16:creationId xmlns:a16="http://schemas.microsoft.com/office/drawing/2014/main" id="{C5318D43-BF1F-A39F-C36E-1038995EFD3F}"/>
              </a:ext>
            </a:extLst>
          </p:cNvPr>
          <p:cNvCxnSpPr>
            <a:cxnSpLocks/>
            <a:stCxn id="933" idx="3"/>
            <a:endCxn id="936" idx="1"/>
          </p:cNvCxnSpPr>
          <p:nvPr/>
        </p:nvCxnSpPr>
        <p:spPr>
          <a:xfrm>
            <a:off x="8424882" y="4424210"/>
            <a:ext cx="192065" cy="29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0" name="Google Shape;7238;p75">
            <a:extLst>
              <a:ext uri="{FF2B5EF4-FFF2-40B4-BE49-F238E27FC236}">
                <a16:creationId xmlns:a16="http://schemas.microsoft.com/office/drawing/2014/main" id="{36669351-DBBE-A085-F975-8CFC6ED4085F}"/>
              </a:ext>
            </a:extLst>
          </p:cNvPr>
          <p:cNvSpPr/>
          <p:nvPr/>
        </p:nvSpPr>
        <p:spPr>
          <a:xfrm>
            <a:off x="9459815" y="4834325"/>
            <a:ext cx="577068" cy="25961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1" name="Google Shape;7238;p75">
            <a:extLst>
              <a:ext uri="{FF2B5EF4-FFF2-40B4-BE49-F238E27FC236}">
                <a16:creationId xmlns:a16="http://schemas.microsoft.com/office/drawing/2014/main" id="{46D4F96F-FC44-C1D4-52A8-11453996DA65}"/>
              </a:ext>
            </a:extLst>
          </p:cNvPr>
          <p:cNvSpPr/>
          <p:nvPr/>
        </p:nvSpPr>
        <p:spPr>
          <a:xfrm>
            <a:off x="9457853" y="4602405"/>
            <a:ext cx="579030" cy="10721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</a:p>
        </p:txBody>
      </p:sp>
      <p:cxnSp>
        <p:nvCxnSpPr>
          <p:cNvPr id="982" name="Google Shape;394;p22">
            <a:extLst>
              <a:ext uri="{FF2B5EF4-FFF2-40B4-BE49-F238E27FC236}">
                <a16:creationId xmlns:a16="http://schemas.microsoft.com/office/drawing/2014/main" id="{E6F32148-B1FC-DA99-DFCA-998AA9D1B4A2}"/>
              </a:ext>
            </a:extLst>
          </p:cNvPr>
          <p:cNvCxnSpPr>
            <a:cxnSpLocks/>
            <a:stCxn id="980" idx="0"/>
            <a:endCxn id="981" idx="2"/>
          </p:cNvCxnSpPr>
          <p:nvPr/>
        </p:nvCxnSpPr>
        <p:spPr>
          <a:xfrm flipH="1" flipV="1">
            <a:off x="9747368" y="4709623"/>
            <a:ext cx="981" cy="12470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3" name="Google Shape;394;p22">
            <a:extLst>
              <a:ext uri="{FF2B5EF4-FFF2-40B4-BE49-F238E27FC236}">
                <a16:creationId xmlns:a16="http://schemas.microsoft.com/office/drawing/2014/main" id="{F5E7F591-CF9E-5BA4-D5E0-B614EDA81058}"/>
              </a:ext>
            </a:extLst>
          </p:cNvPr>
          <p:cNvCxnSpPr>
            <a:cxnSpLocks/>
            <a:stCxn id="981" idx="0"/>
          </p:cNvCxnSpPr>
          <p:nvPr/>
        </p:nvCxnSpPr>
        <p:spPr>
          <a:xfrm flipV="1">
            <a:off x="9747368" y="4329849"/>
            <a:ext cx="0" cy="27255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4" name="直接连接符 983">
            <a:extLst>
              <a:ext uri="{FF2B5EF4-FFF2-40B4-BE49-F238E27FC236}">
                <a16:creationId xmlns:a16="http://schemas.microsoft.com/office/drawing/2014/main" id="{D3BB1DD8-6638-A9F1-D23B-A90AE979084C}"/>
              </a:ext>
            </a:extLst>
          </p:cNvPr>
          <p:cNvCxnSpPr>
            <a:cxnSpLocks/>
          </p:cNvCxnSpPr>
          <p:nvPr/>
        </p:nvCxnSpPr>
        <p:spPr>
          <a:xfrm>
            <a:off x="7357131" y="4267462"/>
            <a:ext cx="5104787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矩形 744">
            <a:extLst>
              <a:ext uri="{FF2B5EF4-FFF2-40B4-BE49-F238E27FC236}">
                <a16:creationId xmlns:a16="http://schemas.microsoft.com/office/drawing/2014/main" id="{F079EC88-DB93-45CF-94BE-BF56633D8526}"/>
              </a:ext>
            </a:extLst>
          </p:cNvPr>
          <p:cNvSpPr/>
          <p:nvPr/>
        </p:nvSpPr>
        <p:spPr>
          <a:xfrm>
            <a:off x="10865429" y="5428496"/>
            <a:ext cx="1573218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 = </a:t>
            </a:r>
            <a:r>
              <a:rPr kumimoji="0" lang="en-US" altLang="zh-CN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Conv2d</a:t>
            </a:r>
            <a:r>
              <a:rPr kumimoji="0" lang="en-US" altLang="zh-CN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+ BN + </a:t>
            </a:r>
            <a:r>
              <a:rPr kumimoji="0" lang="en-US" altLang="zh-CN" sz="8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Silu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6114B9F-6FF1-22DE-2E54-9C7CE33141E2}"/>
              </a:ext>
            </a:extLst>
          </p:cNvPr>
          <p:cNvSpPr/>
          <p:nvPr/>
        </p:nvSpPr>
        <p:spPr>
          <a:xfrm>
            <a:off x="9001746" y="3663762"/>
            <a:ext cx="808675" cy="11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sz="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</a:t>
            </a:r>
            <a:r>
              <a: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Conv2d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EFD46585-E718-9B87-257A-A9B7A02497C0}"/>
              </a:ext>
            </a:extLst>
          </p:cNvPr>
          <p:cNvSpPr/>
          <p:nvPr/>
        </p:nvSpPr>
        <p:spPr>
          <a:xfrm>
            <a:off x="7638256" y="3665283"/>
            <a:ext cx="526857" cy="11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F841247-15AF-BF90-D21E-26078136CA8F}"/>
              </a:ext>
            </a:extLst>
          </p:cNvPr>
          <p:cNvSpPr/>
          <p:nvPr/>
        </p:nvSpPr>
        <p:spPr>
          <a:xfrm>
            <a:off x="7638256" y="3865913"/>
            <a:ext cx="526857" cy="11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3D294D2-9407-EBF8-D7FA-7B78580D780A}"/>
              </a:ext>
            </a:extLst>
          </p:cNvPr>
          <p:cNvSpPr/>
          <p:nvPr/>
        </p:nvSpPr>
        <p:spPr>
          <a:xfrm>
            <a:off x="8296987" y="3665283"/>
            <a:ext cx="539185" cy="11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8DEA787-D691-ADB4-1FF4-5B8C8B346AE6}"/>
              </a:ext>
            </a:extLst>
          </p:cNvPr>
          <p:cNvSpPr/>
          <p:nvPr/>
        </p:nvSpPr>
        <p:spPr>
          <a:xfrm>
            <a:off x="8296987" y="3865913"/>
            <a:ext cx="539185" cy="11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35025D7-6242-DD2F-2292-304F43B69401}"/>
              </a:ext>
            </a:extLst>
          </p:cNvPr>
          <p:cNvSpPr/>
          <p:nvPr/>
        </p:nvSpPr>
        <p:spPr>
          <a:xfrm>
            <a:off x="9001746" y="3864292"/>
            <a:ext cx="808675" cy="11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sz="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Conv2d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442483E7-5EA1-68D5-F8F8-E9E92EE116C7}"/>
              </a:ext>
            </a:extLst>
          </p:cNvPr>
          <p:cNvCxnSpPr>
            <a:cxnSpLocks/>
          </p:cNvCxnSpPr>
          <p:nvPr/>
        </p:nvCxnSpPr>
        <p:spPr>
          <a:xfrm flipV="1">
            <a:off x="7417545" y="3726620"/>
            <a:ext cx="218332" cy="89070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83D05302-2497-E6EA-B57A-499D52BE9A9D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7416360" y="3819962"/>
            <a:ext cx="221896" cy="102926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68523CAF-99AF-E696-6E74-00025EBE6BB7}"/>
              </a:ext>
            </a:extLst>
          </p:cNvPr>
          <p:cNvCxnSpPr>
            <a:cxnSpLocks/>
            <a:stCxn id="109" idx="3"/>
            <a:endCxn id="111" idx="1"/>
          </p:cNvCxnSpPr>
          <p:nvPr/>
        </p:nvCxnSpPr>
        <p:spPr>
          <a:xfrm>
            <a:off x="8165113" y="3722258"/>
            <a:ext cx="13187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接箭头连接符 767">
            <a:extLst>
              <a:ext uri="{FF2B5EF4-FFF2-40B4-BE49-F238E27FC236}">
                <a16:creationId xmlns:a16="http://schemas.microsoft.com/office/drawing/2014/main" id="{DB548346-DA79-F5A0-BD85-B3BEFC6572F3}"/>
              </a:ext>
            </a:extLst>
          </p:cNvPr>
          <p:cNvCxnSpPr>
            <a:cxnSpLocks/>
            <a:stCxn id="954" idx="3"/>
            <a:endCxn id="742" idx="1"/>
          </p:cNvCxnSpPr>
          <p:nvPr/>
        </p:nvCxnSpPr>
        <p:spPr>
          <a:xfrm flipV="1">
            <a:off x="8165116" y="4158495"/>
            <a:ext cx="130100" cy="12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连接符: 肘形 768">
            <a:extLst>
              <a:ext uri="{FF2B5EF4-FFF2-40B4-BE49-F238E27FC236}">
                <a16:creationId xmlns:a16="http://schemas.microsoft.com/office/drawing/2014/main" id="{BFB21D47-3B7E-5E0E-0387-706AECDB5320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9810421" y="3720737"/>
            <a:ext cx="259557" cy="108264"/>
          </a:xfrm>
          <a:prstGeom prst="bentConnector3">
            <a:avLst>
              <a:gd name="adj1" fmla="val 4908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连接符: 肘形 769">
            <a:extLst>
              <a:ext uri="{FF2B5EF4-FFF2-40B4-BE49-F238E27FC236}">
                <a16:creationId xmlns:a16="http://schemas.microsoft.com/office/drawing/2014/main" id="{93A56BE5-399A-54AA-43C2-0DB95D4247A6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9810421" y="3826620"/>
            <a:ext cx="257176" cy="9464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接箭头连接符 775">
            <a:extLst>
              <a:ext uri="{FF2B5EF4-FFF2-40B4-BE49-F238E27FC236}">
                <a16:creationId xmlns:a16="http://schemas.microsoft.com/office/drawing/2014/main" id="{AF4A3CCE-76D6-4C81-874B-8D01469C4A52}"/>
              </a:ext>
            </a:extLst>
          </p:cNvPr>
          <p:cNvCxnSpPr>
            <a:cxnSpLocks/>
            <a:stCxn id="111" idx="3"/>
            <a:endCxn id="108" idx="1"/>
          </p:cNvCxnSpPr>
          <p:nvPr/>
        </p:nvCxnSpPr>
        <p:spPr>
          <a:xfrm flipV="1">
            <a:off x="8836172" y="3720737"/>
            <a:ext cx="165574" cy="15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直接箭头连接符 794">
            <a:extLst>
              <a:ext uri="{FF2B5EF4-FFF2-40B4-BE49-F238E27FC236}">
                <a16:creationId xmlns:a16="http://schemas.microsoft.com/office/drawing/2014/main" id="{9702841B-02DE-770D-B5CB-DFA572D99A1F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 flipV="1">
            <a:off x="8836172" y="3921267"/>
            <a:ext cx="165574" cy="16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文本框 1030">
            <a:extLst>
              <a:ext uri="{FF2B5EF4-FFF2-40B4-BE49-F238E27FC236}">
                <a16:creationId xmlns:a16="http://schemas.microsoft.com/office/drawing/2014/main" id="{D83DDAA1-2F13-B010-D338-060EF496911E}"/>
              </a:ext>
            </a:extLst>
          </p:cNvPr>
          <p:cNvSpPr txBox="1"/>
          <p:nvPr/>
        </p:nvSpPr>
        <p:spPr>
          <a:xfrm>
            <a:off x="8616450" y="3939455"/>
            <a:ext cx="1697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Decoupled Head</a:t>
            </a:r>
          </a:p>
          <a:p>
            <a:pPr algn="ctr"/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(DC Head)</a:t>
            </a:r>
            <a:endParaRPr lang="zh-CN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9" name="矩形 748">
            <a:extLst>
              <a:ext uri="{FF2B5EF4-FFF2-40B4-BE49-F238E27FC236}">
                <a16:creationId xmlns:a16="http://schemas.microsoft.com/office/drawing/2014/main" id="{ACF29E28-6C6D-C3A1-AE79-D94940EF8D57}"/>
              </a:ext>
            </a:extLst>
          </p:cNvPr>
          <p:cNvSpPr/>
          <p:nvPr/>
        </p:nvSpPr>
        <p:spPr>
          <a:xfrm>
            <a:off x="7583719" y="3820748"/>
            <a:ext cx="635316" cy="1980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DWConv</a:t>
            </a:r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0" name="直接箭头连接符 759">
            <a:extLst>
              <a:ext uri="{FF2B5EF4-FFF2-40B4-BE49-F238E27FC236}">
                <a16:creationId xmlns:a16="http://schemas.microsoft.com/office/drawing/2014/main" id="{F0CC2306-2371-5A5F-CAA9-B45C83D2CA87}"/>
              </a:ext>
            </a:extLst>
          </p:cNvPr>
          <p:cNvCxnSpPr>
            <a:cxnSpLocks/>
            <a:stCxn id="815" idx="2"/>
          </p:cNvCxnSpPr>
          <p:nvPr/>
        </p:nvCxnSpPr>
        <p:spPr>
          <a:xfrm>
            <a:off x="4631964" y="7532833"/>
            <a:ext cx="0" cy="214559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4" name="直接箭头连接符 763">
            <a:extLst>
              <a:ext uri="{FF2B5EF4-FFF2-40B4-BE49-F238E27FC236}">
                <a16:creationId xmlns:a16="http://schemas.microsoft.com/office/drawing/2014/main" id="{DC01269E-B1EA-3D62-9F59-DC732441C2D8}"/>
              </a:ext>
            </a:extLst>
          </p:cNvPr>
          <p:cNvCxnSpPr>
            <a:cxnSpLocks/>
            <a:stCxn id="818" idx="2"/>
          </p:cNvCxnSpPr>
          <p:nvPr/>
        </p:nvCxnSpPr>
        <p:spPr>
          <a:xfrm>
            <a:off x="4630642" y="6790846"/>
            <a:ext cx="867" cy="23539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457BAB1-DC1F-38CF-0996-02BF1AA91708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620264" y="8893688"/>
            <a:ext cx="1" cy="19182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FC50338-C719-E632-AC5A-9C59E0597759}"/>
              </a:ext>
            </a:extLst>
          </p:cNvPr>
          <p:cNvSpPr txBox="1"/>
          <p:nvPr/>
        </p:nvSpPr>
        <p:spPr>
          <a:xfrm>
            <a:off x="4223622" y="8901065"/>
            <a:ext cx="3822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6" name="文本框 795">
            <a:extLst>
              <a:ext uri="{FF2B5EF4-FFF2-40B4-BE49-F238E27FC236}">
                <a16:creationId xmlns:a16="http://schemas.microsoft.com/office/drawing/2014/main" id="{E3D51335-92C1-F06D-A6E9-530E49AB52AA}"/>
              </a:ext>
            </a:extLst>
          </p:cNvPr>
          <p:cNvSpPr txBox="1"/>
          <p:nvPr/>
        </p:nvSpPr>
        <p:spPr>
          <a:xfrm>
            <a:off x="4264566" y="7496161"/>
            <a:ext cx="3822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7" name="文本框 796">
            <a:extLst>
              <a:ext uri="{FF2B5EF4-FFF2-40B4-BE49-F238E27FC236}">
                <a16:creationId xmlns:a16="http://schemas.microsoft.com/office/drawing/2014/main" id="{D9368E07-07B7-3439-A73F-BF290D4B12E9}"/>
              </a:ext>
            </a:extLst>
          </p:cNvPr>
          <p:cNvSpPr txBox="1"/>
          <p:nvPr/>
        </p:nvSpPr>
        <p:spPr>
          <a:xfrm>
            <a:off x="4269419" y="6765486"/>
            <a:ext cx="3822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2" name="文本框 801">
            <a:extLst>
              <a:ext uri="{FF2B5EF4-FFF2-40B4-BE49-F238E27FC236}">
                <a16:creationId xmlns:a16="http://schemas.microsoft.com/office/drawing/2014/main" id="{0745C3C2-F6E5-9CA4-5C6F-D4EC48441891}"/>
              </a:ext>
            </a:extLst>
          </p:cNvPr>
          <p:cNvSpPr txBox="1"/>
          <p:nvPr/>
        </p:nvSpPr>
        <p:spPr>
          <a:xfrm>
            <a:off x="6838434" y="6533867"/>
            <a:ext cx="382298" cy="26161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0" name="直接箭头连接符 809">
            <a:extLst>
              <a:ext uri="{FF2B5EF4-FFF2-40B4-BE49-F238E27FC236}">
                <a16:creationId xmlns:a16="http://schemas.microsoft.com/office/drawing/2014/main" id="{68827C16-5C86-7AE8-3A39-647114667358}"/>
              </a:ext>
            </a:extLst>
          </p:cNvPr>
          <p:cNvCxnSpPr>
            <a:cxnSpLocks/>
            <a:stCxn id="811" idx="3"/>
          </p:cNvCxnSpPr>
          <p:nvPr/>
        </p:nvCxnSpPr>
        <p:spPr>
          <a:xfrm flipV="1">
            <a:off x="7211517" y="8030624"/>
            <a:ext cx="357895" cy="41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11" name="文本框 810">
            <a:extLst>
              <a:ext uri="{FF2B5EF4-FFF2-40B4-BE49-F238E27FC236}">
                <a16:creationId xmlns:a16="http://schemas.microsoft.com/office/drawing/2014/main" id="{859F1CBF-9674-EB63-0294-93FE9DFE3181}"/>
              </a:ext>
            </a:extLst>
          </p:cNvPr>
          <p:cNvSpPr txBox="1"/>
          <p:nvPr/>
        </p:nvSpPr>
        <p:spPr>
          <a:xfrm>
            <a:off x="6829219" y="7900232"/>
            <a:ext cx="382298" cy="26161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8" name="文本框 827">
            <a:extLst>
              <a:ext uri="{FF2B5EF4-FFF2-40B4-BE49-F238E27FC236}">
                <a16:creationId xmlns:a16="http://schemas.microsoft.com/office/drawing/2014/main" id="{5E421AB4-A0B2-24A7-6FDF-FF710ECA3C94}"/>
              </a:ext>
            </a:extLst>
          </p:cNvPr>
          <p:cNvSpPr txBox="1"/>
          <p:nvPr/>
        </p:nvSpPr>
        <p:spPr>
          <a:xfrm>
            <a:off x="4627703" y="8943724"/>
            <a:ext cx="4170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altLang="zh-CN" sz="800" kern="100" spc="20" dirty="0">
                <a:solidFill>
                  <a:srgbClr val="000000"/>
                </a:solidFill>
                <a:latin typeface="Arial" panose="020B0604020202020204" pitchFamily="34" charset="0"/>
                <a:ea typeface="方正书宋_GBK"/>
                <a:cs typeface="Arial" panose="020B0604020202020204" pitchFamily="34" charset="0"/>
              </a:rPr>
              <a:t>32 X</a:t>
            </a:r>
            <a:endParaRPr lang="zh-CN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BF15628E-E7DC-98FD-6A44-DBB393B307BC}"/>
              </a:ext>
            </a:extLst>
          </p:cNvPr>
          <p:cNvSpPr txBox="1"/>
          <p:nvPr/>
        </p:nvSpPr>
        <p:spPr>
          <a:xfrm>
            <a:off x="4708627" y="7523866"/>
            <a:ext cx="4170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altLang="zh-CN" sz="800" kern="100" spc="20" dirty="0">
                <a:solidFill>
                  <a:srgbClr val="000000"/>
                </a:solidFill>
                <a:latin typeface="Arial" panose="020B0604020202020204" pitchFamily="34" charset="0"/>
                <a:ea typeface="方正书宋_GBK"/>
                <a:cs typeface="Arial" panose="020B0604020202020204" pitchFamily="34" charset="0"/>
              </a:rPr>
              <a:t>16 X</a:t>
            </a:r>
            <a:endParaRPr lang="zh-CN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" name="文本框 1024">
            <a:extLst>
              <a:ext uri="{FF2B5EF4-FFF2-40B4-BE49-F238E27FC236}">
                <a16:creationId xmlns:a16="http://schemas.microsoft.com/office/drawing/2014/main" id="{3DF3235F-5667-18FC-6716-5AEAB61EE369}"/>
              </a:ext>
            </a:extLst>
          </p:cNvPr>
          <p:cNvSpPr txBox="1"/>
          <p:nvPr/>
        </p:nvSpPr>
        <p:spPr>
          <a:xfrm>
            <a:off x="4716093" y="6772696"/>
            <a:ext cx="4170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altLang="zh-CN" sz="800" kern="100" spc="20" dirty="0">
                <a:solidFill>
                  <a:srgbClr val="000000"/>
                </a:solidFill>
                <a:latin typeface="Arial" panose="020B0604020202020204" pitchFamily="34" charset="0"/>
                <a:ea typeface="方正书宋_GBK"/>
                <a:cs typeface="Arial" panose="020B0604020202020204" pitchFamily="34" charset="0"/>
              </a:rPr>
              <a:t>8 X</a:t>
            </a:r>
            <a:endParaRPr lang="zh-CN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8" name="文本框 1027">
            <a:extLst>
              <a:ext uri="{FF2B5EF4-FFF2-40B4-BE49-F238E27FC236}">
                <a16:creationId xmlns:a16="http://schemas.microsoft.com/office/drawing/2014/main" id="{8441B840-2E1B-ECFB-0294-20D507853E7A}"/>
              </a:ext>
            </a:extLst>
          </p:cNvPr>
          <p:cNvSpPr txBox="1"/>
          <p:nvPr/>
        </p:nvSpPr>
        <p:spPr>
          <a:xfrm>
            <a:off x="6831825" y="8694888"/>
            <a:ext cx="382298" cy="26161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3" name="肘形连接符 225">
            <a:extLst>
              <a:ext uri="{FF2B5EF4-FFF2-40B4-BE49-F238E27FC236}">
                <a16:creationId xmlns:a16="http://schemas.microsoft.com/office/drawing/2014/main" id="{7196DB65-0008-44CD-B68D-E20983F67146}"/>
              </a:ext>
            </a:extLst>
          </p:cNvPr>
          <p:cNvCxnSpPr>
            <a:cxnSpLocks/>
            <a:stCxn id="1028" idx="3"/>
            <a:endCxn id="54" idx="1"/>
          </p:cNvCxnSpPr>
          <p:nvPr/>
        </p:nvCxnSpPr>
        <p:spPr>
          <a:xfrm flipV="1">
            <a:off x="7214123" y="8419032"/>
            <a:ext cx="1499767" cy="406661"/>
          </a:xfrm>
          <a:prstGeom prst="bentConnector3">
            <a:avLst>
              <a:gd name="adj1" fmla="val 8709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7" name="肘形连接符 225">
            <a:extLst>
              <a:ext uri="{FF2B5EF4-FFF2-40B4-BE49-F238E27FC236}">
                <a16:creationId xmlns:a16="http://schemas.microsoft.com/office/drawing/2014/main" id="{D98C8C02-18F9-CF13-AF88-CDCBF7BDA6EC}"/>
              </a:ext>
            </a:extLst>
          </p:cNvPr>
          <p:cNvCxnSpPr>
            <a:cxnSpLocks/>
            <a:stCxn id="1028" idx="0"/>
            <a:endCxn id="59" idx="1"/>
          </p:cNvCxnSpPr>
          <p:nvPr/>
        </p:nvCxnSpPr>
        <p:spPr>
          <a:xfrm rot="5400000" flipH="1" flipV="1">
            <a:off x="7162761" y="8279023"/>
            <a:ext cx="276078" cy="555653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2" name="文本框 1041">
            <a:extLst>
              <a:ext uri="{FF2B5EF4-FFF2-40B4-BE49-F238E27FC236}">
                <a16:creationId xmlns:a16="http://schemas.microsoft.com/office/drawing/2014/main" id="{6B84C37B-6B97-60C4-A35A-460A563BE47A}"/>
              </a:ext>
            </a:extLst>
          </p:cNvPr>
          <p:cNvSpPr txBox="1"/>
          <p:nvPr/>
        </p:nvSpPr>
        <p:spPr>
          <a:xfrm>
            <a:off x="-193586" y="1669303"/>
            <a:ext cx="16179622" cy="118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YOLOv11-RGBT: Towards a Comprehensive Single-Stage Multispectral Object Detection Framework</a:t>
            </a:r>
            <a:endParaRPr lang="zh-CN" altLang="zh-CN" sz="2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ts val="15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Dahang Wan</a:t>
            </a:r>
            <a:r>
              <a:rPr lang="en-GB" altLang="zh-CN" sz="110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Rongsheng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Lu</a:t>
            </a:r>
            <a:r>
              <a:rPr lang="en-GB" altLang="zh-CN" sz="110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*, Yang Fang</a:t>
            </a:r>
            <a:r>
              <a:rPr lang="en-GB" altLang="zh-CN" sz="110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Xianli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Lang</a:t>
            </a:r>
            <a:r>
              <a:rPr lang="en-US" altLang="zh-CN" sz="11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GB" altLang="zh-CN" sz="110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1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Shuangbao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Shu</a:t>
            </a:r>
            <a:r>
              <a:rPr lang="en-GB" altLang="zh-CN" sz="110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Jingjing Chen</a:t>
            </a:r>
            <a:r>
              <a:rPr lang="en-GB" altLang="zh-CN" sz="110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Siyuan Shen</a:t>
            </a:r>
            <a:r>
              <a:rPr lang="en-GB" altLang="zh-CN" sz="110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Ting Xu</a:t>
            </a:r>
            <a:r>
              <a:rPr lang="en-GB" altLang="zh-CN" sz="110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Zecong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Ye</a:t>
            </a:r>
            <a:r>
              <a:rPr lang="en-GB" altLang="zh-CN" sz="11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ts val="1000"/>
              </a:lnSpc>
              <a:buNone/>
            </a:pPr>
            <a:r>
              <a:rPr lang="en-GB" altLang="zh-CN" sz="1100" i="1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School of Instrument Science and Opto-electronics Engineering, Hefei University of Technology, Hefei 230009, China</a:t>
            </a:r>
            <a:endParaRPr lang="zh-CN" altLang="zh-CN" sz="1050" i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ts val="1000"/>
              </a:lnSpc>
              <a:buNone/>
            </a:pPr>
            <a:r>
              <a:rPr lang="en-GB" altLang="zh-CN" sz="1100" i="1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Anhui Province Key Laboratory of Measuring Theory and Precision Instrument, Hefei University of Technology, Hefei 230009, China</a:t>
            </a:r>
            <a:endParaRPr lang="zh-CN" altLang="zh-CN" sz="1050" i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ts val="1000"/>
              </a:lnSpc>
            </a:pPr>
            <a:r>
              <a:rPr lang="en-GB" altLang="zh-CN" sz="1100" i="1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GB" altLang="zh-CN" sz="105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School</a:t>
            </a:r>
            <a:r>
              <a:rPr lang="en-GB" altLang="zh-CN" sz="1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of Information Engineering, Engineering University of PAP, Xi’an 710086, China</a:t>
            </a:r>
            <a:endParaRPr lang="zh-CN" altLang="zh-CN" sz="1050" i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" name="文本框 1043">
            <a:extLst>
              <a:ext uri="{FF2B5EF4-FFF2-40B4-BE49-F238E27FC236}">
                <a16:creationId xmlns:a16="http://schemas.microsoft.com/office/drawing/2014/main" id="{48E56558-0A57-53C3-FB08-9B6EA820308F}"/>
              </a:ext>
            </a:extLst>
          </p:cNvPr>
          <p:cNvSpPr txBox="1"/>
          <p:nvPr/>
        </p:nvSpPr>
        <p:spPr>
          <a:xfrm>
            <a:off x="4204072" y="9924747"/>
            <a:ext cx="8084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D77E5"/>
                </a:solidFill>
                <a:effectLst/>
                <a:latin typeface="Color Emoji"/>
              </a:rPr>
              <a:t>使用请注明来源：</a:t>
            </a:r>
            <a:r>
              <a:rPr lang="en-US" altLang="zh-CN" b="0" i="0" dirty="0">
                <a:solidFill>
                  <a:srgbClr val="2D77E5"/>
                </a:solidFill>
                <a:effectLst/>
                <a:latin typeface="Color Emoji"/>
              </a:rPr>
              <a:t>https://github.com/wandahangFY/YOLOv11-RGBT</a:t>
            </a:r>
            <a:endParaRPr lang="zh-CN" altLang="en-US" dirty="0"/>
          </a:p>
        </p:txBody>
      </p:sp>
      <p:sp>
        <p:nvSpPr>
          <p:cNvPr id="1046" name="文本框 1045">
            <a:extLst>
              <a:ext uri="{FF2B5EF4-FFF2-40B4-BE49-F238E27FC236}">
                <a16:creationId xmlns:a16="http://schemas.microsoft.com/office/drawing/2014/main" id="{CC129EDD-B66C-E329-0F13-8A07C88FACF5}"/>
              </a:ext>
            </a:extLst>
          </p:cNvPr>
          <p:cNvSpPr txBox="1"/>
          <p:nvPr/>
        </p:nvSpPr>
        <p:spPr>
          <a:xfrm>
            <a:off x="4219008" y="10464766"/>
            <a:ext cx="8086724" cy="465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Dahang Wan,  </a:t>
            </a:r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/>
              </a:rPr>
              <a:t>wandahang@mail.hfut.edu.cn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4" name="矩形 953">
            <a:extLst>
              <a:ext uri="{FF2B5EF4-FFF2-40B4-BE49-F238E27FC236}">
                <a16:creationId xmlns:a16="http://schemas.microsoft.com/office/drawing/2014/main" id="{7628CD47-DE3A-6537-B7D1-6B5E1FCD7610}"/>
              </a:ext>
            </a:extLst>
          </p:cNvPr>
          <p:cNvSpPr/>
          <p:nvPr/>
        </p:nvSpPr>
        <p:spPr>
          <a:xfrm>
            <a:off x="7638259" y="4102741"/>
            <a:ext cx="526857" cy="11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6" name="直接箭头连接符 955">
            <a:extLst>
              <a:ext uri="{FF2B5EF4-FFF2-40B4-BE49-F238E27FC236}">
                <a16:creationId xmlns:a16="http://schemas.microsoft.com/office/drawing/2014/main" id="{24EB78E9-7340-CE64-2D5E-ED904B05076A}"/>
              </a:ext>
            </a:extLst>
          </p:cNvPr>
          <p:cNvCxnSpPr>
            <a:cxnSpLocks/>
            <a:stCxn id="110" idx="2"/>
            <a:endCxn id="954" idx="0"/>
          </p:cNvCxnSpPr>
          <p:nvPr/>
        </p:nvCxnSpPr>
        <p:spPr>
          <a:xfrm>
            <a:off x="7901685" y="3979863"/>
            <a:ext cx="3" cy="1228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矩形 738">
            <a:extLst>
              <a:ext uri="{FF2B5EF4-FFF2-40B4-BE49-F238E27FC236}">
                <a16:creationId xmlns:a16="http://schemas.microsoft.com/office/drawing/2014/main" id="{22F9CB1A-1605-81FB-C179-344F8C7DDF7A}"/>
              </a:ext>
            </a:extLst>
          </p:cNvPr>
          <p:cNvSpPr/>
          <p:nvPr/>
        </p:nvSpPr>
        <p:spPr>
          <a:xfrm>
            <a:off x="8250326" y="4062017"/>
            <a:ext cx="635316" cy="1980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DWConv</a:t>
            </a:r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2" name="矩形 741">
            <a:extLst>
              <a:ext uri="{FF2B5EF4-FFF2-40B4-BE49-F238E27FC236}">
                <a16:creationId xmlns:a16="http://schemas.microsoft.com/office/drawing/2014/main" id="{8906B526-235B-6ADC-B9C2-8190E362FE33}"/>
              </a:ext>
            </a:extLst>
          </p:cNvPr>
          <p:cNvSpPr/>
          <p:nvPr/>
        </p:nvSpPr>
        <p:spPr>
          <a:xfrm>
            <a:off x="8295216" y="4101520"/>
            <a:ext cx="539185" cy="11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1" name="直接箭头连接符 760">
            <a:extLst>
              <a:ext uri="{FF2B5EF4-FFF2-40B4-BE49-F238E27FC236}">
                <a16:creationId xmlns:a16="http://schemas.microsoft.com/office/drawing/2014/main" id="{A87B1EA6-AF86-8783-006C-02874C0E06FD}"/>
              </a:ext>
            </a:extLst>
          </p:cNvPr>
          <p:cNvCxnSpPr>
            <a:cxnSpLocks/>
            <a:stCxn id="742" idx="0"/>
            <a:endCxn id="123" idx="2"/>
          </p:cNvCxnSpPr>
          <p:nvPr/>
        </p:nvCxnSpPr>
        <p:spPr>
          <a:xfrm flipV="1">
            <a:off x="8564809" y="3979863"/>
            <a:ext cx="1771" cy="12165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9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E58A3"/>
      </a:accent1>
      <a:accent2>
        <a:srgbClr val="2673B7"/>
      </a:accent2>
      <a:accent3>
        <a:srgbClr val="92B6D0"/>
      </a:accent3>
      <a:accent4>
        <a:srgbClr val="4C7CA0"/>
      </a:accent4>
      <a:accent5>
        <a:srgbClr val="5E7A86"/>
      </a:accent5>
      <a:accent6>
        <a:srgbClr val="D9D9D9"/>
      </a:accent6>
      <a:hlink>
        <a:srgbClr val="F84D4D"/>
      </a:hlink>
      <a:folHlink>
        <a:srgbClr val="BFBFBF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116602</TotalTime>
  <Words>330</Words>
  <Application>Microsoft Office PowerPoint</Application>
  <PresentationFormat>自定义</PresentationFormat>
  <Paragraphs>106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Color Emoji</vt:lpstr>
      <vt:lpstr>等线</vt:lpstr>
      <vt:lpstr>Arial</vt:lpstr>
      <vt:lpstr>Calibri</vt:lpstr>
      <vt:lpstr>Calibri Light</vt:lpstr>
      <vt:lpstr>Palatino Linotype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</dc:creator>
  <cp:lastModifiedBy>Dahang Wan</cp:lastModifiedBy>
  <cp:revision>121</cp:revision>
  <dcterms:created xsi:type="dcterms:W3CDTF">2023-05-29T02:29:30Z</dcterms:created>
  <dcterms:modified xsi:type="dcterms:W3CDTF">2025-06-11T13:41:03Z</dcterms:modified>
</cp:coreProperties>
</file>