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256" r:id="rId2"/>
    <p:sldId id="278" r:id="rId3"/>
    <p:sldId id="279" r:id="rId4"/>
    <p:sldId id="282" r:id="rId5"/>
    <p:sldId id="280" r:id="rId6"/>
    <p:sldId id="281" r:id="rId7"/>
    <p:sldId id="283" r:id="rId8"/>
    <p:sldId id="277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75BC"/>
    <a:srgbClr val="FF8000"/>
    <a:srgbClr val="662C51"/>
    <a:srgbClr val="E1FF7F"/>
    <a:srgbClr val="BBE6F7"/>
    <a:srgbClr val="000000"/>
    <a:srgbClr val="FF0000"/>
    <a:srgbClr val="4DCCD9"/>
    <a:srgbClr val="0033FF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C9E64-F155-406B-BAF8-2712D76FB958}" type="datetimeFigureOut">
              <a:rPr lang="ru-RU" smtClean="0"/>
              <a:pPr/>
              <a:t>02.02.2024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31BB3-59F1-4680-A850-2F1BD79F340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4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31BB3-59F1-4680-A850-2F1BD79F3406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02.02.2024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89185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02.02.2024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475873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02.02.2024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60525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02.02.2024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93770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02.02.2024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17763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02.02.2024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119526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02.02.2024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665724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02.02.2024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390523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02.02.2024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80897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C620248-FD06-4FBA-BD46-C26BD7347025}" type="datetimeFigureOut">
              <a:rPr lang="ru-RU" smtClean="0"/>
              <a:pPr/>
              <a:t>02.02.2024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341272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02.02.2024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83913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C620248-FD06-4FBA-BD46-C26BD7347025}" type="datetimeFigureOut">
              <a:rPr lang="ru-RU" smtClean="0"/>
              <a:pPr/>
              <a:t>02.02.2024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44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slow">
    <p:wipe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59089" y="4245447"/>
            <a:ext cx="10493829" cy="348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59770" y="2790412"/>
            <a:ext cx="2759701" cy="43358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СЕТЬ ЦЕНТРОВ ЦИФРОВОГО</a:t>
            </a:r>
            <a:b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</a:b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ОБРАЗОВАНИЯ ДЕТЕЙ «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IT-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КУБ»</a:t>
            </a:r>
            <a:endParaRPr lang="ru-RU" sz="10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pic>
        <p:nvPicPr>
          <p:cNvPr id="1026" name="Picture 2" descr="https://sun9-16.userapi.com/c858028/v858028342/1cc6a2/-_B74BFDAp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337" y="1407909"/>
            <a:ext cx="1378097" cy="137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3047999" y="492762"/>
            <a:ext cx="5919537" cy="8534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МИНИСТЕРСТВО ОБРАЗОВАНИЯ И НАУКИ НИЖЕГОРОДСКОЙ ОБЛАСТИ</a:t>
            </a:r>
          </a:p>
          <a:p>
            <a:pPr algn="ctr">
              <a:lnSpc>
                <a:spcPct val="120000"/>
              </a:lnSpc>
            </a:pPr>
            <a: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ГОСУДАРСТВЕННОЕ БЮДЖЕТНОЕ ПРОФЕССИОНАЛЬНОЕ ОБРАЗОВАТЕЛЬНОЕ УЧРЕЖДЕНИЕ</a:t>
            </a:r>
          </a:p>
          <a:p>
            <a:pPr algn="ctr">
              <a:lnSpc>
                <a:spcPct val="120000"/>
              </a:lnSpc>
            </a:pPr>
            <a: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«АРЗАМАССКИЙ ТЕХНИКУМ СТРОИТЕЛЬСТВА И ПРЕДПРИНИМАТЕЛЬСТВА»</a:t>
            </a:r>
          </a:p>
          <a:p>
            <a:pPr algn="ctr">
              <a:lnSpc>
                <a:spcPct val="120000"/>
              </a:lnSpc>
            </a:pPr>
            <a: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ЦЕНТР ЦИФРОВОГО ОБРАЗОВАНИЯ ДЕТЕЙ «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IT</a:t>
            </a:r>
            <a: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-КУБ»</a:t>
            </a:r>
            <a:endParaRPr lang="ru-RU" sz="1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781176" y="3537766"/>
            <a:ext cx="8279814" cy="4434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ПРОЕКТ ПО НАПРАВЛЕНИЮ «Основы промышленного программирования»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algn="ctr">
              <a:lnSpc>
                <a:spcPct val="100000"/>
              </a:lnSpc>
            </a:pPr>
            <a:endParaRPr lang="ru-RU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algn="ctr">
              <a:lnSpc>
                <a:spcPct val="100000"/>
              </a:lnSpc>
            </a:pP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«Танки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.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PvE</a:t>
            </a: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»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2682826" y="3759477"/>
            <a:ext cx="6695121" cy="7881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7223102" y="4265862"/>
            <a:ext cx="3657600" cy="6194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8532355" y="4986193"/>
            <a:ext cx="2362415" cy="533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Дятлов А. С.</a:t>
            </a:r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286703" y="4302802"/>
            <a:ext cx="2362415" cy="533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ОБУЧАЮЩИЙСЯ:</a:t>
            </a:r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1270659" y="4992504"/>
            <a:ext cx="2362415" cy="533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ПЕДАГОГ:</a:t>
            </a:r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2682826" y="5790392"/>
            <a:ext cx="6695121" cy="533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АРЗАМАС</a:t>
            </a:r>
          </a:p>
          <a:p>
            <a:pPr algn="ctr">
              <a:lnSpc>
                <a:spcPct val="100000"/>
              </a:lnSpc>
            </a:pP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2024</a:t>
            </a:r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7743826" y="4388050"/>
            <a:ext cx="3150944" cy="533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Ахмедов Э.Т.</a:t>
            </a:r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9172393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ЦЕЛЬ И ЗАДАЧИ</a:t>
            </a:r>
            <a:endParaRPr lang="ru-RU" sz="4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913206"/>
            <a:ext cx="10058400" cy="4178105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ЦЕЛЬ: Написать игру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,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представляющую собой аркаду с персонажами в виде танков.</a:t>
            </a: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ЗАДАЧИ: </a:t>
            </a:r>
          </a:p>
          <a:p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1) Продумать механизм игры и написать код (уничтожение персонажа, подсчёт уничтоженных врагов и </a:t>
            </a:r>
            <a:r>
              <a:rPr lang="ru-RU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тд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.)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2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)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 Подготовить спрайты для новой игры</a:t>
            </a:r>
          </a:p>
          <a:p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3) Написать карты для игры</a:t>
            </a:r>
          </a:p>
          <a:p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4) Подготовить элементы оформления (звуковое сопровождение, шрифты, анимации)</a:t>
            </a:r>
          </a:p>
          <a:p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5) Создать интерфейс игры (кнопки старта, паузы, выхода в главное меню)</a:t>
            </a:r>
          </a:p>
          <a:p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lvl="7"/>
            <a:endParaRPr lang="ru-RU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marL="0" indent="0">
              <a:buNone/>
            </a:pP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663170" y="1277164"/>
            <a:ext cx="1510944" cy="302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IT-CUBE.</a:t>
            </a:r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АРЗАМАС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pic>
        <p:nvPicPr>
          <p:cNvPr id="5" name="Picture 2" descr="https://sun9-16.userapi.com/c858028/v858028342/1cc6a2/-_B74BFDAp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375" y="291936"/>
            <a:ext cx="960534" cy="96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7942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АКТУАЛЬНОСТЬ</a:t>
            </a:r>
            <a:endParaRPr lang="ru-RU" sz="4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059708"/>
            <a:ext cx="10058400" cy="3809385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Во многих популярных компьютерных играх, таких как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World of Tanks, World of Tanks Blitz, War Thunder,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 персонажи представляют собой танки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.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Поэтому, я решил создать игру, главным героем которой будет именно эта боевая машина. Моя игра – аркада (один из популярнейших жанров сегодня), в которой герой и враги представлены танками, способными передвигаться по карте и выстрелами из орудия уничтожать своих противников.</a:t>
            </a: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663170" y="1277164"/>
            <a:ext cx="1510944" cy="302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IT-CUBE.</a:t>
            </a:r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АРЗАМАС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pic>
        <p:nvPicPr>
          <p:cNvPr id="5" name="Picture 2" descr="https://sun9-16.userapi.com/c858028/v858028342/1cc6a2/-_B74BFDAp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2195" y="328882"/>
            <a:ext cx="960534" cy="96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sun9-16.userapi.com/c858028/v858028342/1cc6a2/-_B74BFDAp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375" y="316630"/>
            <a:ext cx="960534" cy="96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6818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ФУНКЦИОНАЛЬНЫЕ ВОЗМОЖНОСТИ</a:t>
            </a:r>
            <a:endParaRPr lang="ru-RU" sz="36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059708"/>
            <a:ext cx="10058400" cy="3809385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1) Выбор уровня, частоты появления врагов</a:t>
            </a:r>
          </a:p>
          <a:p>
            <a:pPr algn="just"/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2) Кнопки старта, постановки на паузу, выхода в главное меню</a:t>
            </a:r>
          </a:p>
          <a:p>
            <a:pPr algn="just"/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3) Действия героя, а именно:</a:t>
            </a:r>
          </a:p>
          <a:p>
            <a:pPr algn="just"/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3.1. Передвижение по карте</a:t>
            </a:r>
          </a:p>
          <a:p>
            <a:pPr algn="just"/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3.2. Выстрел</a:t>
            </a:r>
          </a:p>
          <a:p>
            <a:pPr algn="just"/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3.3. Уничтожение противника</a:t>
            </a:r>
          </a:p>
          <a:p>
            <a:pPr algn="just"/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4) Подсчёт уничтоженных врагов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663170" y="1277164"/>
            <a:ext cx="1510944" cy="302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IT-CUBE.</a:t>
            </a:r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АРЗАМАС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pic>
        <p:nvPicPr>
          <p:cNvPr id="5" name="Picture 2" descr="https://sun9-16.userapi.com/c858028/v858028342/1cc6a2/-_B74BFDApU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165" y="0"/>
            <a:ext cx="960534" cy="96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152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ВНЕШНИЙ ВИД</a:t>
            </a:r>
            <a:endParaRPr lang="ru-RU" sz="4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663170" y="1277164"/>
            <a:ext cx="1510944" cy="302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IT-CUBE.</a:t>
            </a:r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АРЗАМАС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pic>
        <p:nvPicPr>
          <p:cNvPr id="5" name="Picture 2" descr="https://sun9-16.userapi.com/c858028/v858028342/1cc6a2/-_B74BFDAp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375" y="254991"/>
            <a:ext cx="960534" cy="96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Содержимое 5" descr="2024-02-02_16-07-19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111572" y="1804060"/>
            <a:ext cx="3332957" cy="4022725"/>
          </a:xfrm>
        </p:spPr>
      </p:pic>
      <p:pic>
        <p:nvPicPr>
          <p:cNvPr id="7" name="Рисунок 6" descr="2024-02-02_16-07-5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55517" y="1856936"/>
            <a:ext cx="3264593" cy="3931612"/>
          </a:xfrm>
          <a:prstGeom prst="rect">
            <a:avLst/>
          </a:prstGeom>
        </p:spPr>
      </p:pic>
      <p:pic>
        <p:nvPicPr>
          <p:cNvPr id="8" name="Рисунок 7" descr="2024-02-02_16-09-4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11803" y="1856937"/>
            <a:ext cx="3227225" cy="393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894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ТЕХНИЧЕСКОЕ ОБЕСПЕЧЕНИЕ</a:t>
            </a:r>
            <a:endParaRPr lang="ru-RU" sz="4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059708"/>
            <a:ext cx="10058400" cy="3809385"/>
          </a:xfrm>
        </p:spPr>
        <p:txBody>
          <a:bodyPr>
            <a:normAutofit/>
          </a:bodyPr>
          <a:lstStyle/>
          <a:p>
            <a:pPr algn="just"/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1) Язык программирования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Python</a:t>
            </a:r>
            <a:endParaRPr lang="ru-RU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algn="just"/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2) Среда разработки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PyCharm</a:t>
            </a:r>
            <a:endParaRPr lang="en-US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algn="just"/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3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) </a:t>
            </a:r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Библиотеки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pygame</a:t>
            </a:r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,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pygame-gui</a:t>
            </a:r>
            <a:endParaRPr lang="ru-RU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663170" y="1287593"/>
            <a:ext cx="1510944" cy="302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IT-CUBE.</a:t>
            </a:r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АРЗАМАС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pic>
        <p:nvPicPr>
          <p:cNvPr id="5" name="Picture 2" descr="https://sun9-16.userapi.com/c858028/v858028342/1cc6a2/-_B74BFDAp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375" y="291937"/>
            <a:ext cx="960534" cy="96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1" name="AutoShape 5" descr="https://blog.skillfactory.ru/wp-content/uploads/2023/02/pycharm_icon.svg-6137743.png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103" name="AutoShape 7" descr="https://blog.skillfactory.ru/wp-content/uploads/2023/02/pycharm_icon.svg-6137743.png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105" name="AutoShape 9" descr="https://blog.skillfactory.ru/wp-content/uploads/2023/02/pycharm_icon.svg-6137743.png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30220" y="2577850"/>
            <a:ext cx="490370" cy="502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1547" y="1990475"/>
            <a:ext cx="1070644" cy="448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1526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</p:spPr>
        <p:txBody>
          <a:bodyPr>
            <a:normAutofit/>
          </a:bodyPr>
          <a:lstStyle/>
          <a:p>
            <a:r>
              <a:rPr lang="ru-RU" sz="3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ВЫВОДЫ И МА</a:t>
            </a:r>
            <a:r>
              <a:rPr lang="en-US" sz="3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C</a:t>
            </a:r>
            <a:r>
              <a:rPr lang="ru-RU" sz="3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ШТАБИРУЕМОСТЬ</a:t>
            </a:r>
            <a:endParaRPr lang="ru-RU" sz="38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059708"/>
            <a:ext cx="10058400" cy="3809385"/>
          </a:xfrm>
        </p:spPr>
        <p:txBody>
          <a:bodyPr>
            <a:normAutofit/>
          </a:bodyPr>
          <a:lstStyle/>
          <a:p>
            <a:pPr algn="just"/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algn="just"/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663170" y="1277164"/>
            <a:ext cx="1510944" cy="302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IT-CUBE.</a:t>
            </a:r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АРЗАМАС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pic>
        <p:nvPicPr>
          <p:cNvPr id="5" name="Picture 2" descr="https://sun9-16.userapi.com/c858028/v858028342/1cc6a2/-_B74BFDAp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375" y="291937"/>
            <a:ext cx="960534" cy="96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1090862" y="1932621"/>
            <a:ext cx="1001027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Вывод: Мной была написана игра, персонажи в которой представляют собой танки. В ней игрок может передвигаться по карте, уничтожать врагов и следить за результатом (числом уничтоженных врагов).</a:t>
            </a:r>
          </a:p>
          <a:p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r>
              <a:rPr lang="ru-RU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Масштабируемость</a:t>
            </a:r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: </a:t>
            </a:r>
          </a:p>
          <a:p>
            <a:pPr marL="457200" indent="-457200">
              <a:buAutoNum type="arabicParenR"/>
            </a:pPr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Добавление фоновой музыки</a:t>
            </a:r>
          </a:p>
          <a:p>
            <a:pPr marL="457200" indent="-457200">
              <a:buAutoNum type="arabicParenR"/>
            </a:pPr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Добавление возможности создать и открыть собственный уровень</a:t>
            </a:r>
          </a:p>
          <a:p>
            <a:pPr marL="457200" indent="-457200">
              <a:buAutoNum type="arabicParenR"/>
            </a:pPr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Добавление бустеров</a:t>
            </a:r>
          </a:p>
          <a:p>
            <a:pPr marL="457200" indent="-457200">
              <a:buAutoNum type="arabicParenR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209755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795367" y="4350327"/>
            <a:ext cx="10674350" cy="1074796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СПАСИБО ЗА ВНИМАНИЕ!</a:t>
            </a:r>
            <a:endParaRPr lang="ru-RU" sz="48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pic>
        <p:nvPicPr>
          <p:cNvPr id="1026" name="Picture 2" descr="https://sun9-16.userapi.com/c858028/v858028342/1cc6a2/-_B74BFDAp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947" y="908853"/>
            <a:ext cx="3341189" cy="334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1641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1578</TotalTime>
  <Words>344</Words>
  <Application>Microsoft Office PowerPoint</Application>
  <PresentationFormat>Широкоэкранный</PresentationFormat>
  <Paragraphs>53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Circe Bold</vt:lpstr>
      <vt:lpstr>Ретро</vt:lpstr>
      <vt:lpstr>СЕТЬ ЦЕНТРОВ ЦИФРОВОГО ОБРАЗОВАНИЯ ДЕТЕЙ «IT-КУБ»</vt:lpstr>
      <vt:lpstr>ЦЕЛЬ И ЗАДАЧИ</vt:lpstr>
      <vt:lpstr>АКТУАЛЬНОСТЬ</vt:lpstr>
      <vt:lpstr>ФУНКЦИОНАЛЬНЫЕ ВОЗМОЖНОСТИ</vt:lpstr>
      <vt:lpstr>ВНЕШНИЙ ВИД</vt:lpstr>
      <vt:lpstr>ТЕХНИЧЕСКОЕ ОБЕСПЕЧЕНИЕ</vt:lpstr>
      <vt:lpstr>ВЫВОДЫ И МАCШТАБИРУЕМОСТЬ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IT-куб г. Арзамас</dc:title>
  <dc:creator>Денис Дятлов</dc:creator>
  <cp:lastModifiedBy>1</cp:lastModifiedBy>
  <cp:revision>102</cp:revision>
  <dcterms:created xsi:type="dcterms:W3CDTF">2020-06-28T20:27:01Z</dcterms:created>
  <dcterms:modified xsi:type="dcterms:W3CDTF">2024-02-02T14:11:29Z</dcterms:modified>
</cp:coreProperties>
</file>