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48" r:id="rId5"/>
  </p:sldMasterIdLst>
  <p:notesMasterIdLst>
    <p:notesMasterId r:id="rId19"/>
  </p:notesMasterIdLst>
  <p:sldIdLst>
    <p:sldId id="551" r:id="rId6"/>
    <p:sldId id="559" r:id="rId7"/>
    <p:sldId id="275" r:id="rId8"/>
    <p:sldId id="267" r:id="rId9"/>
    <p:sldId id="270" r:id="rId10"/>
    <p:sldId id="280" r:id="rId11"/>
    <p:sldId id="281" r:id="rId12"/>
    <p:sldId id="282" r:id="rId13"/>
    <p:sldId id="276" r:id="rId14"/>
    <p:sldId id="568" r:id="rId15"/>
    <p:sldId id="569" r:id="rId16"/>
    <p:sldId id="283" r:id="rId17"/>
    <p:sldId id="5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6C3808-1DFF-C9F1-F71A-2CCF92351981}" name="Chris Akker" initials="CA" userId="S::c.akker@f5.com::e4822f0d-b832-4c3c-a1c5-b777cdf187a7" providerId="AD"/>
  <p188:author id="{FFD50265-B951-6F5B-F7CE-39055CE3C708}" name="Jeff Bellamy" initials="JB" userId="S::j.bellamy@f5.com::d7ed5be3-ad23-4792-ae84-37ab64ac753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9"/>
    <p:restoredTop sz="94635"/>
  </p:normalViewPr>
  <p:slideViewPr>
    <p:cSldViewPr snapToGrid="0">
      <p:cViewPr varScale="1">
        <p:scale>
          <a:sx n="140" d="100"/>
          <a:sy n="140"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C794A-241F-413F-AB30-93DD5ABF161B}"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89462-B206-47A3-A533-DDBA9BB7ABAA}" type="slidenum">
              <a:rPr lang="en-US" smtClean="0"/>
              <a:t>‹#›</a:t>
            </a:fld>
            <a:endParaRPr lang="en-US"/>
          </a:p>
        </p:txBody>
      </p:sp>
    </p:spTree>
    <p:extLst>
      <p:ext uri="{BB962C8B-B14F-4D97-AF65-F5344CB8AC3E}">
        <p14:creationId xmlns:p14="http://schemas.microsoft.com/office/powerpoint/2010/main" val="413952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ginx.com/products/on-the-fly-reconfigu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kubernetes.github.io/ingress-nginx/how-it-works/" TargetMode="External"/><Relationship Id="rId4" Type="http://schemas.openxmlformats.org/officeDocument/2006/relationships/hyperlink" Target="https://kubernetes.github.io/ingress-nginx/how-it-works/#when-a-reload-is-requir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63459503e6_0_50: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b="1">
                <a:solidFill>
                  <a:srgbClr val="404040"/>
                </a:solidFill>
                <a:latin typeface="Roboto"/>
                <a:ea typeface="Roboto"/>
                <a:cs typeface="Roboto"/>
                <a:sym typeface="Roboto"/>
              </a:rPr>
              <a:t>Benefits</a:t>
            </a:r>
            <a:endParaRPr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solidFill>
                <a:schemeClr val="dk1"/>
              </a:solidFill>
              <a:latin typeface="Roboto"/>
              <a:ea typeface="Roboto"/>
              <a:cs typeface="Roboto"/>
              <a:sym typeface="Roboto"/>
            </a:endParaRPr>
          </a:p>
          <a:p>
            <a:pPr marL="457200" lvl="0" indent="-298450" algn="l" rtl="0">
              <a:spcBef>
                <a:spcPts val="0"/>
              </a:spcBef>
              <a:spcAft>
                <a:spcPts val="0"/>
              </a:spcAft>
              <a:buClr>
                <a:srgbClr val="000000"/>
              </a:buClr>
              <a:buSzPts val="1100"/>
              <a:buChar char="●"/>
            </a:pPr>
            <a:r>
              <a:rPr lang="en-US" b="1">
                <a:latin typeface="Roboto"/>
                <a:ea typeface="Roboto"/>
                <a:cs typeface="Roboto"/>
                <a:sym typeface="Roboto"/>
              </a:rPr>
              <a:t>Improved system resource</a:t>
            </a:r>
            <a:r>
              <a:rPr lang="en-US">
                <a:latin typeface="Roboto"/>
                <a:ea typeface="Roboto"/>
                <a:cs typeface="Roboto"/>
                <a:sym typeface="Roboto"/>
              </a:rPr>
              <a:t>s</a:t>
            </a:r>
            <a:r>
              <a:rPr lang="en-US" b="1">
                <a:latin typeface="Roboto"/>
                <a:ea typeface="Roboto"/>
                <a:cs typeface="Roboto"/>
                <a:sym typeface="Roboto"/>
              </a:rPr>
              <a:t> utilization for large-scale deployments</a:t>
            </a:r>
            <a:r>
              <a:rPr lang="en-US">
                <a:latin typeface="Roboto"/>
                <a:ea typeface="Roboto"/>
                <a:cs typeface="Roboto"/>
                <a:sym typeface="Roboto"/>
              </a:rPr>
              <a:t> Every time the number of running containers of an application changes, the Ingress controller updates the configuration of NGINX to reflect those changes. For the open source NGINX software, the configuration file must be changed and the configuration reloaded. For NGINX Plus, the on-the-fly reconfiguration feature is utilized, which allows NGINX Plus to be updated on-the-fly without reloading the configuration. This prevents increase of memory usage during reloads, especially with a high volume of client requests, as well as increased memory usage when load balancing applications with long-lived connections (WebSocket, applications with file uploading/downloading). As a result, NGINX Plus Ingress controller is better suited for production-ready deployments.</a:t>
            </a:r>
            <a:endParaRPr>
              <a:latin typeface="Roboto"/>
              <a:ea typeface="Roboto"/>
              <a:cs typeface="Roboto"/>
              <a:sym typeface="Roboto"/>
            </a:endParaRPr>
          </a:p>
          <a:p>
            <a:pPr marL="0" lvl="0" indent="0" algn="l" rtl="0">
              <a:lnSpc>
                <a:spcPct val="115000"/>
              </a:lnSpc>
              <a:spcBef>
                <a:spcPts val="300"/>
              </a:spcBef>
              <a:spcAft>
                <a:spcPts val="0"/>
              </a:spcAft>
              <a:buNone/>
            </a:pPr>
            <a:endParaRPr>
              <a:solidFill>
                <a:srgbClr val="24292E"/>
              </a:solidFill>
              <a:latin typeface="Roboto"/>
              <a:ea typeface="Roboto"/>
              <a:cs typeface="Roboto"/>
              <a:sym typeface="Roboto"/>
            </a:endParaRPr>
          </a:p>
          <a:p>
            <a:pPr marL="457200" lvl="0" indent="-317500" algn="l" rtl="0">
              <a:lnSpc>
                <a:spcPct val="115000"/>
              </a:lnSpc>
              <a:spcBef>
                <a:spcPts val="1200"/>
              </a:spcBef>
              <a:spcAft>
                <a:spcPts val="0"/>
              </a:spcAft>
              <a:buClr>
                <a:srgbClr val="24292E"/>
              </a:buClr>
              <a:buSzPts val="1400"/>
              <a:buChar char="●"/>
            </a:pPr>
            <a:r>
              <a:rPr lang="en-US" b="1">
                <a:solidFill>
                  <a:srgbClr val="24292E"/>
                </a:solidFill>
                <a:latin typeface="Roboto"/>
                <a:ea typeface="Roboto"/>
                <a:cs typeface="Roboto"/>
                <a:sym typeface="Roboto"/>
              </a:rPr>
              <a:t>Reduced complexity – </a:t>
            </a:r>
            <a:r>
              <a:rPr lang="en-US">
                <a:solidFill>
                  <a:srgbClr val="24292E"/>
                </a:solidFill>
                <a:latin typeface="Roboto"/>
                <a:ea typeface="Roboto"/>
                <a:cs typeface="Roboto"/>
                <a:sym typeface="Roboto"/>
              </a:rPr>
              <a:t>Standardizing On NGINX Plus for both Kubernetes and non-Kubernetes applications means fewer tools to manage, and that means more reliable applications and lower costs.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Advanced load balancing – </a:t>
            </a:r>
            <a:r>
              <a:rPr lang="en-US">
                <a:solidFill>
                  <a:srgbClr val="24292E"/>
                </a:solidFill>
                <a:latin typeface="Roboto"/>
                <a:ea typeface="Roboto"/>
                <a:cs typeface="Roboto"/>
                <a:sym typeface="Roboto"/>
              </a:rPr>
              <a:t>Support for session persistence, WebSocket, HTTP/2, and gRPC addresses the needs of complex microservices applications.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Security – </a:t>
            </a:r>
            <a:r>
              <a:rPr lang="en-US">
                <a:solidFill>
                  <a:srgbClr val="24292E"/>
                </a:solidFill>
                <a:latin typeface="Roboto"/>
                <a:ea typeface="Roboto"/>
                <a:cs typeface="Roboto"/>
                <a:sym typeface="Roboto"/>
              </a:rPr>
              <a:t>SSL/TLS termination with configurable encryption and support for JWT authentication maximizes performance and privacy.</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Real-time statistics – </a:t>
            </a:r>
            <a:r>
              <a:rPr lang="en-US">
                <a:solidFill>
                  <a:srgbClr val="24292E"/>
                </a:solidFill>
                <a:latin typeface="Roboto"/>
                <a:ea typeface="Roboto"/>
                <a:cs typeface="Roboto"/>
                <a:sym typeface="Roboto"/>
              </a:rPr>
              <a:t>Advanced real-time statistics about traffic flow through the cluster provide detailed insights into how NGINX Plus and your applications are performing.</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Production ready –</a:t>
            </a:r>
            <a:r>
              <a:rPr lang="en-US">
                <a:solidFill>
                  <a:srgbClr val="24292E"/>
                </a:solidFill>
                <a:latin typeface="Roboto"/>
                <a:ea typeface="Roboto"/>
                <a:cs typeface="Roboto"/>
                <a:sym typeface="Roboto"/>
              </a:rPr>
              <a:t> Feel confident with a stable, reliable Ingress controller tested by NGINX, Inc. and covered by 24x7 support for NGINX Plus customers.</a:t>
            </a:r>
            <a:endParaRPr>
              <a:solidFill>
                <a:srgbClr val="24292E"/>
              </a:solidFill>
              <a:latin typeface="Roboto"/>
              <a:ea typeface="Roboto"/>
              <a:cs typeface="Roboto"/>
              <a:sym typeface="Roboto"/>
            </a:endParaRPr>
          </a:p>
          <a:p>
            <a:pPr marL="0" lvl="0" indent="0" algn="l" rtl="0">
              <a:lnSpc>
                <a:spcPct val="115000"/>
              </a:lnSpc>
              <a:spcBef>
                <a:spcPts val="1200"/>
              </a:spcBef>
              <a:spcAft>
                <a:spcPts val="0"/>
              </a:spcAft>
              <a:buNone/>
            </a:pPr>
            <a:endParaRPr>
              <a:solidFill>
                <a:srgbClr val="24292E"/>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lnSpc>
                <a:spcPct val="100000"/>
              </a:lnSpc>
              <a:spcBef>
                <a:spcPts val="0"/>
              </a:spcBef>
              <a:spcAft>
                <a:spcPts val="0"/>
              </a:spcAft>
              <a:buSzPts val="1100"/>
              <a:buNone/>
            </a:pPr>
            <a:endParaRPr>
              <a:solidFill>
                <a:srgbClr val="404040"/>
              </a:solidFill>
              <a:highlight>
                <a:srgbClr val="FFFFFF"/>
              </a:highlight>
              <a:latin typeface="Roboto"/>
              <a:ea typeface="Roboto"/>
              <a:cs typeface="Roboto"/>
              <a:sym typeface="Roboto"/>
            </a:endParaRPr>
          </a:p>
        </p:txBody>
      </p:sp>
      <p:sp>
        <p:nvSpPr>
          <p:cNvPr id="1130" name="Google Shape;1130;g63459503e6_0_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64e7644cef_0_6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64e7644cef_0_670: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marR="152400" lvl="0" indent="0" algn="l" rtl="0">
              <a:lnSpc>
                <a:spcPct val="115000"/>
              </a:lnSpc>
              <a:spcBef>
                <a:spcPts val="0"/>
              </a:spcBef>
              <a:spcAft>
                <a:spcPts val="0"/>
              </a:spcAft>
              <a:buNone/>
            </a:pPr>
            <a:r>
              <a:rPr lang="en-US">
                <a:solidFill>
                  <a:srgbClr val="222222"/>
                </a:solidFill>
                <a:highlight>
                  <a:srgbClr val="FFFFFF"/>
                </a:highlight>
                <a:latin typeface="Roboto"/>
                <a:ea typeface="Roboto"/>
                <a:cs typeface="Roboto"/>
                <a:sym typeface="Roboto"/>
              </a:rPr>
              <a:t>In layman's terms, </a:t>
            </a: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the port that a client outside of the cluster will "see". </a:t>
            </a:r>
            <a:endParaRPr>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endParaRPr b="1">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opened on every node in your cluster via kube-proxy and is accessible from outside the cluster </a:t>
            </a:r>
            <a:r>
              <a:rPr lang="en-US">
                <a:solidFill>
                  <a:srgbClr val="222222"/>
                </a:solidFill>
                <a:latin typeface="Roboto"/>
                <a:ea typeface="Roboto"/>
                <a:cs typeface="Roboto"/>
                <a:sym typeface="Roboto"/>
              </a:rPr>
              <a:t>by requesting the &lt;NodeIp&gt;:&lt;NodePort&gt;</a:t>
            </a:r>
            <a:r>
              <a:rPr lang="en-US">
                <a:solidFill>
                  <a:srgbClr val="222222"/>
                </a:solidFill>
                <a:highlight>
                  <a:srgbClr val="FFFFFF"/>
                </a:highlight>
                <a:latin typeface="Roboto"/>
                <a:ea typeface="Roboto"/>
                <a:cs typeface="Roboto"/>
                <a:sym typeface="Roboto"/>
              </a:rPr>
              <a:t>.</a:t>
            </a:r>
            <a:r>
              <a:rPr lang="en-US" sz="900">
                <a:solidFill>
                  <a:srgbClr val="70757A"/>
                </a:solidFill>
                <a:highlight>
                  <a:srgbClr val="FFFFFF"/>
                </a:highlight>
                <a:latin typeface="Roboto"/>
                <a:ea typeface="Roboto"/>
                <a:cs typeface="Roboto"/>
                <a:sym typeface="Roboto"/>
              </a:rPr>
              <a:t> </a:t>
            </a:r>
            <a:r>
              <a:rPr lang="en-US">
                <a:solidFill>
                  <a:srgbClr val="222222"/>
                </a:solidFill>
                <a:latin typeface="Roboto"/>
                <a:ea typeface="Roboto"/>
                <a:cs typeface="Roboto"/>
                <a:sym typeface="Roboto"/>
              </a:rPr>
              <a:t>This is easy, but not robust. You don’t know what port your service is going to be allocated, and the port might get re-allocated at some point.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b="1">
                <a:solidFill>
                  <a:srgbClr val="222222"/>
                </a:solidFill>
                <a:latin typeface="Roboto"/>
                <a:ea typeface="Roboto"/>
                <a:cs typeface="Roboto"/>
                <a:sym typeface="Roboto"/>
              </a:rPr>
              <a:t> </a:t>
            </a:r>
            <a:r>
              <a:rPr lang="en-US">
                <a:solidFill>
                  <a:srgbClr val="222222"/>
                </a:solidFill>
                <a:latin typeface="Roboto"/>
                <a:ea typeface="Roboto"/>
                <a:cs typeface="Roboto"/>
                <a:sym typeface="Roboto"/>
              </a:rPr>
              <a:t>is a configuration setting you declare in a service’s YAML and the Node port will be a fixed port for that Service, in the default range of 30000-32767)</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hlink"/>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p:txBody>
      </p:sp>
      <p:sp>
        <p:nvSpPr>
          <p:cNvPr id="977" name="Google Shape;977;g64e7644cef_0_67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64e7644cef_0_8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64e7644cef_0_817: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sz="1400">
                <a:solidFill>
                  <a:srgbClr val="222222"/>
                </a:solidFill>
                <a:latin typeface="Roboto"/>
                <a:ea typeface="Roboto"/>
                <a:cs typeface="Roboto"/>
                <a:sym typeface="Roboto"/>
              </a:rPr>
              <a:t>How to expose ingress controller?</a:t>
            </a:r>
            <a:endParaRPr sz="1400">
              <a:solidFill>
                <a:srgbClr val="222222"/>
              </a:solidFill>
              <a:latin typeface="Roboto"/>
              <a:ea typeface="Roboto"/>
              <a:cs typeface="Roboto"/>
              <a:sym typeface="Roboto"/>
            </a:endParaRPr>
          </a:p>
          <a:p>
            <a:pPr marL="457200" lvl="0" indent="-317500" algn="l" rtl="0">
              <a:lnSpc>
                <a:spcPct val="115000"/>
              </a:lnSpc>
              <a:spcBef>
                <a:spcPts val="180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On-premises</a:t>
            </a:r>
            <a:endParaRPr sz="1400" b="1">
              <a:solidFill>
                <a:srgbClr val="000000"/>
              </a:solidFill>
              <a:latin typeface="Roboto"/>
              <a:ea typeface="Roboto"/>
              <a:cs typeface="Roboto"/>
              <a:sym typeface="Roboto"/>
            </a:endParaRPr>
          </a:p>
          <a:p>
            <a:pPr marL="914400" lvl="1" indent="-317500" algn="l" rtl="0">
              <a:lnSpc>
                <a:spcPct val="115000"/>
              </a:lnSpc>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Exposing the NGINX IC on a subset of cluster nodes</a:t>
            </a:r>
            <a:endParaRPr sz="1400">
              <a:solidFill>
                <a:srgbClr val="0000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A load balancer in front of NGINX IC</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Cloud</a:t>
            </a:r>
            <a:endParaRPr sz="1400" b="1">
              <a:solidFill>
                <a:srgbClr val="2322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Cloud load balancer in front of NGINX IC</a:t>
            </a:r>
            <a:endParaRPr sz="1400">
              <a:solidFill>
                <a:srgbClr val="222222"/>
              </a:solidFill>
              <a:latin typeface="Roboto"/>
              <a:ea typeface="Roboto"/>
              <a:cs typeface="Roboto"/>
              <a:sym typeface="Roboto"/>
            </a:endParaRPr>
          </a:p>
          <a:p>
            <a:pPr marL="0" lvl="0" indent="0" algn="l" rtl="0">
              <a:lnSpc>
                <a:spcPct val="115000"/>
              </a:lnSpc>
              <a:spcBef>
                <a:spcPts val="11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000000"/>
              </a:solidFill>
              <a:latin typeface="Roboto"/>
              <a:ea typeface="Roboto"/>
              <a:cs typeface="Roboto"/>
              <a:sym typeface="Roboto"/>
            </a:endParaRPr>
          </a:p>
          <a:p>
            <a:pPr marL="0" lvl="0" indent="0" algn="l" rtl="0">
              <a:spcBef>
                <a:spcPts val="0"/>
              </a:spcBef>
              <a:spcAft>
                <a:spcPts val="0"/>
              </a:spcAft>
              <a:buNone/>
            </a:pPr>
            <a:endParaRPr sz="1400">
              <a:latin typeface="Roboto"/>
              <a:ea typeface="Roboto"/>
              <a:cs typeface="Roboto"/>
              <a:sym typeface="Roboto"/>
            </a:endParaRPr>
          </a:p>
        </p:txBody>
      </p:sp>
      <p:sp>
        <p:nvSpPr>
          <p:cNvPr id="1055" name="Google Shape;1055;g64e7644cef_0_81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618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3620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3459503e6_1_4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3459503e6_1_416: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This is how it works:</a:t>
            </a:r>
            <a:endParaRPr b="1" dirty="0">
              <a:solidFill>
                <a:srgbClr val="000000"/>
              </a:solidFill>
              <a:latin typeface="Roboto"/>
              <a:ea typeface="Roboto"/>
              <a:cs typeface="Roboto"/>
              <a:sym typeface="Roboto"/>
            </a:endParaRPr>
          </a:p>
          <a:p>
            <a:pPr marL="457200" lvl="0" indent="-304800" algn="l" rtl="0">
              <a:lnSpc>
                <a:spcPct val="115000"/>
              </a:lnSpc>
              <a:spcBef>
                <a:spcPts val="2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NGINX Ingress Controller for Kubernetes is a daemon that runs alongside NGINX and it is installed in the same container as NGINX Plus and constantly monitors Kubernetes API for changes in the cluster (The daemon monitors Ingress resources and NGINX custom resources). For example, the number of pods of services has scaled up/down .</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IC generates configuration files according to the created Ingress resources and  reloads NGINX however, a important feature in NGINX Plus is IF there are simply changes in services scaling up and down, adjustments to the load balancing pool, i.e.  add/remove endpoints, does NOT need a NGINX reload because the Ingress controller uses the </a:t>
            </a:r>
            <a:r>
              <a:rPr lang="en-US" u="sng" dirty="0">
                <a:solidFill>
                  <a:srgbClr val="000000"/>
                </a:solidFill>
                <a:latin typeface="Roboto"/>
                <a:ea typeface="Roboto"/>
                <a:cs typeface="Roboto"/>
                <a:sym typeface="Roboto"/>
                <a:hlinkClick r:id="rId3"/>
              </a:rPr>
              <a:t>on‑the‑fly reconfiguration</a:t>
            </a:r>
            <a:r>
              <a:rPr lang="en-US" dirty="0">
                <a:solidFill>
                  <a:srgbClr val="000000"/>
                </a:solidFill>
                <a:latin typeface="Roboto"/>
                <a:ea typeface="Roboto"/>
                <a:cs typeface="Roboto"/>
                <a:sym typeface="Roboto"/>
              </a:rPr>
              <a:t> API to update the NGINX configuration with the new upstream</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Watch and repeat</a:t>
            </a:r>
            <a:endParaRPr dirty="0">
              <a:solidFill>
                <a:srgbClr val="000000"/>
              </a:solidFill>
              <a:latin typeface="Roboto"/>
              <a:ea typeface="Roboto"/>
              <a:cs typeface="Roboto"/>
              <a:sym typeface="Roboto"/>
            </a:endParaRPr>
          </a:p>
          <a:p>
            <a:pPr marL="0" lvl="0" indent="0" algn="l" rtl="0">
              <a:spcBef>
                <a:spcPts val="400"/>
              </a:spcBef>
              <a:spcAft>
                <a:spcPts val="0"/>
              </a:spcAft>
              <a:buNone/>
            </a:pPr>
            <a:endParaRPr dirty="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The pattern </a:t>
            </a:r>
            <a:r>
              <a:rPr lang="en-US" b="1" dirty="0" err="1">
                <a:solidFill>
                  <a:srgbClr val="000000"/>
                </a:solidFill>
                <a:latin typeface="Roboto"/>
                <a:ea typeface="Roboto"/>
                <a:cs typeface="Roboto"/>
                <a:sym typeface="Roboto"/>
              </a:rPr>
              <a:t>kubernetes</a:t>
            </a:r>
            <a:r>
              <a:rPr lang="en-US" b="1" dirty="0">
                <a:solidFill>
                  <a:srgbClr val="000000"/>
                </a:solidFill>
                <a:latin typeface="Roboto"/>
                <a:ea typeface="Roboto"/>
                <a:cs typeface="Roboto"/>
                <a:sym typeface="Roboto"/>
              </a:rPr>
              <a:t> Ingress Controller (IC)  is common: API -&gt; Ingress Controller (IC) -&gt; Load balancer, is a common implementation:</a:t>
            </a:r>
            <a:endParaRPr b="1" dirty="0">
              <a:solidFill>
                <a:srgbClr val="000000"/>
              </a:solidFill>
              <a:latin typeface="Roboto"/>
              <a:ea typeface="Roboto"/>
              <a:cs typeface="Roboto"/>
              <a:sym typeface="Roboto"/>
            </a:endParaRPr>
          </a:p>
          <a:p>
            <a:pPr marL="342900" lvl="0" indent="-304800" algn="l" rtl="0">
              <a:spcBef>
                <a:spcPts val="240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Ingress Controller (IC)  – Software that applies Ingress rules to a particular load balancer</a:t>
            </a:r>
            <a:endParaRPr b="1"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Kubernetes only provides Ingress resource, not a load balancer, Ingress Controller (IC)</a:t>
            </a:r>
            <a:endParaRPr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Several IC implementations for software/hardware/cloud load balancers. they are written by different groups and vendor for different ingresses (</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a:t>
            </a:r>
            <a:r>
              <a:rPr lang="en-US" dirty="0" err="1">
                <a:solidFill>
                  <a:srgbClr val="000000"/>
                </a:solidFill>
                <a:latin typeface="Roboto"/>
                <a:ea typeface="Roboto"/>
                <a:cs typeface="Roboto"/>
                <a:sym typeface="Roboto"/>
              </a:rPr>
              <a:t>HAproxy</a:t>
            </a:r>
            <a:r>
              <a:rPr lang="en-US" dirty="0">
                <a:solidFill>
                  <a:srgbClr val="000000"/>
                </a:solidFill>
                <a:latin typeface="Roboto"/>
                <a:ea typeface="Roboto"/>
                <a:cs typeface="Roboto"/>
                <a:sym typeface="Roboto"/>
              </a:rPr>
              <a:t>, envoy, </a:t>
            </a:r>
            <a:r>
              <a:rPr lang="en-US" dirty="0" err="1">
                <a:solidFill>
                  <a:srgbClr val="000000"/>
                </a:solidFill>
                <a:latin typeface="Roboto"/>
                <a:ea typeface="Roboto"/>
                <a:cs typeface="Roboto"/>
                <a:sym typeface="Roboto"/>
              </a:rPr>
              <a:t>etc</a:t>
            </a: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342900" lvl="0" indent="-304800" algn="l" rtl="0">
              <a:spcBef>
                <a:spcPts val="36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It is common to refer to both a load balancer and the IC software as the IC</a:t>
            </a:r>
            <a:endParaRPr dirty="0">
              <a:solidFill>
                <a:srgbClr val="000000"/>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lnSpc>
                <a:spcPct val="140000"/>
              </a:lnSpc>
              <a:spcBef>
                <a:spcPts val="1800"/>
              </a:spcBef>
              <a:spcAft>
                <a:spcPts val="0"/>
              </a:spcAft>
              <a:buNone/>
            </a:pPr>
            <a:r>
              <a:rPr lang="en-US" b="1" dirty="0">
                <a:solidFill>
                  <a:srgbClr val="000000"/>
                </a:solidFill>
                <a:latin typeface="Roboto"/>
                <a:ea typeface="Roboto"/>
                <a:cs typeface="Roboto"/>
                <a:sym typeface="Roboto"/>
              </a:rPr>
              <a:t>When a reload is required</a:t>
            </a:r>
            <a:r>
              <a:rPr lang="en-US" b="1" dirty="0">
                <a:solidFill>
                  <a:srgbClr val="000000"/>
                </a:solidFill>
                <a:uFill>
                  <a:noFill/>
                </a:uFill>
                <a:latin typeface="Roboto"/>
                <a:ea typeface="Roboto"/>
                <a:cs typeface="Roboto"/>
                <a:sym typeface="Roboto"/>
                <a:hlinkClick r:id="rId4"/>
              </a:rPr>
              <a:t>¶</a:t>
            </a:r>
            <a:endParaRPr b="1" dirty="0">
              <a:solidFill>
                <a:srgbClr val="000000"/>
              </a:solidFill>
              <a:latin typeface="Roboto"/>
              <a:ea typeface="Roboto"/>
              <a:cs typeface="Roboto"/>
              <a:sym typeface="Roboto"/>
            </a:endParaRPr>
          </a:p>
          <a:p>
            <a:pPr marL="0" lvl="0" indent="0" algn="l" rtl="0">
              <a:lnSpc>
                <a:spcPct val="115000"/>
              </a:lnSpc>
              <a:spcBef>
                <a:spcPts val="1200"/>
              </a:spcBef>
              <a:spcAft>
                <a:spcPts val="0"/>
              </a:spcAft>
              <a:buNone/>
            </a:pPr>
            <a:r>
              <a:rPr lang="en-US" dirty="0">
                <a:solidFill>
                  <a:srgbClr val="000000"/>
                </a:solidFill>
                <a:latin typeface="Roboto"/>
                <a:ea typeface="Roboto"/>
                <a:cs typeface="Roboto"/>
                <a:sym typeface="Roboto"/>
              </a:rPr>
              <a:t>The next list describes the scenarios when a reload is required:</a:t>
            </a:r>
            <a:endParaRPr dirty="0">
              <a:solidFill>
                <a:srgbClr val="000000"/>
              </a:solidFill>
              <a:latin typeface="Roboto"/>
              <a:ea typeface="Roboto"/>
              <a:cs typeface="Roboto"/>
              <a:sym typeface="Roboto"/>
            </a:endParaRPr>
          </a:p>
          <a:p>
            <a:pPr marL="736600" lvl="0" indent="-304800" algn="l" rtl="0">
              <a:lnSpc>
                <a:spcPct val="115000"/>
              </a:lnSpc>
              <a:spcBef>
                <a:spcPts val="2300"/>
              </a:spcBef>
              <a:spcAft>
                <a:spcPts val="0"/>
              </a:spcAft>
              <a:buSzPts val="1200"/>
              <a:buFont typeface="Roboto"/>
              <a:buChar char="●"/>
            </a:pPr>
            <a:r>
              <a:rPr lang="en-US" dirty="0">
                <a:solidFill>
                  <a:srgbClr val="000000"/>
                </a:solidFill>
                <a:latin typeface="Roboto"/>
                <a:ea typeface="Roboto"/>
                <a:cs typeface="Roboto"/>
                <a:sym typeface="Roboto"/>
              </a:rPr>
              <a:t>New Ingress Resource Created.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TLS section is added to existing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Change in Ingress annotations that impacts more than just upstream configuration. For instance load-balance annotation does not require a reload.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path is added/removed from an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An Ingress, Service, Secret is removed.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Some missing referenced object from the Ingress is available, like a Service or Secret.</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Secret is updated.</a:t>
            </a:r>
            <a:endParaRPr dirty="0">
              <a:solidFill>
                <a:srgbClr val="000000"/>
              </a:solidFill>
              <a:latin typeface="Roboto"/>
              <a:ea typeface="Roboto"/>
              <a:cs typeface="Roboto"/>
              <a:sym typeface="Roboto"/>
            </a:endParaRPr>
          </a:p>
          <a:p>
            <a:pPr marL="0" lvl="0" indent="0" algn="l" rtl="0">
              <a:spcBef>
                <a:spcPts val="230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How NGINX Community ingress-</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open source works: </a:t>
            </a:r>
            <a:r>
              <a:rPr lang="en-US" u="sng" dirty="0">
                <a:solidFill>
                  <a:srgbClr val="000000"/>
                </a:solidFill>
                <a:latin typeface="Roboto"/>
                <a:ea typeface="Roboto"/>
                <a:cs typeface="Roboto"/>
                <a:sym typeface="Roboto"/>
                <a:hlinkClick r:id="rId5"/>
              </a:rPr>
              <a:t>https://kubernetes.github.io/ingress-nginx/how-it-works/</a:t>
            </a:r>
            <a:endParaRPr dirty="0">
              <a:solidFill>
                <a:srgbClr val="000000"/>
              </a:solidFill>
              <a:latin typeface="Roboto"/>
              <a:ea typeface="Roboto"/>
              <a:cs typeface="Roboto"/>
              <a:sym typeface="Roboto"/>
            </a:endParaRPr>
          </a:p>
        </p:txBody>
      </p:sp>
      <p:sp>
        <p:nvSpPr>
          <p:cNvPr id="1140" name="Google Shape;1140;g63459503e6_1_416: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Carbon">
    <p:bg>
      <p:bgPr>
        <a:solidFill>
          <a:schemeClr val="tx1"/>
        </a:solidFill>
        <a:effectLst/>
      </p:bgPr>
    </p:bg>
    <p:spTree>
      <p:nvGrpSpPr>
        <p:cNvPr id="1" name=""/>
        <p:cNvGrpSpPr/>
        <p:nvPr/>
      </p:nvGrpSpPr>
      <p:grpSpPr>
        <a:xfrm>
          <a:off x="0" y="0"/>
          <a:ext cx="0" cy="0"/>
          <a:chOff x="0" y="0"/>
          <a:chExt cx="0" cy="0"/>
        </a:xfrm>
      </p:grpSpPr>
      <p:grpSp>
        <p:nvGrpSpPr>
          <p:cNvPr id="20" name="Group 22">
            <a:extLst>
              <a:ext uri="{FF2B5EF4-FFF2-40B4-BE49-F238E27FC236}">
                <a16:creationId xmlns:a16="http://schemas.microsoft.com/office/drawing/2014/main" id="{42A43BDF-5778-42C4-9684-F547222BF0D8}"/>
              </a:ext>
            </a:extLst>
          </p:cNvPr>
          <p:cNvGrpSpPr>
            <a:grpSpLocks noChangeAspect="1"/>
          </p:cNvGrpSpPr>
          <p:nvPr userDrawn="1"/>
        </p:nvGrpSpPr>
        <p:grpSpPr bwMode="auto">
          <a:xfrm>
            <a:off x="469899" y="471509"/>
            <a:ext cx="607061" cy="607061"/>
            <a:chOff x="5266" y="0"/>
            <a:chExt cx="733" cy="733"/>
          </a:xfrm>
        </p:grpSpPr>
        <p:sp>
          <p:nvSpPr>
            <p:cNvPr id="21" name="Freeform 23">
              <a:extLst>
                <a:ext uri="{FF2B5EF4-FFF2-40B4-BE49-F238E27FC236}">
                  <a16:creationId xmlns:a16="http://schemas.microsoft.com/office/drawing/2014/main" id="{2921929D-07DB-4DEB-8A8F-EECF0B8D3F91}"/>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7C47742A-259D-4716-AE5E-1149FBA060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42C69EFD-13B9-4F32-8951-2716108A9B0A}"/>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CDFD7902-75E6-4284-B2D1-DACA33F78B22}"/>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270F482F-1ED7-4D09-85FC-A4B6B1D0035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7EC4FDFB-D8B5-4D90-9CC9-76F699041481}"/>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79AF7A64-D462-4536-8E54-BC1645DA5D6D}"/>
              </a:ext>
            </a:extLst>
          </p:cNvPr>
          <p:cNvGrpSpPr/>
          <p:nvPr userDrawn="1"/>
        </p:nvGrpSpPr>
        <p:grpSpPr>
          <a:xfrm>
            <a:off x="0" y="6766560"/>
            <a:ext cx="12192000" cy="91440"/>
            <a:chOff x="0" y="6766560"/>
            <a:chExt cx="12192000" cy="91440"/>
          </a:xfrm>
        </p:grpSpPr>
        <p:sp>
          <p:nvSpPr>
            <p:cNvPr id="23" name="Rectangle 22">
              <a:extLst>
                <a:ext uri="{FF2B5EF4-FFF2-40B4-BE49-F238E27FC236}">
                  <a16:creationId xmlns:a16="http://schemas.microsoft.com/office/drawing/2014/main" id="{A414CAB4-D32A-40E5-BC4F-70AB6275024B}"/>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7384026C-3558-4FBE-92B9-E38A985E6F3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E7F5ED1F-67E0-4072-860A-04BCD4C7E26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FC857133-B537-4074-AF85-5E98C63012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25B67588-0B6E-4226-B394-241E4F152F5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192315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o subhead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C6A006-79D6-4FC0-8944-ED8D33182FB5}"/>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4" name="Footer Placeholder 10">
            <a:extLst>
              <a:ext uri="{FF2B5EF4-FFF2-40B4-BE49-F238E27FC236}">
                <a16:creationId xmlns:a16="http://schemas.microsoft.com/office/drawing/2014/main" id="{8B40CF54-3FB2-43C4-8ED2-061175C03E2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0659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NGNX 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96E6-8E5E-400C-BC91-808CCAF593F0}"/>
              </a:ext>
            </a:extLst>
          </p:cNvPr>
          <p:cNvSpPr>
            <a:spLocks noGrp="1"/>
          </p:cNvSpPr>
          <p:nvPr>
            <p:ph type="ctrTitle"/>
          </p:nvPr>
        </p:nvSpPr>
        <p:spPr bwMode="black">
          <a:xfrm>
            <a:off x="457200" y="1454931"/>
            <a:ext cx="6606833" cy="2121407"/>
          </a:xfrm>
          <a:prstGeom prst="rect">
            <a:avLst/>
          </a:prstGeom>
        </p:spPr>
        <p:txBody>
          <a:bodyPr anchor="b"/>
          <a:lstStyle>
            <a:lvl1pPr algn="l">
              <a:defRPr sz="6000" baseline="0">
                <a:solidFill>
                  <a:schemeClr val="bg1"/>
                </a:solidFill>
              </a:defRPr>
            </a:lvl1pPr>
          </a:lstStyle>
          <a:p>
            <a:r>
              <a:rPr lang="en-US"/>
              <a:t>Click to edit Master title style</a:t>
            </a:r>
          </a:p>
        </p:txBody>
      </p:sp>
      <p:sp>
        <p:nvSpPr>
          <p:cNvPr id="21" name="Text Placeholder 3">
            <a:extLst>
              <a:ext uri="{FF2B5EF4-FFF2-40B4-BE49-F238E27FC236}">
                <a16:creationId xmlns:a16="http://schemas.microsoft.com/office/drawing/2014/main" id="{34F6DA39-8E4E-454E-86C7-D4A838982CFB}"/>
              </a:ext>
            </a:extLst>
          </p:cNvPr>
          <p:cNvSpPr>
            <a:spLocks noGrp="1"/>
          </p:cNvSpPr>
          <p:nvPr>
            <p:ph type="body" sz="quarter" idx="10"/>
          </p:nvPr>
        </p:nvSpPr>
        <p:spPr>
          <a:xfrm>
            <a:off x="457200" y="3723676"/>
            <a:ext cx="6581955" cy="2677123"/>
          </a:xfrm>
          <a:prstGeom prst="rect">
            <a:avLst/>
          </a:prstGeom>
        </p:spPr>
        <p:txBody>
          <a:bodyPr rIns="0"/>
          <a:lstStyle>
            <a:lvl1pPr marL="342900" indent="-342900">
              <a:buFontTx/>
              <a:buNone/>
              <a:defRPr lang="en-US" sz="2400" b="1" kern="100" cap="all" spc="50" baseline="0" dirty="0" smtClean="0">
                <a:solidFill>
                  <a:schemeClr val="accent2"/>
                </a:solidFill>
                <a:latin typeface="Arial Narrow" panose="020B0606020202030204" pitchFamily="34" charset="0"/>
                <a:ea typeface="+mn-ea"/>
                <a:cs typeface="Arial" panose="020B0604020202020204" pitchFamily="34" charset="0"/>
              </a:defRPr>
            </a:lvl1pPr>
            <a:lvl2pPr marL="0" indent="0">
              <a:buFontTx/>
              <a:buNone/>
              <a:defRPr lang="en-US" sz="1800" b="1" kern="100" cap="none" spc="-20" baseline="0" dirty="0" smtClean="0">
                <a:solidFill>
                  <a:schemeClr val="bg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90000"/>
              </a:lnSpc>
              <a:buFontTx/>
              <a:buNone/>
              <a:defRPr lang="en-US" sz="1800" b="0" kern="100" cap="none" spc="0" baseline="0" dirty="0" smtClean="0">
                <a:solidFill>
                  <a:schemeClr val="bg1"/>
                </a:solidFill>
                <a:latin typeface="+mj-lt"/>
                <a:ea typeface="+mn-ea"/>
                <a:cs typeface="Arial" panose="020B0604020202020204" pitchFamily="34" charset="0"/>
              </a:defRPr>
            </a:lvl3pPr>
            <a:lvl4pPr marL="285750" indent="-285750" algn="l" defTabSz="914400" rtl="0" eaLnBrk="1" latinLnBrk="0" hangingPunct="1">
              <a:lnSpc>
                <a:spcPct val="90000"/>
              </a:lnSpc>
              <a:buFontTx/>
              <a:buNone/>
              <a:defRPr lang="en-US" sz="1800" b="0" kern="100" cap="none" spc="0" baseline="0" dirty="0" smtClean="0">
                <a:solidFill>
                  <a:schemeClr val="bg1"/>
                </a:solidFill>
                <a:latin typeface="+mj-lt"/>
                <a:ea typeface="+mn-ea"/>
                <a:cs typeface="Arial" panose="020B0604020202020204" pitchFamily="34" charset="0"/>
              </a:defRPr>
            </a:lvl4pPr>
            <a:lvl5pPr marL="0" indent="0" algn="l" defTabSz="914400" rtl="0" eaLnBrk="1" latinLnBrk="0" hangingPunct="1">
              <a:lnSpc>
                <a:spcPct val="90000"/>
              </a:lnSpc>
              <a:buFontTx/>
              <a:buNone/>
              <a:defRPr lang="en-US" sz="1800" b="0" kern="100" cap="none" spc="0" baseline="0" dirty="0">
                <a:solidFill>
                  <a:schemeClr val="bg1"/>
                </a:solidFill>
                <a:latin typeface="+mj-lt"/>
                <a:ea typeface="+mn-ea"/>
                <a:cs typeface="Arial" panose="020B0604020202020204" pitchFamily="34" charset="0"/>
              </a:defRPr>
            </a:lvl5pPr>
          </a:lstStyle>
          <a:p>
            <a:pPr marL="0" lvl="0" indent="0" algn="l" defTabSz="914400" rtl="0" eaLnBrk="1" latinLnBrk="0" hangingPunct="1">
              <a:lnSpc>
                <a:spcPct val="90000"/>
              </a:lnSpc>
              <a:spcBef>
                <a:spcPts val="600"/>
              </a:spcBef>
              <a:buFont typeface="Arial" panose="020B0604020202020204" pitchFamily="34" charset="0"/>
              <a:buChar char="​"/>
            </a:pPr>
            <a:r>
              <a:rPr lang="en-US"/>
              <a:t>Click to edit Master text styles</a:t>
            </a:r>
          </a:p>
          <a:p>
            <a:pPr marL="0" lvl="1" indent="0" algn="l" defTabSz="914400" rtl="0" eaLnBrk="1" latinLnBrk="0" hangingPunct="1">
              <a:lnSpc>
                <a:spcPct val="90000"/>
              </a:lnSpc>
              <a:spcBef>
                <a:spcPts val="600"/>
              </a:spcBef>
              <a:buFont typeface="Arial" panose="020B0604020202020204" pitchFamily="34" charset="0"/>
              <a:buChar char="​"/>
            </a:pPr>
            <a:r>
              <a:rPr lang="en-US"/>
              <a:t>Second level</a:t>
            </a:r>
          </a:p>
          <a:p>
            <a:pPr marL="0" lvl="2" indent="0" algn="l" defTabSz="914400" rtl="0" eaLnBrk="1" latinLnBrk="0" hangingPunct="1">
              <a:lnSpc>
                <a:spcPct val="90000"/>
              </a:lnSpc>
              <a:spcBef>
                <a:spcPts val="600"/>
              </a:spcBef>
              <a:buFont typeface="Arial" panose="020B0604020202020204" pitchFamily="34" charset="0"/>
              <a:buChar char="​"/>
            </a:pPr>
            <a:r>
              <a:rPr lang="en-US"/>
              <a:t>Third level</a:t>
            </a:r>
          </a:p>
          <a:p>
            <a:pPr marL="0" lvl="3" indent="0" algn="l" defTabSz="914400" rtl="0" eaLnBrk="1" latinLnBrk="0" hangingPunct="1">
              <a:lnSpc>
                <a:spcPct val="90000"/>
              </a:lnSpc>
              <a:spcBef>
                <a:spcPts val="600"/>
              </a:spcBef>
              <a:buFont typeface="Arial" panose="020B0604020202020204" pitchFamily="34" charset="0"/>
              <a:buChar char="​"/>
            </a:pPr>
            <a:r>
              <a:rPr lang="en-US"/>
              <a:t>Fourth level</a:t>
            </a:r>
          </a:p>
          <a:p>
            <a:pPr marL="0" lvl="4" indent="0" algn="l" defTabSz="914400" rtl="0" eaLnBrk="1" latinLnBrk="0" hangingPunct="1">
              <a:lnSpc>
                <a:spcPct val="90000"/>
              </a:lnSpc>
              <a:spcBef>
                <a:spcPts val="600"/>
              </a:spcBef>
              <a:buFont typeface="Arial" panose="020B0604020202020204" pitchFamily="34" charset="0"/>
              <a:buChar char="​"/>
            </a:pPr>
            <a:r>
              <a:rPr lang="en-US"/>
              <a:t>Fifth level</a:t>
            </a:r>
          </a:p>
        </p:txBody>
      </p:sp>
      <p:pic>
        <p:nvPicPr>
          <p:cNvPr id="4" name="Picture 3" descr="A close up of a sign&#10;&#10;Description automatically generated">
            <a:extLst>
              <a:ext uri="{FF2B5EF4-FFF2-40B4-BE49-F238E27FC236}">
                <a16:creationId xmlns:a16="http://schemas.microsoft.com/office/drawing/2014/main" id="{65C0C7AB-B490-45A1-AAB3-FE261E60720B}"/>
              </a:ext>
            </a:extLst>
          </p:cNvPr>
          <p:cNvPicPr>
            <a:picLocks noChangeAspect="1"/>
          </p:cNvPicPr>
          <p:nvPr userDrawn="1"/>
        </p:nvPicPr>
        <p:blipFill>
          <a:blip r:embed="rId2"/>
          <a:stretch>
            <a:fillRect/>
          </a:stretch>
        </p:blipFill>
        <p:spPr>
          <a:xfrm>
            <a:off x="457200" y="457200"/>
            <a:ext cx="1610270" cy="637667"/>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F64A1CFB-E5D6-42B4-8D34-59A6BFDE26A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348417" y="457201"/>
            <a:ext cx="4843583" cy="5943596"/>
          </a:xfrm>
          <a:prstGeom prst="rect">
            <a:avLst/>
          </a:prstGeom>
        </p:spPr>
      </p:pic>
    </p:spTree>
    <p:extLst>
      <p:ext uri="{BB962C8B-B14F-4D97-AF65-F5344CB8AC3E}">
        <p14:creationId xmlns:p14="http://schemas.microsoft.com/office/powerpoint/2010/main" val="19748097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Dark Gray End Slide">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0872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a:xfrm>
            <a:off x="457199" y="1967113"/>
            <a:ext cx="11274551" cy="4456946"/>
          </a:xfrm>
          <a:prstGeom prst="rect">
            <a:avLst/>
          </a:prstGeom>
        </p:spPr>
        <p:txBody>
          <a:bodyPr/>
          <a:lstStyle>
            <a:lvl3pPr>
              <a:defRPr sz="14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2">
            <a:extLst>
              <a:ext uri="{FF2B5EF4-FFF2-40B4-BE49-F238E27FC236}">
                <a16:creationId xmlns:a16="http://schemas.microsoft.com/office/drawing/2014/main" id="{2B842466-9726-DC47-B132-1768B6A1D912}"/>
              </a:ext>
            </a:extLst>
          </p:cNvPr>
          <p:cNvSpPr>
            <a:spLocks noGrp="1"/>
          </p:cNvSpPr>
          <p:nvPr>
            <p:ph type="body" idx="13"/>
          </p:nvPr>
        </p:nvSpPr>
        <p:spPr>
          <a:xfrm>
            <a:off x="457200" y="1256758"/>
            <a:ext cx="11274552" cy="246221"/>
          </a:xfrm>
          <a:prstGeom prst="rect">
            <a:avLst/>
          </a:prstGeom>
        </p:spPr>
        <p:txBody>
          <a:bodyPr wrap="square" lIns="0" anchor="t">
            <a:spAutoFit/>
          </a:bodyPr>
          <a:lstStyle>
            <a:lvl1pPr marL="0" indent="0">
              <a:lnSpc>
                <a:spcPct val="100000"/>
              </a:lnSpc>
              <a:spcBef>
                <a:spcPts val="0"/>
              </a:spcBef>
              <a:buNone/>
              <a:defRPr sz="1600" b="1" cap="all" spc="50" baseline="0">
                <a:solidFill>
                  <a:srgbClr val="7D7D7D"/>
                </a:solidFill>
                <a:latin typeface="Arial Narrow" panose="020B060602020203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Footer Placeholder 1">
            <a:extLst>
              <a:ext uri="{FF2B5EF4-FFF2-40B4-BE49-F238E27FC236}">
                <a16:creationId xmlns:a16="http://schemas.microsoft.com/office/drawing/2014/main" id="{FEA9DFA4-269D-4EDA-9660-73CB4BA62C7B}"/>
              </a:ext>
            </a:extLst>
          </p:cNvPr>
          <p:cNvSpPr>
            <a:spLocks noGrp="1"/>
          </p:cNvSpPr>
          <p:nvPr>
            <p:ph type="ftr" sz="quarter" idx="14"/>
          </p:nvPr>
        </p:nvSpPr>
        <p:spPr/>
        <p:txBody>
          <a:bodyPr/>
          <a:lstStyle/>
          <a:p>
            <a:r>
              <a:rPr lang="en-US"/>
              <a:t>CONFIDENTIAL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78241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4569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4569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9A44DD6-B725-43A5-9463-33E0964BA5FC}"/>
              </a:ext>
            </a:extLst>
          </p:cNvPr>
          <p:cNvSpPr>
            <a:spLocks noGrp="1"/>
          </p:cNvSpPr>
          <p:nvPr>
            <p:ph type="ftr" sz="quarter" idx="15"/>
          </p:nvPr>
        </p:nvSpPr>
        <p:spPr/>
        <p:txBody>
          <a:bodyPr/>
          <a:lstStyle/>
          <a:p>
            <a:r>
              <a:rPr lang="en-US"/>
              <a:t>CONFIDENTIAL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1256758"/>
            <a:ext cx="11274552" cy="246221"/>
          </a:xfrm>
          <a:prstGeom prst="rect">
            <a:avLst/>
          </a:prstGeom>
        </p:spPr>
        <p:txBody>
          <a:bodyPr wrap="square" lIns="0" anchor="t">
            <a:spAutoFit/>
          </a:bodyPr>
          <a:lstStyle>
            <a:lvl1pPr marL="0" indent="0">
              <a:lnSpc>
                <a:spcPct val="100000"/>
              </a:lnSpc>
              <a:spcBef>
                <a:spcPts val="0"/>
              </a:spcBef>
              <a:buNone/>
              <a:defRPr sz="1600" b="1" cap="all" spc="50" baseline="0">
                <a:solidFill>
                  <a:srgbClr val="7D7D7D"/>
                </a:solidFill>
                <a:latin typeface="Arial Narrow" panose="020B060602020203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63539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line title with subhea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6900AD-628D-4F3E-9698-1B0469E3E094}"/>
              </a:ext>
            </a:extLst>
          </p:cNvPr>
          <p:cNvSpPr>
            <a:spLocks noGrp="1"/>
          </p:cNvSpPr>
          <p:nvPr>
            <p:ph type="body" sz="quarter" idx="17"/>
          </p:nvPr>
        </p:nvSpPr>
        <p:spPr>
          <a:xfrm>
            <a:off x="457200" y="87028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5" name="Text Placeholder 4">
            <a:extLst>
              <a:ext uri="{FF2B5EF4-FFF2-40B4-BE49-F238E27FC236}">
                <a16:creationId xmlns:a16="http://schemas.microsoft.com/office/drawing/2014/main" id="{5933A4E5-53F5-4965-A7CC-A30FF6C42D3B}"/>
              </a:ext>
            </a:extLst>
          </p:cNvPr>
          <p:cNvSpPr>
            <a:spLocks noGrp="1"/>
          </p:cNvSpPr>
          <p:nvPr>
            <p:ph type="body" sz="quarter" idx="16"/>
          </p:nvPr>
        </p:nvSpPr>
        <p:spPr>
          <a:xfrm>
            <a:off x="457200" y="1967112"/>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AA397C8B-D09B-41B4-A86B-A6CE5A8695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102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Footer Placeholder 10">
            <a:extLst>
              <a:ext uri="{FF2B5EF4-FFF2-40B4-BE49-F238E27FC236}">
                <a16:creationId xmlns:a16="http://schemas.microsoft.com/office/drawing/2014/main" id="{F8FD40ED-5AB8-4DC4-8FC4-4B5A986D340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21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righ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2">
            <a:extLst>
              <a:ext uri="{FF2B5EF4-FFF2-40B4-BE49-F238E27FC236}">
                <a16:creationId xmlns:a16="http://schemas.microsoft.com/office/drawing/2014/main" id="{57A2ABEF-208D-4586-9E4F-EE7470886029}"/>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12643E8C-C561-4D13-B00A-51A91E0A440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96D6A4C0-6EC8-4405-ADE8-043BEC650C0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19510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lef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543447AD-9B2C-4F8B-8840-33CC5A99A88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6F568C8B-28E5-4A13-87CC-8002898E41B6}"/>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C563DA4D-3F63-4B6C-B996-0708DC1DB49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8570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 title with subhead: Thre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0C859-C19B-4489-A1B2-207EA480FA4A}"/>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6" name="Text Placeholder 2">
            <a:extLst>
              <a:ext uri="{FF2B5EF4-FFF2-40B4-BE49-F238E27FC236}">
                <a16:creationId xmlns:a16="http://schemas.microsoft.com/office/drawing/2014/main" id="{0AD172E0-9AA6-41A2-8A2C-69AC58E1A524}"/>
              </a:ext>
            </a:extLst>
          </p:cNvPr>
          <p:cNvSpPr>
            <a:spLocks noGrp="1"/>
          </p:cNvSpPr>
          <p:nvPr>
            <p:ph type="body" idx="18"/>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a:extLst>
              <a:ext uri="{FF2B5EF4-FFF2-40B4-BE49-F238E27FC236}">
                <a16:creationId xmlns:a16="http://schemas.microsoft.com/office/drawing/2014/main" id="{1FFE35A8-3B2A-4D50-B389-3EFEF7C33AEF}"/>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EE448C72-99CE-44E5-9192-1C07E845DB90}"/>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F40B6C54-3A77-4D1F-9FE2-40B10EEB6CEA}"/>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FD6F40AF-208C-439C-A929-97812791AA4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8865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line title with subhead: Four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5A8119-8A9D-4E8D-9FBE-CEFF19695DCE}"/>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21" name="Text Placeholder 2">
            <a:extLst>
              <a:ext uri="{FF2B5EF4-FFF2-40B4-BE49-F238E27FC236}">
                <a16:creationId xmlns:a16="http://schemas.microsoft.com/office/drawing/2014/main" id="{88B5D3F9-9FEE-4FC1-8557-65F2161D1E1B}"/>
              </a:ext>
            </a:extLst>
          </p:cNvPr>
          <p:cNvSpPr>
            <a:spLocks noGrp="1"/>
          </p:cNvSpPr>
          <p:nvPr>
            <p:ph type="body" idx="2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AEE73A41-482C-463A-8FE1-6CE47D59D0E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6C11CA0D-977D-49E5-9086-5ABC6F80618D}"/>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A8BF6AFA-475F-4876-BEA9-2BDA015EF2DD}"/>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2FB7FBF6-36AE-49CD-B5DB-672873569C8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0">
            <a:extLst>
              <a:ext uri="{FF2B5EF4-FFF2-40B4-BE49-F238E27FC236}">
                <a16:creationId xmlns:a16="http://schemas.microsoft.com/office/drawing/2014/main" id="{58A3B94D-2155-4BEB-A474-C5E26315EEAA}"/>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94036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line title with subhead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Footer Placeholder 10">
            <a:extLst>
              <a:ext uri="{FF2B5EF4-FFF2-40B4-BE49-F238E27FC236}">
                <a16:creationId xmlns:a16="http://schemas.microsoft.com/office/drawing/2014/main" id="{A1CE9E29-EC43-47AD-89B5-9689BD910B3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535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line title with subhead">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B05BB41-B2C8-4A28-B359-E94FA0C34DF0}"/>
              </a:ext>
            </a:extLst>
          </p:cNvPr>
          <p:cNvSpPr>
            <a:spLocks noGrp="1"/>
          </p:cNvSpPr>
          <p:nvPr>
            <p:ph type="body" sz="quarter" idx="16"/>
          </p:nvPr>
        </p:nvSpPr>
        <p:spPr>
          <a:xfrm>
            <a:off x="457200" y="1967113"/>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79538170-21B6-4714-A9AD-5E119CA077D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1180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14" name="Content Placeholder 2">
            <a:extLst>
              <a:ext uri="{FF2B5EF4-FFF2-40B4-BE49-F238E27FC236}">
                <a16:creationId xmlns:a16="http://schemas.microsoft.com/office/drawing/2014/main" id="{14558AAC-739A-4D30-9B92-0A9FE3CDA49D}"/>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9B787B0-48E4-433B-85C7-85541BFCFB95}"/>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DFD7C076-3F14-48C3-8F05-9CC51B385EE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71842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eep Lake">
    <p:bg>
      <p:bgPr>
        <a:solidFill>
          <a:srgbClr val="00446F"/>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grpSp>
        <p:nvGrpSpPr>
          <p:cNvPr id="16" name="Group 22">
            <a:extLst>
              <a:ext uri="{FF2B5EF4-FFF2-40B4-BE49-F238E27FC236}">
                <a16:creationId xmlns:a16="http://schemas.microsoft.com/office/drawing/2014/main" id="{C11273B3-D7B1-42B5-86F7-11127784670B}"/>
              </a:ext>
            </a:extLst>
          </p:cNvPr>
          <p:cNvGrpSpPr>
            <a:grpSpLocks noChangeAspect="1"/>
          </p:cNvGrpSpPr>
          <p:nvPr userDrawn="1"/>
        </p:nvGrpSpPr>
        <p:grpSpPr bwMode="auto">
          <a:xfrm>
            <a:off x="469899" y="471509"/>
            <a:ext cx="603504" cy="603504"/>
            <a:chOff x="5266" y="0"/>
            <a:chExt cx="733" cy="733"/>
          </a:xfrm>
        </p:grpSpPr>
        <p:sp>
          <p:nvSpPr>
            <p:cNvPr id="17" name="Freeform 24">
              <a:extLst>
                <a:ext uri="{FF2B5EF4-FFF2-40B4-BE49-F238E27FC236}">
                  <a16:creationId xmlns:a16="http://schemas.microsoft.com/office/drawing/2014/main" id="{A1B0966E-5181-4934-9D7E-C6FC708D23EF}"/>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a:extLst>
                <a:ext uri="{FF2B5EF4-FFF2-40B4-BE49-F238E27FC236}">
                  <a16:creationId xmlns:a16="http://schemas.microsoft.com/office/drawing/2014/main" id="{2BE7D59A-96D7-4866-97B3-1E01EA377633}"/>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a:extLst>
                <a:ext uri="{FF2B5EF4-FFF2-40B4-BE49-F238E27FC236}">
                  <a16:creationId xmlns:a16="http://schemas.microsoft.com/office/drawing/2014/main" id="{D40889E3-2864-495F-A1BC-AAD592864E71}"/>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811A214B-B1E2-4587-AE79-1889469D21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5" name="Group 14">
            <a:extLst>
              <a:ext uri="{FF2B5EF4-FFF2-40B4-BE49-F238E27FC236}">
                <a16:creationId xmlns:a16="http://schemas.microsoft.com/office/drawing/2014/main" id="{40A1DEC4-3D42-4FE4-B0EA-1CE4694837B1}"/>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62908D73-F652-41E0-BA6F-D40E54B3BE19}"/>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CB1E0D2F-D8AE-4A86-BD93-B90F60229A0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BF3DDAFA-9A22-4A27-BB1C-21AF610A87AA}"/>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E729A57-8AF3-40C9-AF2B-1BAC2964AC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9F6C6C56-9A42-43F5-8DA4-1F43315DCC6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5422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righ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CC545FD2-7A6E-4515-AF06-2BB0F6C9AAC3}"/>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0E33CA35-C6F0-4917-B7E6-A30CED91757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21E9AEFA-CC51-4CE4-AF06-4E0BDE1E97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3546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lef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2EF85F38-9197-4646-B35C-FB5BF271A7A9}"/>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BC7A3651-D256-41A5-AAFF-DB7CE7BFD36B}"/>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748F3F40-E9B0-4B1B-9E2E-81BF2177B7F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306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line title with subhead: Three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3" name="Content Placeholder 2">
            <a:extLst>
              <a:ext uri="{FF2B5EF4-FFF2-40B4-BE49-F238E27FC236}">
                <a16:creationId xmlns:a16="http://schemas.microsoft.com/office/drawing/2014/main" id="{9C93C290-E978-440A-8017-3A133672AE22}"/>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32ECA63C-E4C9-4727-B43F-4A7ABC84D728}"/>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7E333B3F-3E99-48D9-B017-755F0DAF0B4B}"/>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09D7F567-DEE9-4052-9068-ACC47817C2F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30934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line title with subhead: Four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5" name="Content Placeholder 2">
            <a:extLst>
              <a:ext uri="{FF2B5EF4-FFF2-40B4-BE49-F238E27FC236}">
                <a16:creationId xmlns:a16="http://schemas.microsoft.com/office/drawing/2014/main" id="{E9CF6EB7-3F22-4CAA-9506-5B9D47D1ECFD}"/>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4D2C927-853F-40F7-BEA8-EB87EBD405C4}"/>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F4C8CB9D-0E1B-4F5D-B9E7-3C1F8049818A}"/>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214F2138-4345-4175-BA09-5927B84F558D}"/>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10">
            <a:extLst>
              <a:ext uri="{FF2B5EF4-FFF2-40B4-BE49-F238E27FC236}">
                <a16:creationId xmlns:a16="http://schemas.microsoft.com/office/drawing/2014/main" id="{456493A9-E23C-409C-A174-414FC86274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2534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line title with subhead only">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4" name="Footer Placeholder 10">
            <a:extLst>
              <a:ext uri="{FF2B5EF4-FFF2-40B4-BE49-F238E27FC236}">
                <a16:creationId xmlns:a16="http://schemas.microsoft.com/office/drawing/2014/main" id="{1C314CCC-913F-4DA2-91CF-D7C89A96EFF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82919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yebrow and title">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2AF7A-2465-4F0F-A08C-14ACD96BCADF}"/>
              </a:ext>
            </a:extLst>
          </p:cNvPr>
          <p:cNvSpPr>
            <a:spLocks noGrp="1"/>
          </p:cNvSpPr>
          <p:nvPr>
            <p:ph type="body" sz="quarter" idx="12"/>
          </p:nvPr>
        </p:nvSpPr>
        <p:spPr>
          <a:xfrm>
            <a:off x="457200" y="1967113"/>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5" name="Footer Placeholder 10">
            <a:extLst>
              <a:ext uri="{FF2B5EF4-FFF2-40B4-BE49-F238E27FC236}">
                <a16:creationId xmlns:a16="http://schemas.microsoft.com/office/drawing/2014/main" id="{4A4DCBC1-8EA3-4E87-837A-83F17AC845B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1464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yebrow and title: Two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719BF881-191A-4C89-9CA9-B03A208BB721}"/>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2E5BEB5D-75B8-4918-93B2-B443D35A5730}"/>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0E0E0026-750C-4749-8A4B-F50BDFEB1D84}"/>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82695469-62BA-4F8A-9BAF-A9C4A0869C1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0545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righ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2" name="Content Placeholder 2">
            <a:extLst>
              <a:ext uri="{FF2B5EF4-FFF2-40B4-BE49-F238E27FC236}">
                <a16:creationId xmlns:a16="http://schemas.microsoft.com/office/drawing/2014/main" id="{6843707F-B45E-45FC-9FE9-0815D75BC1A1}"/>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6143D6D5-0D4B-4353-9C0C-195451C5A54F}"/>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B26C481B-8F05-454E-B9A0-E5483867A6CE}"/>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2A3D27C5-73FD-45B9-8B63-64387D57F04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394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lef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3" name="Content Placeholder 2">
            <a:extLst>
              <a:ext uri="{FF2B5EF4-FFF2-40B4-BE49-F238E27FC236}">
                <a16:creationId xmlns:a16="http://schemas.microsoft.com/office/drawing/2014/main" id="{10E464D7-775C-4C1A-A4A8-BF8F444195B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BEA99AE5-C520-4034-BD81-FB644B5F26F9}"/>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862AB041-0459-420C-AFE3-C7423F7F4616}"/>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44CBCC9F-B157-48A2-8BCD-F4134ED0D8A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4682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yebrow and title: Three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4" name="Content Placeholder 2">
            <a:extLst>
              <a:ext uri="{FF2B5EF4-FFF2-40B4-BE49-F238E27FC236}">
                <a16:creationId xmlns:a16="http://schemas.microsoft.com/office/drawing/2014/main" id="{FA2CB71B-425A-44AE-8C0B-0B2237A7A100}"/>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56E686C1-0BF8-4DA5-B78B-25AE01BD4AFD}"/>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EC713FD-A64A-44DB-8150-B655DEE69289}"/>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7BE03809-C0DF-4EF8-BEA1-6B7E7F85AC5B}"/>
              </a:ext>
            </a:extLst>
          </p:cNvPr>
          <p:cNvSpPr>
            <a:spLocks noGrp="1"/>
          </p:cNvSpPr>
          <p:nvPr>
            <p:ph sz="quarter" idx="18"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7" name="Footer Placeholder 10">
            <a:extLst>
              <a:ext uri="{FF2B5EF4-FFF2-40B4-BE49-F238E27FC236}">
                <a16:creationId xmlns:a16="http://schemas.microsoft.com/office/drawing/2014/main" id="{DCBE6651-8BD1-4E33-8D74-09677F47D6B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802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Deep Lake">
    <p:bg>
      <p:bgPr>
        <a:solidFill>
          <a:schemeClr val="tx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1" y="1143000"/>
            <a:ext cx="7315200"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315199"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3" name="Graphic 2">
            <a:extLst>
              <a:ext uri="{FF2B5EF4-FFF2-40B4-BE49-F238E27FC236}">
                <a16:creationId xmlns:a16="http://schemas.microsoft.com/office/drawing/2014/main" id="{2A40E79D-6228-874B-9EA6-E8BFFBCDB8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899" y="457217"/>
            <a:ext cx="1371600" cy="220583"/>
          </a:xfrm>
          <a:prstGeom prst="rect">
            <a:avLst/>
          </a:prstGeom>
        </p:spPr>
      </p:pic>
      <p:pic>
        <p:nvPicPr>
          <p:cNvPr id="7" name="Picture 6">
            <a:extLst>
              <a:ext uri="{FF2B5EF4-FFF2-40B4-BE49-F238E27FC236}">
                <a16:creationId xmlns:a16="http://schemas.microsoft.com/office/drawing/2014/main" id="{B4EE4E5C-C2EB-F14F-AF5E-CBDBB9020E62}"/>
              </a:ext>
            </a:extLst>
          </p:cNvPr>
          <p:cNvPicPr>
            <a:picLocks noChangeAspect="1"/>
          </p:cNvPicPr>
          <p:nvPr userDrawn="1"/>
        </p:nvPicPr>
        <p:blipFill>
          <a:blip r:embed="rId4"/>
          <a:stretch>
            <a:fillRect/>
          </a:stretch>
        </p:blipFill>
        <p:spPr>
          <a:xfrm>
            <a:off x="457200" y="6143812"/>
            <a:ext cx="1101452" cy="436384"/>
          </a:xfrm>
          <a:prstGeom prst="rect">
            <a:avLst/>
          </a:prstGeom>
        </p:spPr>
      </p:pic>
      <p:pic>
        <p:nvPicPr>
          <p:cNvPr id="8" name="Graphic 7">
            <a:extLst>
              <a:ext uri="{FF2B5EF4-FFF2-40B4-BE49-F238E27FC236}">
                <a16:creationId xmlns:a16="http://schemas.microsoft.com/office/drawing/2014/main" id="{240BC79B-8FDC-AA44-88A9-4F5F30798FA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39007"/>
          <a:stretch/>
        </p:blipFill>
        <p:spPr>
          <a:xfrm>
            <a:off x="8060265" y="457201"/>
            <a:ext cx="4131736" cy="5943595"/>
          </a:xfrm>
          <a:prstGeom prst="rect">
            <a:avLst/>
          </a:prstGeom>
        </p:spPr>
      </p:pic>
    </p:spTree>
    <p:extLst>
      <p:ext uri="{BB962C8B-B14F-4D97-AF65-F5344CB8AC3E}">
        <p14:creationId xmlns:p14="http://schemas.microsoft.com/office/powerpoint/2010/main" val="380944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yebrow and title: Four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6" name="Content Placeholder 2">
            <a:extLst>
              <a:ext uri="{FF2B5EF4-FFF2-40B4-BE49-F238E27FC236}">
                <a16:creationId xmlns:a16="http://schemas.microsoft.com/office/drawing/2014/main" id="{5A5FF981-4ABF-4AA7-BA8F-4DC0D529115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868D8A6A-0A57-4651-9366-A02DB21541BF}"/>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FBF88B71-0BB2-4601-B2CE-F4F9B29D02DE}"/>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3CC96474-5772-40F1-BF7B-AB01EC8D4AB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675F5264-3B10-4E1A-8EAD-38FFE8ACFF6A}"/>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8" name="Footer Placeholder 10">
            <a:extLst>
              <a:ext uri="{FF2B5EF4-FFF2-40B4-BE49-F238E27FC236}">
                <a16:creationId xmlns:a16="http://schemas.microsoft.com/office/drawing/2014/main" id="{6CAFEAFB-1353-42C0-9A13-C38F635AC63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7898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yebrow and title only">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4" name="Footer Placeholder 10">
            <a:extLst>
              <a:ext uri="{FF2B5EF4-FFF2-40B4-BE49-F238E27FC236}">
                <a16:creationId xmlns:a16="http://schemas.microsoft.com/office/drawing/2014/main" id="{9D3F7C6D-D349-458D-A76F-C40DAFB994B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27533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0">
            <a:extLst>
              <a:ext uri="{FF2B5EF4-FFF2-40B4-BE49-F238E27FC236}">
                <a16:creationId xmlns:a16="http://schemas.microsoft.com/office/drawing/2014/main" id="{6AAA353B-4225-4925-A76E-613DABA5B5E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9075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No code b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615A8-327B-4608-AE56-D78B4340B2E0}"/>
              </a:ext>
            </a:extLst>
          </p:cNvPr>
          <p:cNvSpPr/>
          <p:nvPr userDrawn="1"/>
        </p:nvSpPr>
        <p:spPr>
          <a:xfrm>
            <a:off x="0" y="0"/>
            <a:ext cx="12192000" cy="396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 name="Footer Placeholder 10">
            <a:extLst>
              <a:ext uri="{FF2B5EF4-FFF2-40B4-BE49-F238E27FC236}">
                <a16:creationId xmlns:a16="http://schemas.microsoft.com/office/drawing/2014/main" id="{C5F49995-AC59-4648-909B-EEE86EF0D1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2544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7C385086-52B0-461C-9B1A-801101060D41}"/>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F3FAA5F1-3BE8-4532-9AB2-5F11531934F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B896AB4F-981C-42CD-AB72-56C656298E7C}"/>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41E1ED31-FE14-438B-A0AE-0D18387D788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FE3C3EE6-28AE-4250-A1B9-C162452BE654}"/>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D80837F-9490-4F17-AC5A-000B9FAF4752}"/>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9345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subhead: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DDB14591-B618-4FBB-BDE8-3B61540817CD}"/>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B8D73356-48D8-4E4B-90CF-5DC74ADBFE43}"/>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CD0FFC57-DE8E-4345-910F-80B40B218C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F0A6C5CE-626B-4A3F-93CA-25F91910FAF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D9098298-CD7C-42C1-A93E-76594A2FC1B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E5CA597-D598-4588-8DDE-8C81E44C694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8519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Section header: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4" name="Group 23">
            <a:extLst>
              <a:ext uri="{FF2B5EF4-FFF2-40B4-BE49-F238E27FC236}">
                <a16:creationId xmlns:a16="http://schemas.microsoft.com/office/drawing/2014/main" id="{BD0D751F-A927-0A49-A708-5B7576637007}"/>
              </a:ext>
            </a:extLst>
          </p:cNvPr>
          <p:cNvGrpSpPr/>
          <p:nvPr userDrawn="1"/>
        </p:nvGrpSpPr>
        <p:grpSpPr>
          <a:xfrm>
            <a:off x="0" y="0"/>
            <a:ext cx="12192000" cy="91440"/>
            <a:chOff x="0" y="6766560"/>
            <a:chExt cx="12192000" cy="91440"/>
          </a:xfrm>
        </p:grpSpPr>
        <p:sp>
          <p:nvSpPr>
            <p:cNvPr id="25" name="Rectangle 24">
              <a:extLst>
                <a:ext uri="{FF2B5EF4-FFF2-40B4-BE49-F238E27FC236}">
                  <a16:creationId xmlns:a16="http://schemas.microsoft.com/office/drawing/2014/main" id="{273F3204-0C60-264C-B79A-45D5479E2877}"/>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1BB6C99F-6C3B-944E-A6D5-E8D10D5BFBF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6DE041BC-5154-724B-9A81-31BB44D20E3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3696A6AC-5261-364B-8FBA-75788FD2F31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55BE3176-F01C-8744-8E98-E9A4650C012A}"/>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69546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subhead: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7" name="Group 26">
            <a:extLst>
              <a:ext uri="{FF2B5EF4-FFF2-40B4-BE49-F238E27FC236}">
                <a16:creationId xmlns:a16="http://schemas.microsoft.com/office/drawing/2014/main" id="{14055D79-8A20-7D48-B9A5-13D94A27B088}"/>
              </a:ext>
            </a:extLst>
          </p:cNvPr>
          <p:cNvGrpSpPr/>
          <p:nvPr userDrawn="1"/>
        </p:nvGrpSpPr>
        <p:grpSpPr>
          <a:xfrm>
            <a:off x="0" y="0"/>
            <a:ext cx="12192000" cy="91440"/>
            <a:chOff x="0" y="6766560"/>
            <a:chExt cx="12192000" cy="91440"/>
          </a:xfrm>
        </p:grpSpPr>
        <p:sp>
          <p:nvSpPr>
            <p:cNvPr id="28" name="Rectangle 27">
              <a:extLst>
                <a:ext uri="{FF2B5EF4-FFF2-40B4-BE49-F238E27FC236}">
                  <a16:creationId xmlns:a16="http://schemas.microsoft.com/office/drawing/2014/main" id="{1F10D67F-F160-2C48-B8BA-777990BBCE7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7A9319F3-EF05-0447-ACBA-047CD85755A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155EDD27-DD33-734A-813F-F30CF0A2557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E69BC330-F4A3-464C-9ADB-77AE238FEC5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E095533F-80E0-A647-9DD5-A03D6D65CAE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9179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ig statement: Pine">
    <p:bg>
      <p:bgPr>
        <a:solidFill>
          <a:srgbClr val="1C6333"/>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BD978A3C-C378-42CB-93DD-CF42E8327268}"/>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846261E6-6555-4DF8-87DB-88B7F92D7C7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F2EEF0C6-50AB-4F14-9298-43988E1B94EC}"/>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A9ACFFD0-9F46-49D2-A642-5A31E2F0B292}"/>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EB457352-4292-4827-8067-7795621350A3}"/>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55F2E071-A719-41E1-A8A4-0FFBC981E24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1086EE48-ECAD-4C11-9F02-82F9EA7C2A0C}"/>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7C1B5E29-685E-4C1F-9590-815CBA348DBE}"/>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ED7CF872-DA1B-4180-9987-CF46F16ABE9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5632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ig statement: Iris">
    <p:bg>
      <p:bgPr>
        <a:solidFill>
          <a:srgbClr val="4E43A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6241"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9B5040EC-0EE6-4E5D-A5D9-618910B33D16}"/>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7E219815-3AF8-40BA-A825-ECB2B3C0CB15}"/>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B9572310-3FD0-4A5F-9AC5-75DE72D65BA9}"/>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4F8B28CA-4B48-4B39-83DF-A9BC1C4E1880}"/>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BD45B91F-0D3D-44FD-BFF0-ECB9685034BF}"/>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B0FF805F-AA4E-462C-9060-29BC27A72E10}"/>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4940A0E0-F685-498B-947E-A03BD037507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D0C98E5D-34B2-468D-B7D5-ED0B0AE7D81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C1156D6D-110F-4A8F-9FA1-B39441F8865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1791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F559F-436D-469C-A419-AE01C38B8CCD}"/>
              </a:ext>
            </a:extLst>
          </p:cNvPr>
          <p:cNvSpPr>
            <a:spLocks noGrp="1"/>
          </p:cNvSpPr>
          <p:nvPr>
            <p:ph type="body" sz="quarter" idx="10"/>
          </p:nvPr>
        </p:nvSpPr>
        <p:spPr>
          <a:xfrm>
            <a:off x="457200" y="1968498"/>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D1B9E611-EBCB-4798-8F9E-3B0DB65C3D23}"/>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594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ig statement: White">
    <p:bg>
      <p:bgPr>
        <a:solidFill>
          <a:schemeClr val="bg1"/>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8152"/>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tx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pic>
        <p:nvPicPr>
          <p:cNvPr id="36" name="Graphic 35">
            <a:extLst>
              <a:ext uri="{FF2B5EF4-FFF2-40B4-BE49-F238E27FC236}">
                <a16:creationId xmlns:a16="http://schemas.microsoft.com/office/drawing/2014/main" id="{2258385A-D118-4C6D-B15D-047902FEB6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20" name="TextBox 19">
            <a:extLst>
              <a:ext uri="{FF2B5EF4-FFF2-40B4-BE49-F238E27FC236}">
                <a16:creationId xmlns:a16="http://schemas.microsoft.com/office/drawing/2014/main" id="{967DB76F-CCB3-47C1-AF42-0D03EA13B15C}"/>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1" name="TextBox 20">
            <a:extLst>
              <a:ext uri="{FF2B5EF4-FFF2-40B4-BE49-F238E27FC236}">
                <a16:creationId xmlns:a16="http://schemas.microsoft.com/office/drawing/2014/main" id="{24EF541F-1C82-499B-934A-42273E9FFE20}"/>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A75EE97-4C4C-40C1-B0B3-25B91D782513}"/>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311E0249-55B1-4F50-B6F3-1D4CB83B755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17E13632-A940-427F-8045-D15DB2E912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6C322C50-445E-40A7-8A05-AD852D1DC56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37016F8-C5EE-4244-B985-DE10D2A3253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826659-0D85-4522-876F-5B35D499F0F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2" name="Footer Placeholder 10">
            <a:extLst>
              <a:ext uri="{FF2B5EF4-FFF2-40B4-BE49-F238E27FC236}">
                <a16:creationId xmlns:a16="http://schemas.microsoft.com/office/drawing/2014/main" id="{1EB56CC3-93B6-4BEB-9E54-9E5281DC15C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76230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6093265" y="89682"/>
            <a:ext cx="6098736" cy="676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Picture Placeholder 3">
            <a:extLst>
              <a:ext uri="{FF2B5EF4-FFF2-40B4-BE49-F238E27FC236}">
                <a16:creationId xmlns:a16="http://schemas.microsoft.com/office/drawing/2014/main" id="{8AD9881D-B00A-4247-8DF7-BEE9578ADBC5}"/>
              </a:ext>
            </a:extLst>
          </p:cNvPr>
          <p:cNvSpPr>
            <a:spLocks noGrp="1"/>
          </p:cNvSpPr>
          <p:nvPr>
            <p:ph type="pic" sz="quarter" idx="15" hasCustomPrompt="1"/>
          </p:nvPr>
        </p:nvSpPr>
        <p:spPr bwMode="ltGray">
          <a:xfrm>
            <a:off x="6093265" y="89682"/>
            <a:ext cx="6098736" cy="6768318"/>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5164134"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5176157" cy="753995"/>
          </a:xfrm>
        </p:spPr>
        <p:txBody>
          <a:bodyPr/>
          <a:lstStyle/>
          <a:p>
            <a:r>
              <a:rPr lang="en-US"/>
              <a:t>Click to edit Master title style</a:t>
            </a:r>
          </a:p>
        </p:txBody>
      </p:sp>
      <p:sp>
        <p:nvSpPr>
          <p:cNvPr id="6" name="Text Placeholder 5">
            <a:extLst>
              <a:ext uri="{FF2B5EF4-FFF2-40B4-BE49-F238E27FC236}">
                <a16:creationId xmlns:a16="http://schemas.microsoft.com/office/drawing/2014/main" id="{256F043C-92B1-4F33-A948-6B9D078B26E9}"/>
              </a:ext>
            </a:extLst>
          </p:cNvPr>
          <p:cNvSpPr>
            <a:spLocks noGrp="1"/>
          </p:cNvSpPr>
          <p:nvPr>
            <p:ph type="body" sz="quarter" idx="19" hasCustomPrompt="1"/>
          </p:nvPr>
        </p:nvSpPr>
        <p:spPr>
          <a:xfrm>
            <a:off x="11489503" y="6431001"/>
            <a:ext cx="245678" cy="245297"/>
          </a:xfrm>
          <a:blipFill>
            <a:blip r:embed="rId2"/>
            <a:stretch>
              <a:fillRect/>
            </a:stretch>
          </a:blipFill>
        </p:spPr>
        <p:txBody>
          <a:bodyPr/>
          <a:lstStyle>
            <a:lvl1pPr marL="0" indent="0">
              <a:buNone/>
              <a:defRPr>
                <a:solidFill>
                  <a:schemeClr val="tx1">
                    <a:alpha val="0"/>
                  </a:schemeClr>
                </a:solidFill>
              </a:defRPr>
            </a:lvl1pPr>
          </a:lstStyle>
          <a:p>
            <a:pPr lvl="0"/>
            <a:r>
              <a:rPr lang="en-US"/>
              <a:t> </a:t>
            </a:r>
          </a:p>
        </p:txBody>
      </p:sp>
      <p:sp>
        <p:nvSpPr>
          <p:cNvPr id="7" name="Footer Placeholder 10">
            <a:extLst>
              <a:ext uri="{FF2B5EF4-FFF2-40B4-BE49-F238E27FC236}">
                <a16:creationId xmlns:a16="http://schemas.microsoft.com/office/drawing/2014/main" id="{88866E84-0A57-4668-B531-68C5A5DCE6AB}"/>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4424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and photo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93922-250C-D740-A91E-0F1BF41B61A8}"/>
              </a:ext>
            </a:extLst>
          </p:cNvPr>
          <p:cNvSpPr/>
          <p:nvPr userDrawn="1"/>
        </p:nvSpPr>
        <p:spPr>
          <a:xfrm>
            <a:off x="0" y="91440"/>
            <a:ext cx="6098736"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Picture Placeholder 3">
            <a:extLst>
              <a:ext uri="{FF2B5EF4-FFF2-40B4-BE49-F238E27FC236}">
                <a16:creationId xmlns:a16="http://schemas.microsoft.com/office/drawing/2014/main" id="{A2524182-F3AA-A449-A811-1F42DD3BE45E}"/>
              </a:ext>
            </a:extLst>
          </p:cNvPr>
          <p:cNvSpPr>
            <a:spLocks noGrp="1"/>
          </p:cNvSpPr>
          <p:nvPr>
            <p:ph type="pic" sz="quarter" idx="15" hasCustomPrompt="1"/>
          </p:nvPr>
        </p:nvSpPr>
        <p:spPr bwMode="ltGray">
          <a:xfrm>
            <a:off x="0" y="91440"/>
            <a:ext cx="6098736" cy="6766559"/>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26" name="Content Placeholder 2">
            <a:extLst>
              <a:ext uri="{FF2B5EF4-FFF2-40B4-BE49-F238E27FC236}">
                <a16:creationId xmlns:a16="http://schemas.microsoft.com/office/drawing/2014/main" id="{3477760C-3274-4510-B4C1-514FA1F1FE3E}"/>
              </a:ext>
            </a:extLst>
          </p:cNvPr>
          <p:cNvSpPr>
            <a:spLocks noGrp="1"/>
          </p:cNvSpPr>
          <p:nvPr>
            <p:ph idx="14"/>
          </p:nvPr>
        </p:nvSpPr>
        <p:spPr>
          <a:xfrm>
            <a:off x="6570667" y="1967112"/>
            <a:ext cx="5164134" cy="44270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4F10EF53-26EC-4206-AAE1-524C87D7422A}"/>
              </a:ext>
            </a:extLst>
          </p:cNvPr>
          <p:cNvSpPr>
            <a:spLocks noGrp="1"/>
          </p:cNvSpPr>
          <p:nvPr>
            <p:ph type="title"/>
          </p:nvPr>
        </p:nvSpPr>
        <p:spPr>
          <a:xfrm>
            <a:off x="6567616" y="457200"/>
            <a:ext cx="5176215" cy="753995"/>
          </a:xfrm>
        </p:spPr>
        <p:txBody>
          <a:bodyPr/>
          <a:lstStyle/>
          <a:p>
            <a:r>
              <a:rPr lang="en-US"/>
              <a:t>Click to edit Master title style</a:t>
            </a:r>
          </a:p>
        </p:txBody>
      </p:sp>
      <p:grpSp>
        <p:nvGrpSpPr>
          <p:cNvPr id="20" name="Group 19">
            <a:extLst>
              <a:ext uri="{FF2B5EF4-FFF2-40B4-BE49-F238E27FC236}">
                <a16:creationId xmlns:a16="http://schemas.microsoft.com/office/drawing/2014/main" id="{ECA85233-40AD-4D6F-9365-29FEF80CE271}"/>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4E7F9A77-4CA7-4E17-899F-26DDA3DCAE26}"/>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3A8A5F5D-6B10-49A0-B728-102DF6802D7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36778C5F-7A8E-4BDF-96CE-CCEDB03D72D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1DCD4965-B542-43C1-B191-3CADE067FD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8DB607E6-DB93-41EF-851F-EDFE50E56E0F}"/>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30" name="TextBox 29">
            <a:extLst>
              <a:ext uri="{FF2B5EF4-FFF2-40B4-BE49-F238E27FC236}">
                <a16:creationId xmlns:a16="http://schemas.microsoft.com/office/drawing/2014/main" id="{DD42932E-7A67-4369-B8BD-2F3B4FFE6E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31" name="TextBox 30">
            <a:extLst>
              <a:ext uri="{FF2B5EF4-FFF2-40B4-BE49-F238E27FC236}">
                <a16:creationId xmlns:a16="http://schemas.microsoft.com/office/drawing/2014/main" id="{E9D0CEDF-2327-4D21-9626-EA64C1D6F84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pic>
        <p:nvPicPr>
          <p:cNvPr id="32" name="Graphic 31">
            <a:extLst>
              <a:ext uri="{FF2B5EF4-FFF2-40B4-BE49-F238E27FC236}">
                <a16:creationId xmlns:a16="http://schemas.microsoft.com/office/drawing/2014/main" id="{97316C92-AC84-494D-9E23-16873326D9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720ECF2C-9E27-4F25-919C-9D1327729CD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6511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idebar with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DF3E6-324E-4875-8242-D42D701A6E9E}"/>
              </a:ext>
            </a:extLst>
          </p:cNvPr>
          <p:cNvSpPr/>
          <p:nvPr userDrawn="1"/>
        </p:nvSpPr>
        <p:spPr bwMode="ltGray">
          <a:xfrm>
            <a:off x="0" y="91440"/>
            <a:ext cx="6096000"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1A61974F-83C6-4B8C-A611-F52ADE4EAD76}"/>
              </a:ext>
            </a:extLst>
          </p:cNvPr>
          <p:cNvSpPr>
            <a:spLocks noGrp="1"/>
          </p:cNvSpPr>
          <p:nvPr>
            <p:ph idx="16"/>
          </p:nvPr>
        </p:nvSpPr>
        <p:spPr>
          <a:xfrm>
            <a:off x="6590906" y="457200"/>
            <a:ext cx="5140845" cy="5943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
            <a:extLst>
              <a:ext uri="{FF2B5EF4-FFF2-40B4-BE49-F238E27FC236}">
                <a16:creationId xmlns:a16="http://schemas.microsoft.com/office/drawing/2014/main" id="{8E8E56E7-3501-43C0-8E56-CED7C59FB5F3}"/>
              </a:ext>
            </a:extLst>
          </p:cNvPr>
          <p:cNvSpPr>
            <a:spLocks noGrp="1"/>
          </p:cNvSpPr>
          <p:nvPr>
            <p:ph type="body" idx="1"/>
          </p:nvPr>
        </p:nvSpPr>
        <p:spPr>
          <a:xfrm>
            <a:off x="469223" y="1967112"/>
            <a:ext cx="4856688" cy="4139385"/>
          </a:xfrm>
          <a:prstGeom prst="rect">
            <a:avLst/>
          </a:prstGeom>
        </p:spPr>
        <p:txBody>
          <a:bodyPr anchor="t"/>
          <a:lstStyle>
            <a:lvl1pPr marL="0" marR="0" indent="0" algn="l" defTabSz="914400" rtl="0" eaLnBrk="1" fontAlgn="auto" latinLnBrk="0" hangingPunct="1">
              <a:lnSpc>
                <a:spcPct val="120000"/>
              </a:lnSpc>
              <a:spcBef>
                <a:spcPts val="2400"/>
              </a:spcBef>
              <a:spcAft>
                <a:spcPts val="0"/>
              </a:spcAft>
              <a:buClrTx/>
              <a:buSzTx/>
              <a:buFont typeface="Arial" panose="020B0604020202020204" pitchFamily="34" charset="0"/>
              <a:buNone/>
              <a:tabLst/>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lang="en-US"/>
              <a:t>Click to edit Master text styles</a:t>
            </a:r>
          </a:p>
        </p:txBody>
      </p:sp>
      <p:sp>
        <p:nvSpPr>
          <p:cNvPr id="2" name="Title 1">
            <a:extLst>
              <a:ext uri="{FF2B5EF4-FFF2-40B4-BE49-F238E27FC236}">
                <a16:creationId xmlns:a16="http://schemas.microsoft.com/office/drawing/2014/main" id="{27CAC042-5DC9-4769-B7E8-FF597DC9486E}"/>
              </a:ext>
            </a:extLst>
          </p:cNvPr>
          <p:cNvSpPr>
            <a:spLocks noGrp="1"/>
          </p:cNvSpPr>
          <p:nvPr>
            <p:ph type="title"/>
          </p:nvPr>
        </p:nvSpPr>
        <p:spPr>
          <a:xfrm>
            <a:off x="457200" y="457200"/>
            <a:ext cx="5176215" cy="753995"/>
          </a:xfrm>
        </p:spPr>
        <p:txBody>
          <a:bodyPr/>
          <a:lstStyle/>
          <a:p>
            <a:r>
              <a:rPr lang="en-US"/>
              <a:t>Click to edit Master title style</a:t>
            </a:r>
          </a:p>
        </p:txBody>
      </p:sp>
      <p:sp>
        <p:nvSpPr>
          <p:cNvPr id="28" name="TextBox 27">
            <a:extLst>
              <a:ext uri="{FF2B5EF4-FFF2-40B4-BE49-F238E27FC236}">
                <a16:creationId xmlns:a16="http://schemas.microsoft.com/office/drawing/2014/main" id="{0AEE3737-0E07-468B-930B-751982F98482}"/>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9" name="TextBox 28">
            <a:extLst>
              <a:ext uri="{FF2B5EF4-FFF2-40B4-BE49-F238E27FC236}">
                <a16:creationId xmlns:a16="http://schemas.microsoft.com/office/drawing/2014/main" id="{14FC488A-D654-4C07-AA57-BD13BC912E3C}"/>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F908DF53-BB9D-4DA0-8518-FB965BC3C3C4}"/>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C67C59B6-E0B7-4A56-BC48-26DFD539BBC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1D350D41-22BD-45CD-BDEB-3AFF366808D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8AABA54-2AA5-4679-8D59-6CA1334612D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F31F58-6B5C-4269-AFA1-436102C3D1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26FC7973-5A91-48F4-8CB9-5E5D9762E03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30" name="Graphic 29">
            <a:extLst>
              <a:ext uri="{FF2B5EF4-FFF2-40B4-BE49-F238E27FC236}">
                <a16:creationId xmlns:a16="http://schemas.microsoft.com/office/drawing/2014/main" id="{BF2218F0-D93F-4904-B0F2-AADFD3911A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3EFFD462-0D5B-4804-ABA3-5F8AD08EECE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9179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igh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8030817" y="88549"/>
            <a:ext cx="4161183" cy="6769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nvGrpSpPr>
          <p:cNvPr id="9" name="Group 22">
            <a:extLst>
              <a:ext uri="{FF2B5EF4-FFF2-40B4-BE49-F238E27FC236}">
                <a16:creationId xmlns:a16="http://schemas.microsoft.com/office/drawing/2014/main" id="{8D0A2A5B-D1E7-45BE-AE60-A6F36936B16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0" name="Freeform 24">
              <a:extLst>
                <a:ext uri="{FF2B5EF4-FFF2-40B4-BE49-F238E27FC236}">
                  <a16:creationId xmlns:a16="http://schemas.microsoft.com/office/drawing/2014/main" id="{9183C3AE-028B-4DDA-9205-EC6D655EEA45}"/>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1" name="Freeform 25">
              <a:extLst>
                <a:ext uri="{FF2B5EF4-FFF2-40B4-BE49-F238E27FC236}">
                  <a16:creationId xmlns:a16="http://schemas.microsoft.com/office/drawing/2014/main" id="{F505AD9A-ACA3-4F80-AFE2-84AD08C01D96}"/>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2" name="Freeform 26">
              <a:extLst>
                <a:ext uri="{FF2B5EF4-FFF2-40B4-BE49-F238E27FC236}">
                  <a16:creationId xmlns:a16="http://schemas.microsoft.com/office/drawing/2014/main" id="{B03D2BBB-45A1-4D25-ABE8-7FC9374EA0EA}"/>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7">
              <a:extLst>
                <a:ext uri="{FF2B5EF4-FFF2-40B4-BE49-F238E27FC236}">
                  <a16:creationId xmlns:a16="http://schemas.microsoft.com/office/drawing/2014/main" id="{C66F7432-E150-4495-9A00-2F1C2AC7210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7327638" cy="753995"/>
          </a:xfrm>
        </p:spPr>
        <p:txBody>
          <a:bodyPr/>
          <a:lstStyle/>
          <a:p>
            <a:r>
              <a:rPr lang="en-US"/>
              <a:t>Click to edit Master title style</a:t>
            </a:r>
          </a:p>
        </p:txBody>
      </p:sp>
      <p:sp>
        <p:nvSpPr>
          <p:cNvPr id="14" name="Footer Placeholder 10">
            <a:extLst>
              <a:ext uri="{FF2B5EF4-FFF2-40B4-BE49-F238E27FC236}">
                <a16:creationId xmlns:a16="http://schemas.microsoft.com/office/drawing/2014/main" id="{14E68320-68D4-4D4A-B0BF-87FB8DFCD51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016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0" y="88900"/>
            <a:ext cx="4060953" cy="676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419467"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407444" y="457200"/>
            <a:ext cx="7327638" cy="753995"/>
          </a:xfrm>
        </p:spPr>
        <p:txBody>
          <a:bodyPr/>
          <a:lstStyle/>
          <a:p>
            <a:r>
              <a:rPr lang="en-US"/>
              <a:t>Click to edit Master title style</a:t>
            </a:r>
          </a:p>
        </p:txBody>
      </p:sp>
      <p:sp>
        <p:nvSpPr>
          <p:cNvPr id="22" name="TextBox 21">
            <a:extLst>
              <a:ext uri="{FF2B5EF4-FFF2-40B4-BE49-F238E27FC236}">
                <a16:creationId xmlns:a16="http://schemas.microsoft.com/office/drawing/2014/main" id="{6507E9E6-657D-44F6-B7B3-62E0DAE48F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3" name="TextBox 22">
            <a:extLst>
              <a:ext uri="{FF2B5EF4-FFF2-40B4-BE49-F238E27FC236}">
                <a16:creationId xmlns:a16="http://schemas.microsoft.com/office/drawing/2014/main" id="{99DCCB35-B199-4CD6-9364-CF60DE40A9B6}"/>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7" name="Footer Placeholder 10">
            <a:extLst>
              <a:ext uri="{FF2B5EF4-FFF2-40B4-BE49-F238E27FC236}">
                <a16:creationId xmlns:a16="http://schemas.microsoft.com/office/drawing/2014/main" id="{3110C2C1-9BAC-48C6-872D-0DBFE4DB25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7436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i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CA2B1-43F3-4E5A-8642-E7EF9DF675DC}"/>
              </a:ext>
            </a:extLst>
          </p:cNvPr>
          <p:cNvSpPr/>
          <p:nvPr userDrawn="1"/>
        </p:nvSpPr>
        <p:spPr>
          <a:xfrm>
            <a:off x="0" y="0"/>
            <a:ext cx="12192000"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A989772A-5773-574A-B6F8-FE6EE18F52EE}"/>
              </a:ext>
            </a:extLst>
          </p:cNvPr>
          <p:cNvSpPr/>
          <p:nvPr userDrawn="1"/>
        </p:nvSpPr>
        <p:spPr>
          <a:xfrm>
            <a:off x="0" y="0"/>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91C8EB-2EC7-7348-A790-C3B94928DB0F}"/>
              </a:ext>
            </a:extLst>
          </p:cNvPr>
          <p:cNvSpPr/>
          <p:nvPr userDrawn="1"/>
        </p:nvSpPr>
        <p:spPr>
          <a:xfrm>
            <a:off x="0" y="6286500"/>
            <a:ext cx="12192000" cy="571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9DCA21-A80E-C740-8D95-E40B577291A6}"/>
              </a:ext>
            </a:extLst>
          </p:cNvPr>
          <p:cNvSpPr/>
          <p:nvPr userDrawn="1"/>
        </p:nvSpPr>
        <p:spPr>
          <a:xfrm rot="5400000">
            <a:off x="-3200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2B2B15-B649-C945-8F45-B73BCE1D96D3}"/>
              </a:ext>
            </a:extLst>
          </p:cNvPr>
          <p:cNvSpPr/>
          <p:nvPr userDrawn="1"/>
        </p:nvSpPr>
        <p:spPr>
          <a:xfrm rot="5400000">
            <a:off x="8534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2BD637-13E9-E14F-B2BA-CCCBD0753859}"/>
              </a:ext>
            </a:extLst>
          </p:cNvPr>
          <p:cNvSpPr/>
          <p:nvPr userDrawn="1"/>
        </p:nvSpPr>
        <p:spPr>
          <a:xfrm>
            <a:off x="-687" y="1512321"/>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3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slide: Carbon">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7ABD1FB-3172-4AEA-B5C2-F2546E6F6B28}"/>
              </a:ext>
            </a:extLst>
          </p:cNvPr>
          <p:cNvGrpSpPr/>
          <p:nvPr userDrawn="1"/>
        </p:nvGrpSpPr>
        <p:grpSpPr>
          <a:xfrm>
            <a:off x="0" y="6766560"/>
            <a:ext cx="12192000" cy="91440"/>
            <a:chOff x="0" y="6766560"/>
            <a:chExt cx="12192000" cy="91440"/>
          </a:xfrm>
        </p:grpSpPr>
        <p:sp>
          <p:nvSpPr>
            <p:cNvPr id="18" name="Rectangle 17">
              <a:extLst>
                <a:ext uri="{FF2B5EF4-FFF2-40B4-BE49-F238E27FC236}">
                  <a16:creationId xmlns:a16="http://schemas.microsoft.com/office/drawing/2014/main" id="{59CBB2FC-BAF9-48F6-95FA-B797183FB68E}"/>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Rectangle 18">
              <a:extLst>
                <a:ext uri="{FF2B5EF4-FFF2-40B4-BE49-F238E27FC236}">
                  <a16:creationId xmlns:a16="http://schemas.microsoft.com/office/drawing/2014/main" id="{CE72C188-6A30-4B83-B29A-98E2F5808F8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Rectangle 19">
              <a:extLst>
                <a:ext uri="{FF2B5EF4-FFF2-40B4-BE49-F238E27FC236}">
                  <a16:creationId xmlns:a16="http://schemas.microsoft.com/office/drawing/2014/main" id="{1BE38204-8452-4E27-BEDC-A657E1DE8021}"/>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75DF6AC7-9388-407D-89DE-B14FFE84A8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20F5B398-B67A-43A9-8C2A-54443FBEF89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57015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Deep Lake">
    <p:bg>
      <p:bgPr>
        <a:solidFill>
          <a:srgbClr val="00446F"/>
        </a:solidFill>
        <a:effectLst/>
      </p:bgPr>
    </p:bg>
    <p:spTree>
      <p:nvGrpSpPr>
        <p:cNvPr id="1" name=""/>
        <p:cNvGrpSpPr/>
        <p:nvPr/>
      </p:nvGrpSpPr>
      <p:grpSpPr>
        <a:xfrm>
          <a:off x="0" y="0"/>
          <a:ext cx="0" cy="0"/>
          <a:chOff x="0" y="0"/>
          <a:chExt cx="0" cy="0"/>
        </a:xfrm>
      </p:grpSpPr>
      <p:grpSp>
        <p:nvGrpSpPr>
          <p:cNvPr id="24" name="Group 22">
            <a:extLst>
              <a:ext uri="{FF2B5EF4-FFF2-40B4-BE49-F238E27FC236}">
                <a16:creationId xmlns:a16="http://schemas.microsoft.com/office/drawing/2014/main" id="{28E4689E-066C-40CE-964D-BA4EBB3542C4}"/>
              </a:ext>
            </a:extLst>
          </p:cNvPr>
          <p:cNvGrpSpPr>
            <a:grpSpLocks noChangeAspect="1"/>
          </p:cNvGrpSpPr>
          <p:nvPr userDrawn="1"/>
        </p:nvGrpSpPr>
        <p:grpSpPr bwMode="auto">
          <a:xfrm>
            <a:off x="4868424" y="2102144"/>
            <a:ext cx="2433289" cy="2433289"/>
            <a:chOff x="5266" y="0"/>
            <a:chExt cx="733" cy="733"/>
          </a:xfrm>
        </p:grpSpPr>
        <p:sp>
          <p:nvSpPr>
            <p:cNvPr id="26" name="Freeform 24">
              <a:extLst>
                <a:ext uri="{FF2B5EF4-FFF2-40B4-BE49-F238E27FC236}">
                  <a16:creationId xmlns:a16="http://schemas.microsoft.com/office/drawing/2014/main" id="{B9AF8A63-6FFF-4C2F-883E-76FDE7D496AC}"/>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0B34BBF5-94F1-4633-93DF-D1C74D7E805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502C15E-FAB7-48E2-B3CD-297CE138C9F0}"/>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4D5AA12F-9D7D-47DC-9513-EA313EC1362A}"/>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4541BFC0-E8B2-4E33-88AA-2D833170CAA9}"/>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86EF9B02-DDF4-49EF-88E9-E28D0A4C427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BF81F288-588D-49FF-9E29-11B25708FA8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B97796B5-ACD4-4793-A3DC-DEA5D0DD5F0E}"/>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BE50AF70-1F35-43EF-BDCA-366F8DF37230}"/>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1687566-3430-40E2-9F85-D35FB4E2A2D0}"/>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13553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219"/>
        <p:cNvGrpSpPr/>
        <p:nvPr/>
      </p:nvGrpSpPr>
      <p:grpSpPr>
        <a:xfrm>
          <a:off x="0" y="0"/>
          <a:ext cx="0" cy="0"/>
          <a:chOff x="0" y="0"/>
          <a:chExt cx="0" cy="0"/>
        </a:xfrm>
      </p:grpSpPr>
      <p:sp>
        <p:nvSpPr>
          <p:cNvPr id="220" name="Google Shape;220;p49"/>
          <p:cNvSpPr txBox="1">
            <a:spLocks noGrp="1"/>
          </p:cNvSpPr>
          <p:nvPr>
            <p:ph type="title"/>
          </p:nvPr>
        </p:nvSpPr>
        <p:spPr>
          <a:xfrm>
            <a:off x="609600" y="365761"/>
            <a:ext cx="10972800" cy="718000"/>
          </a:xfrm>
          <a:prstGeom prst="rect">
            <a:avLst/>
          </a:prstGeom>
          <a:noFill/>
          <a:ln>
            <a:noFill/>
          </a:ln>
        </p:spPr>
        <p:txBody>
          <a:bodyPr spcFirstLastPara="1" wrap="square" lIns="0" tIns="0" rIns="0" bIns="0" anchor="t" anchorCtr="0">
            <a:noAutofit/>
          </a:bodyPr>
          <a:lstStyle>
            <a:lvl1pPr lvl="0" algn="l" rtl="0">
              <a:lnSpc>
                <a:spcPct val="311111"/>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49"/>
          <p:cNvSpPr txBox="1">
            <a:spLocks noGrp="1"/>
          </p:cNvSpPr>
          <p:nvPr>
            <p:ph type="sldNum" idx="12"/>
          </p:nvPr>
        </p:nvSpPr>
        <p:spPr>
          <a:xfrm>
            <a:off x="609600" y="6200767"/>
            <a:ext cx="370800" cy="328000"/>
          </a:xfrm>
          <a:prstGeom prst="rect">
            <a:avLst/>
          </a:prstGeom>
          <a:noFill/>
          <a:ln>
            <a:noFill/>
          </a:ln>
        </p:spPr>
        <p:txBody>
          <a:bodyPr spcFirstLastPara="1" wrap="square" lIns="0" tIns="0" rIns="0" bIns="0" anchor="ctr" anchorCtr="0">
            <a:noAutofit/>
          </a:bodyPr>
          <a:lstStyle>
            <a:lvl1pPr marL="0" lvl="0"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1pPr>
            <a:lvl2pPr marL="0" lvl="1"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2pPr>
            <a:lvl3pPr marL="0" lvl="2"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3pPr>
            <a:lvl4pPr marL="0" lvl="3"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4pPr>
            <a:lvl5pPr marL="0" lvl="4"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5pPr>
            <a:lvl6pPr marL="0" lvl="5"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6pPr>
            <a:lvl7pPr marL="0" lvl="6"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7pPr>
            <a:lvl8pPr marL="0" lvl="7"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8pPr>
            <a:lvl9pPr marL="0" lvl="8"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9pPr>
          </a:lstStyle>
          <a:p>
            <a:fld id="{00000000-1234-1234-1234-123412341234}" type="slidenum">
              <a:rPr lang="en-US" smtClean="0"/>
              <a:pPr/>
              <a:t>‹#›</a:t>
            </a:fld>
            <a:endParaRPr lang="en-US"/>
          </a:p>
        </p:txBody>
      </p:sp>
      <p:sp>
        <p:nvSpPr>
          <p:cNvPr id="222" name="Google Shape;222;p49"/>
          <p:cNvSpPr txBox="1">
            <a:spLocks noGrp="1"/>
          </p:cNvSpPr>
          <p:nvPr>
            <p:ph type="ftr" idx="11"/>
          </p:nvPr>
        </p:nvSpPr>
        <p:spPr>
          <a:xfrm>
            <a:off x="4038600" y="618171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658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no subhead: 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79606EA-FADA-4FE6-87E6-E09757D0B27B}"/>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90CA3985-E3DD-4612-804A-CEB02709C77E}"/>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4A26347B-2021-4942-92C1-51B7B994DD5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431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209215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C684-0AC1-35BE-4F0D-8E49FCA09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45363-6FBF-6307-D3FB-65EB2393A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E47FF-8374-5AF8-8347-350AEF325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950B1-587B-2220-D496-1C90E872A964}"/>
              </a:ext>
            </a:extLst>
          </p:cNvPr>
          <p:cNvSpPr>
            <a:spLocks noGrp="1"/>
          </p:cNvSpPr>
          <p:nvPr>
            <p:ph type="dt" sz="half" idx="10"/>
          </p:nvPr>
        </p:nvSpPr>
        <p:spPr/>
        <p:txBody>
          <a:bodyPr/>
          <a:lstStyle/>
          <a:p>
            <a:fld id="{E437DBA4-48B0-EA42-9279-D0828DCDF097}" type="datetimeFigureOut">
              <a:rPr lang="en-US" smtClean="0"/>
              <a:t>2/15/23</a:t>
            </a:fld>
            <a:endParaRPr lang="en-US"/>
          </a:p>
        </p:txBody>
      </p:sp>
      <p:sp>
        <p:nvSpPr>
          <p:cNvPr id="6" name="Footer Placeholder 5">
            <a:extLst>
              <a:ext uri="{FF2B5EF4-FFF2-40B4-BE49-F238E27FC236}">
                <a16:creationId xmlns:a16="http://schemas.microsoft.com/office/drawing/2014/main" id="{DD734553-44C2-2497-3392-987F85F4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4443E-E4D8-9615-0C24-9A969A1A271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903839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Carbon">
    <p:bg>
      <p:bgPr>
        <a:solidFill>
          <a:schemeClr val="tx1"/>
        </a:solidFill>
        <a:effectLst/>
      </p:bgPr>
    </p:bg>
    <p:spTree>
      <p:nvGrpSpPr>
        <p:cNvPr id="1" name=""/>
        <p:cNvGrpSpPr/>
        <p:nvPr/>
      </p:nvGrpSpPr>
      <p:grpSpPr>
        <a:xfrm>
          <a:off x="0" y="0"/>
          <a:ext cx="0" cy="0"/>
          <a:chOff x="0" y="0"/>
          <a:chExt cx="0" cy="0"/>
        </a:xfrm>
      </p:grpSpPr>
      <p:grpSp>
        <p:nvGrpSpPr>
          <p:cNvPr id="20" name="Group 22">
            <a:extLst>
              <a:ext uri="{FF2B5EF4-FFF2-40B4-BE49-F238E27FC236}">
                <a16:creationId xmlns:a16="http://schemas.microsoft.com/office/drawing/2014/main" id="{42A43BDF-5778-42C4-9684-F547222BF0D8}"/>
              </a:ext>
            </a:extLst>
          </p:cNvPr>
          <p:cNvGrpSpPr>
            <a:grpSpLocks noChangeAspect="1"/>
          </p:cNvGrpSpPr>
          <p:nvPr userDrawn="1"/>
        </p:nvGrpSpPr>
        <p:grpSpPr bwMode="auto">
          <a:xfrm>
            <a:off x="469899" y="471509"/>
            <a:ext cx="607061" cy="607061"/>
            <a:chOff x="5266" y="0"/>
            <a:chExt cx="733" cy="733"/>
          </a:xfrm>
        </p:grpSpPr>
        <p:sp>
          <p:nvSpPr>
            <p:cNvPr id="21" name="Freeform 23">
              <a:extLst>
                <a:ext uri="{FF2B5EF4-FFF2-40B4-BE49-F238E27FC236}">
                  <a16:creationId xmlns:a16="http://schemas.microsoft.com/office/drawing/2014/main" id="{2921929D-07DB-4DEB-8A8F-EECF0B8D3F91}"/>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7C47742A-259D-4716-AE5E-1149FBA060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42C69EFD-13B9-4F32-8951-2716108A9B0A}"/>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CDFD7902-75E6-4284-B2D1-DACA33F78B22}"/>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270F482F-1ED7-4D09-85FC-A4B6B1D0035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7EC4FDFB-D8B5-4D90-9CC9-76F699041481}"/>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79AF7A64-D462-4536-8E54-BC1645DA5D6D}"/>
              </a:ext>
            </a:extLst>
          </p:cNvPr>
          <p:cNvGrpSpPr/>
          <p:nvPr userDrawn="1"/>
        </p:nvGrpSpPr>
        <p:grpSpPr>
          <a:xfrm>
            <a:off x="0" y="6766560"/>
            <a:ext cx="12192000" cy="91440"/>
            <a:chOff x="0" y="6766560"/>
            <a:chExt cx="12192000" cy="91440"/>
          </a:xfrm>
        </p:grpSpPr>
        <p:sp>
          <p:nvSpPr>
            <p:cNvPr id="23" name="Rectangle 22">
              <a:extLst>
                <a:ext uri="{FF2B5EF4-FFF2-40B4-BE49-F238E27FC236}">
                  <a16:creationId xmlns:a16="http://schemas.microsoft.com/office/drawing/2014/main" id="{A414CAB4-D32A-40E5-BC4F-70AB6275024B}"/>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7384026C-3558-4FBE-92B9-E38A985E6F3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E7F5ED1F-67E0-4072-860A-04BCD4C7E26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FC857133-B537-4074-AF85-5E98C63012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25B67588-0B6E-4226-B394-241E4F152F5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35513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Deep Lake">
    <p:bg>
      <p:bgPr>
        <a:solidFill>
          <a:srgbClr val="00446F"/>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grpSp>
        <p:nvGrpSpPr>
          <p:cNvPr id="16" name="Group 22">
            <a:extLst>
              <a:ext uri="{FF2B5EF4-FFF2-40B4-BE49-F238E27FC236}">
                <a16:creationId xmlns:a16="http://schemas.microsoft.com/office/drawing/2014/main" id="{C11273B3-D7B1-42B5-86F7-11127784670B}"/>
              </a:ext>
            </a:extLst>
          </p:cNvPr>
          <p:cNvGrpSpPr>
            <a:grpSpLocks noChangeAspect="1"/>
          </p:cNvGrpSpPr>
          <p:nvPr userDrawn="1"/>
        </p:nvGrpSpPr>
        <p:grpSpPr bwMode="auto">
          <a:xfrm>
            <a:off x="469899" y="471509"/>
            <a:ext cx="603504" cy="603504"/>
            <a:chOff x="5266" y="0"/>
            <a:chExt cx="733" cy="733"/>
          </a:xfrm>
        </p:grpSpPr>
        <p:sp>
          <p:nvSpPr>
            <p:cNvPr id="17" name="Freeform 24">
              <a:extLst>
                <a:ext uri="{FF2B5EF4-FFF2-40B4-BE49-F238E27FC236}">
                  <a16:creationId xmlns:a16="http://schemas.microsoft.com/office/drawing/2014/main" id="{A1B0966E-5181-4934-9D7E-C6FC708D23EF}"/>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a:extLst>
                <a:ext uri="{FF2B5EF4-FFF2-40B4-BE49-F238E27FC236}">
                  <a16:creationId xmlns:a16="http://schemas.microsoft.com/office/drawing/2014/main" id="{2BE7D59A-96D7-4866-97B3-1E01EA377633}"/>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a:extLst>
                <a:ext uri="{FF2B5EF4-FFF2-40B4-BE49-F238E27FC236}">
                  <a16:creationId xmlns:a16="http://schemas.microsoft.com/office/drawing/2014/main" id="{D40889E3-2864-495F-A1BC-AAD592864E71}"/>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811A214B-B1E2-4587-AE79-1889469D21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5" name="Group 14">
            <a:extLst>
              <a:ext uri="{FF2B5EF4-FFF2-40B4-BE49-F238E27FC236}">
                <a16:creationId xmlns:a16="http://schemas.microsoft.com/office/drawing/2014/main" id="{40A1DEC4-3D42-4FE4-B0EA-1CE4694837B1}"/>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62908D73-F652-41E0-BA6F-D40E54B3BE19}"/>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CB1E0D2F-D8AE-4A86-BD93-B90F60229A0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BF3DDAFA-9A22-4A27-BB1C-21AF610A87AA}"/>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E729A57-8AF3-40C9-AF2B-1BAC2964AC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9F6C6C56-9A42-43F5-8DA4-1F43315DCC6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78892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0_Title Slide: Deep Lake">
    <p:bg>
      <p:bgPr>
        <a:solidFill>
          <a:schemeClr val="tx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1" y="1143000"/>
            <a:ext cx="7315200"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315199"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3" name="Graphic 2">
            <a:extLst>
              <a:ext uri="{FF2B5EF4-FFF2-40B4-BE49-F238E27FC236}">
                <a16:creationId xmlns:a16="http://schemas.microsoft.com/office/drawing/2014/main" id="{2A40E79D-6228-874B-9EA6-E8BFFBCDB8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899" y="457217"/>
            <a:ext cx="1371600" cy="220583"/>
          </a:xfrm>
          <a:prstGeom prst="rect">
            <a:avLst/>
          </a:prstGeom>
        </p:spPr>
      </p:pic>
      <p:pic>
        <p:nvPicPr>
          <p:cNvPr id="7" name="Picture 6">
            <a:extLst>
              <a:ext uri="{FF2B5EF4-FFF2-40B4-BE49-F238E27FC236}">
                <a16:creationId xmlns:a16="http://schemas.microsoft.com/office/drawing/2014/main" id="{B4EE4E5C-C2EB-F14F-AF5E-CBDBB9020E62}"/>
              </a:ext>
            </a:extLst>
          </p:cNvPr>
          <p:cNvPicPr>
            <a:picLocks noChangeAspect="1"/>
          </p:cNvPicPr>
          <p:nvPr userDrawn="1"/>
        </p:nvPicPr>
        <p:blipFill>
          <a:blip r:embed="rId4"/>
          <a:stretch>
            <a:fillRect/>
          </a:stretch>
        </p:blipFill>
        <p:spPr>
          <a:xfrm>
            <a:off x="457200" y="6143812"/>
            <a:ext cx="1101452" cy="436384"/>
          </a:xfrm>
          <a:prstGeom prst="rect">
            <a:avLst/>
          </a:prstGeom>
        </p:spPr>
      </p:pic>
      <p:pic>
        <p:nvPicPr>
          <p:cNvPr id="8" name="Graphic 7">
            <a:extLst>
              <a:ext uri="{FF2B5EF4-FFF2-40B4-BE49-F238E27FC236}">
                <a16:creationId xmlns:a16="http://schemas.microsoft.com/office/drawing/2014/main" id="{240BC79B-8FDC-AA44-88A9-4F5F30798FA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39007"/>
          <a:stretch/>
        </p:blipFill>
        <p:spPr>
          <a:xfrm>
            <a:off x="8060265" y="457201"/>
            <a:ext cx="4131736" cy="5943595"/>
          </a:xfrm>
          <a:prstGeom prst="rect">
            <a:avLst/>
          </a:prstGeom>
        </p:spPr>
      </p:pic>
    </p:spTree>
    <p:extLst>
      <p:ext uri="{BB962C8B-B14F-4D97-AF65-F5344CB8AC3E}">
        <p14:creationId xmlns:p14="http://schemas.microsoft.com/office/powerpoint/2010/main" val="426400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no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F559F-436D-469C-A419-AE01C38B8CCD}"/>
              </a:ext>
            </a:extLst>
          </p:cNvPr>
          <p:cNvSpPr>
            <a:spLocks noGrp="1"/>
          </p:cNvSpPr>
          <p:nvPr>
            <p:ph type="body" sz="quarter" idx="10"/>
          </p:nvPr>
        </p:nvSpPr>
        <p:spPr>
          <a:xfrm>
            <a:off x="457200" y="1968498"/>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D1B9E611-EBCB-4798-8F9E-3B0DB65C3D23}"/>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3283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no subhead: 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79606EA-FADA-4FE6-87E6-E09757D0B27B}"/>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90CA3985-E3DD-4612-804A-CEB02709C77E}"/>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4A26347B-2021-4942-92C1-51B7B994DD5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38626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r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7A025CA9-E115-4D52-8789-5A3534668F32}"/>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53492ED-1851-4AF7-BFB3-E3A888CEEF82}"/>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A113D465-78B8-4352-8A52-982DE49E00B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8881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lef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F0F5A16-0072-4CEB-B2D7-4ACEE38C201C}"/>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854B4451-4579-4EF1-B801-2FD80690408C}"/>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9A3BCCF9-FD2E-4741-9A94-8ED367E8288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53841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no subhead: Three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61CC9BBA-547D-4E18-BCA7-FDB5D1F64034}"/>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35C31D28-D6BF-43CC-A204-E65B83F1FE2C}"/>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A8A136-B3F1-4CD4-96F0-FC2034A3A402}"/>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32F2873F-33B6-4CA9-93C0-00806D71AF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8821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r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7A025CA9-E115-4D52-8789-5A3534668F32}"/>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53492ED-1851-4AF7-BFB3-E3A888CEEF82}"/>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A113D465-78B8-4352-8A52-982DE49E00B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62570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no subhead: Four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B4FECF13-45A3-4E5E-9C50-1FB1D52E748C}"/>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CF27CFD2-9839-4A48-8EC3-59FE0833DF69}"/>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9333903E-DD09-4D1B-A705-0126772D0C20}"/>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307A4E12-8941-4699-8891-EE211FDC74A2}"/>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E34D3C8B-5D25-412C-B2B6-1C230F6ECB6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30508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no subhead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C6A006-79D6-4FC0-8944-ED8D33182FB5}"/>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4" name="Footer Placeholder 10">
            <a:extLst>
              <a:ext uri="{FF2B5EF4-FFF2-40B4-BE49-F238E27FC236}">
                <a16:creationId xmlns:a16="http://schemas.microsoft.com/office/drawing/2014/main" id="{8B40CF54-3FB2-43C4-8ED2-061175C03E2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6632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One-line title with subhea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6900AD-628D-4F3E-9698-1B0469E3E094}"/>
              </a:ext>
            </a:extLst>
          </p:cNvPr>
          <p:cNvSpPr>
            <a:spLocks noGrp="1"/>
          </p:cNvSpPr>
          <p:nvPr>
            <p:ph type="body" sz="quarter" idx="17"/>
          </p:nvPr>
        </p:nvSpPr>
        <p:spPr>
          <a:xfrm>
            <a:off x="457200" y="87028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5" name="Text Placeholder 4">
            <a:extLst>
              <a:ext uri="{FF2B5EF4-FFF2-40B4-BE49-F238E27FC236}">
                <a16:creationId xmlns:a16="http://schemas.microsoft.com/office/drawing/2014/main" id="{5933A4E5-53F5-4965-A7CC-A30FF6C42D3B}"/>
              </a:ext>
            </a:extLst>
          </p:cNvPr>
          <p:cNvSpPr>
            <a:spLocks noGrp="1"/>
          </p:cNvSpPr>
          <p:nvPr>
            <p:ph type="body" sz="quarter" idx="16"/>
          </p:nvPr>
        </p:nvSpPr>
        <p:spPr>
          <a:xfrm>
            <a:off x="457200" y="1967112"/>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AA397C8B-D09B-41B4-A86B-A6CE5A8695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577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Footer Placeholder 10">
            <a:extLst>
              <a:ext uri="{FF2B5EF4-FFF2-40B4-BE49-F238E27FC236}">
                <a16:creationId xmlns:a16="http://schemas.microsoft.com/office/drawing/2014/main" id="{F8FD40ED-5AB8-4DC4-8FC4-4B5A986D340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7790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righ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2">
            <a:extLst>
              <a:ext uri="{FF2B5EF4-FFF2-40B4-BE49-F238E27FC236}">
                <a16:creationId xmlns:a16="http://schemas.microsoft.com/office/drawing/2014/main" id="{57A2ABEF-208D-4586-9E4F-EE7470886029}"/>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12643E8C-C561-4D13-B00A-51A91E0A440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96D6A4C0-6EC8-4405-ADE8-043BEC650C0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9489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lef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543447AD-9B2C-4F8B-8840-33CC5A99A88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6F568C8B-28E5-4A13-87CC-8002898E41B6}"/>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C563DA4D-3F63-4B6C-B996-0708DC1DB49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802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line title with subhead: Thre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0C859-C19B-4489-A1B2-207EA480FA4A}"/>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6" name="Text Placeholder 2">
            <a:extLst>
              <a:ext uri="{FF2B5EF4-FFF2-40B4-BE49-F238E27FC236}">
                <a16:creationId xmlns:a16="http://schemas.microsoft.com/office/drawing/2014/main" id="{0AD172E0-9AA6-41A2-8A2C-69AC58E1A524}"/>
              </a:ext>
            </a:extLst>
          </p:cNvPr>
          <p:cNvSpPr>
            <a:spLocks noGrp="1"/>
          </p:cNvSpPr>
          <p:nvPr>
            <p:ph type="body" idx="18"/>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a:extLst>
              <a:ext uri="{FF2B5EF4-FFF2-40B4-BE49-F238E27FC236}">
                <a16:creationId xmlns:a16="http://schemas.microsoft.com/office/drawing/2014/main" id="{1FFE35A8-3B2A-4D50-B389-3EFEF7C33AEF}"/>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EE448C72-99CE-44E5-9192-1C07E845DB90}"/>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F40B6C54-3A77-4D1F-9FE2-40B10EEB6CEA}"/>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FD6F40AF-208C-439C-A929-97812791AA4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593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line title with subhead: Four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5A8119-8A9D-4E8D-9FBE-CEFF19695DCE}"/>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21" name="Text Placeholder 2">
            <a:extLst>
              <a:ext uri="{FF2B5EF4-FFF2-40B4-BE49-F238E27FC236}">
                <a16:creationId xmlns:a16="http://schemas.microsoft.com/office/drawing/2014/main" id="{88B5D3F9-9FEE-4FC1-8557-65F2161D1E1B}"/>
              </a:ext>
            </a:extLst>
          </p:cNvPr>
          <p:cNvSpPr>
            <a:spLocks noGrp="1"/>
          </p:cNvSpPr>
          <p:nvPr>
            <p:ph type="body" idx="2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AEE73A41-482C-463A-8FE1-6CE47D59D0E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6C11CA0D-977D-49E5-9086-5ABC6F80618D}"/>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A8BF6AFA-475F-4876-BEA9-2BDA015EF2DD}"/>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2FB7FBF6-36AE-49CD-B5DB-672873569C8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0">
            <a:extLst>
              <a:ext uri="{FF2B5EF4-FFF2-40B4-BE49-F238E27FC236}">
                <a16:creationId xmlns:a16="http://schemas.microsoft.com/office/drawing/2014/main" id="{58A3B94D-2155-4BEB-A474-C5E26315EEAA}"/>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53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line title with subhead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Footer Placeholder 10">
            <a:extLst>
              <a:ext uri="{FF2B5EF4-FFF2-40B4-BE49-F238E27FC236}">
                <a16:creationId xmlns:a16="http://schemas.microsoft.com/office/drawing/2014/main" id="{A1CE9E29-EC43-47AD-89B5-9689BD910B3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6008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line title with subhead">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B05BB41-B2C8-4A28-B359-E94FA0C34DF0}"/>
              </a:ext>
            </a:extLst>
          </p:cNvPr>
          <p:cNvSpPr>
            <a:spLocks noGrp="1"/>
          </p:cNvSpPr>
          <p:nvPr>
            <p:ph type="body" sz="quarter" idx="16"/>
          </p:nvPr>
        </p:nvSpPr>
        <p:spPr>
          <a:xfrm>
            <a:off x="457200" y="1967113"/>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79538170-21B6-4714-A9AD-5E119CA077D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78136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lef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F0F5A16-0072-4CEB-B2D7-4ACEE38C201C}"/>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854B4451-4579-4EF1-B801-2FD80690408C}"/>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9A3BCCF9-FD2E-4741-9A94-8ED367E8288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00722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14" name="Content Placeholder 2">
            <a:extLst>
              <a:ext uri="{FF2B5EF4-FFF2-40B4-BE49-F238E27FC236}">
                <a16:creationId xmlns:a16="http://schemas.microsoft.com/office/drawing/2014/main" id="{14558AAC-739A-4D30-9B92-0A9FE3CDA49D}"/>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9B787B0-48E4-433B-85C7-85541BFCFB95}"/>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DFD7C076-3F14-48C3-8F05-9CC51B385EE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4866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righ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CC545FD2-7A6E-4515-AF06-2BB0F6C9AAC3}"/>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0E33CA35-C6F0-4917-B7E6-A30CED91757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21E9AEFA-CC51-4CE4-AF06-4E0BDE1E97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447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lef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2EF85F38-9197-4646-B35C-FB5BF271A7A9}"/>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BC7A3651-D256-41A5-AAFF-DB7CE7BFD36B}"/>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748F3F40-E9B0-4B1B-9E2E-81BF2177B7F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7288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line title with subhead: Three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3" name="Content Placeholder 2">
            <a:extLst>
              <a:ext uri="{FF2B5EF4-FFF2-40B4-BE49-F238E27FC236}">
                <a16:creationId xmlns:a16="http://schemas.microsoft.com/office/drawing/2014/main" id="{9C93C290-E978-440A-8017-3A133672AE22}"/>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32ECA63C-E4C9-4727-B43F-4A7ABC84D728}"/>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7E333B3F-3E99-48D9-B017-755F0DAF0B4B}"/>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09D7F567-DEE9-4052-9068-ACC47817C2F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6289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line title with subhead: Four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5" name="Content Placeholder 2">
            <a:extLst>
              <a:ext uri="{FF2B5EF4-FFF2-40B4-BE49-F238E27FC236}">
                <a16:creationId xmlns:a16="http://schemas.microsoft.com/office/drawing/2014/main" id="{E9CF6EB7-3F22-4CAA-9506-5B9D47D1ECFD}"/>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4D2C927-853F-40F7-BEA8-EB87EBD405C4}"/>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F4C8CB9D-0E1B-4F5D-B9E7-3C1F8049818A}"/>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214F2138-4345-4175-BA09-5927B84F558D}"/>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10">
            <a:extLst>
              <a:ext uri="{FF2B5EF4-FFF2-40B4-BE49-F238E27FC236}">
                <a16:creationId xmlns:a16="http://schemas.microsoft.com/office/drawing/2014/main" id="{456493A9-E23C-409C-A174-414FC86274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49899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line title with subhead only">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4" name="Footer Placeholder 10">
            <a:extLst>
              <a:ext uri="{FF2B5EF4-FFF2-40B4-BE49-F238E27FC236}">
                <a16:creationId xmlns:a16="http://schemas.microsoft.com/office/drawing/2014/main" id="{1C314CCC-913F-4DA2-91CF-D7C89A96EFF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2533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yebrow and title">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2AF7A-2465-4F0F-A08C-14ACD96BCADF}"/>
              </a:ext>
            </a:extLst>
          </p:cNvPr>
          <p:cNvSpPr>
            <a:spLocks noGrp="1"/>
          </p:cNvSpPr>
          <p:nvPr>
            <p:ph type="body" sz="quarter" idx="12"/>
          </p:nvPr>
        </p:nvSpPr>
        <p:spPr>
          <a:xfrm>
            <a:off x="457200" y="1967113"/>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5" name="Footer Placeholder 10">
            <a:extLst>
              <a:ext uri="{FF2B5EF4-FFF2-40B4-BE49-F238E27FC236}">
                <a16:creationId xmlns:a16="http://schemas.microsoft.com/office/drawing/2014/main" id="{4A4DCBC1-8EA3-4E87-837A-83F17AC845B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5594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yebrow and title: Two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719BF881-191A-4C89-9CA9-B03A208BB721}"/>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2E5BEB5D-75B8-4918-93B2-B443D35A5730}"/>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0E0E0026-750C-4749-8A4B-F50BDFEB1D84}"/>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82695469-62BA-4F8A-9BAF-A9C4A0869C1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4240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righ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2" name="Content Placeholder 2">
            <a:extLst>
              <a:ext uri="{FF2B5EF4-FFF2-40B4-BE49-F238E27FC236}">
                <a16:creationId xmlns:a16="http://schemas.microsoft.com/office/drawing/2014/main" id="{6843707F-B45E-45FC-9FE9-0815D75BC1A1}"/>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6143D6D5-0D4B-4353-9C0C-195451C5A54F}"/>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B26C481B-8F05-454E-B9A0-E5483867A6CE}"/>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2A3D27C5-73FD-45B9-8B63-64387D57F04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10804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lef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3" name="Content Placeholder 2">
            <a:extLst>
              <a:ext uri="{FF2B5EF4-FFF2-40B4-BE49-F238E27FC236}">
                <a16:creationId xmlns:a16="http://schemas.microsoft.com/office/drawing/2014/main" id="{10E464D7-775C-4C1A-A4A8-BF8F444195B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BEA99AE5-C520-4034-BD81-FB644B5F26F9}"/>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862AB041-0459-420C-AFE3-C7423F7F4616}"/>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44CBCC9F-B157-48A2-8BCD-F4134ED0D8A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80717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subhead: Three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61CC9BBA-547D-4E18-BCA7-FDB5D1F64034}"/>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35C31D28-D6BF-43CC-A204-E65B83F1FE2C}"/>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A8A136-B3F1-4CD4-96F0-FC2034A3A402}"/>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32F2873F-33B6-4CA9-93C0-00806D71AF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480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yebrow and title: Three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4" name="Content Placeholder 2">
            <a:extLst>
              <a:ext uri="{FF2B5EF4-FFF2-40B4-BE49-F238E27FC236}">
                <a16:creationId xmlns:a16="http://schemas.microsoft.com/office/drawing/2014/main" id="{FA2CB71B-425A-44AE-8C0B-0B2237A7A100}"/>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56E686C1-0BF8-4DA5-B78B-25AE01BD4AFD}"/>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EC713FD-A64A-44DB-8150-B655DEE69289}"/>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7BE03809-C0DF-4EF8-BEA1-6B7E7F85AC5B}"/>
              </a:ext>
            </a:extLst>
          </p:cNvPr>
          <p:cNvSpPr>
            <a:spLocks noGrp="1"/>
          </p:cNvSpPr>
          <p:nvPr>
            <p:ph sz="quarter" idx="18"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7" name="Footer Placeholder 10">
            <a:extLst>
              <a:ext uri="{FF2B5EF4-FFF2-40B4-BE49-F238E27FC236}">
                <a16:creationId xmlns:a16="http://schemas.microsoft.com/office/drawing/2014/main" id="{DCBE6651-8BD1-4E33-8D74-09677F47D6B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137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yebrow and title: Four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6" name="Content Placeholder 2">
            <a:extLst>
              <a:ext uri="{FF2B5EF4-FFF2-40B4-BE49-F238E27FC236}">
                <a16:creationId xmlns:a16="http://schemas.microsoft.com/office/drawing/2014/main" id="{5A5FF981-4ABF-4AA7-BA8F-4DC0D529115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868D8A6A-0A57-4651-9366-A02DB21541BF}"/>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FBF88B71-0BB2-4601-B2CE-F4F9B29D02DE}"/>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3CC96474-5772-40F1-BF7B-AB01EC8D4AB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675F5264-3B10-4E1A-8EAD-38FFE8ACFF6A}"/>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8" name="Footer Placeholder 10">
            <a:extLst>
              <a:ext uri="{FF2B5EF4-FFF2-40B4-BE49-F238E27FC236}">
                <a16:creationId xmlns:a16="http://schemas.microsoft.com/office/drawing/2014/main" id="{6CAFEAFB-1353-42C0-9A13-C38F635AC63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763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yebrow and title only">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4" name="Footer Placeholder 10">
            <a:extLst>
              <a:ext uri="{FF2B5EF4-FFF2-40B4-BE49-F238E27FC236}">
                <a16:creationId xmlns:a16="http://schemas.microsoft.com/office/drawing/2014/main" id="{9D3F7C6D-D349-458D-A76F-C40DAFB994B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248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0">
            <a:extLst>
              <a:ext uri="{FF2B5EF4-FFF2-40B4-BE49-F238E27FC236}">
                <a16:creationId xmlns:a16="http://schemas.microsoft.com/office/drawing/2014/main" id="{6AAA353B-4225-4925-A76E-613DABA5B5E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062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No code b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615A8-327B-4608-AE56-D78B4340B2E0}"/>
              </a:ext>
            </a:extLst>
          </p:cNvPr>
          <p:cNvSpPr/>
          <p:nvPr userDrawn="1"/>
        </p:nvSpPr>
        <p:spPr>
          <a:xfrm>
            <a:off x="0" y="0"/>
            <a:ext cx="12192000" cy="396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 name="Footer Placeholder 10">
            <a:extLst>
              <a:ext uri="{FF2B5EF4-FFF2-40B4-BE49-F238E27FC236}">
                <a16:creationId xmlns:a16="http://schemas.microsoft.com/office/drawing/2014/main" id="{C5F49995-AC59-4648-909B-EEE86EF0D1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34688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7C385086-52B0-461C-9B1A-801101060D41}"/>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F3FAA5F1-3BE8-4532-9AB2-5F11531934F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B896AB4F-981C-42CD-AB72-56C656298E7C}"/>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41E1ED31-FE14-438B-A0AE-0D18387D788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FE3C3EE6-28AE-4250-A1B9-C162452BE654}"/>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D80837F-9490-4F17-AC5A-000B9FAF4752}"/>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59572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subhead: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DDB14591-B618-4FBB-BDE8-3B61540817CD}"/>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B8D73356-48D8-4E4B-90CF-5DC74ADBFE43}"/>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CD0FFC57-DE8E-4345-910F-80B40B218C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F0A6C5CE-626B-4A3F-93CA-25F91910FAF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D9098298-CD7C-42C1-A93E-76594A2FC1B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E5CA597-D598-4588-8DDE-8C81E44C694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8808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Section header: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4" name="Group 23">
            <a:extLst>
              <a:ext uri="{FF2B5EF4-FFF2-40B4-BE49-F238E27FC236}">
                <a16:creationId xmlns:a16="http://schemas.microsoft.com/office/drawing/2014/main" id="{BD0D751F-A927-0A49-A708-5B7576637007}"/>
              </a:ext>
            </a:extLst>
          </p:cNvPr>
          <p:cNvGrpSpPr/>
          <p:nvPr userDrawn="1"/>
        </p:nvGrpSpPr>
        <p:grpSpPr>
          <a:xfrm>
            <a:off x="0" y="0"/>
            <a:ext cx="12192000" cy="91440"/>
            <a:chOff x="0" y="6766560"/>
            <a:chExt cx="12192000" cy="91440"/>
          </a:xfrm>
        </p:grpSpPr>
        <p:sp>
          <p:nvSpPr>
            <p:cNvPr id="25" name="Rectangle 24">
              <a:extLst>
                <a:ext uri="{FF2B5EF4-FFF2-40B4-BE49-F238E27FC236}">
                  <a16:creationId xmlns:a16="http://schemas.microsoft.com/office/drawing/2014/main" id="{273F3204-0C60-264C-B79A-45D5479E2877}"/>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1BB6C99F-6C3B-944E-A6D5-E8D10D5BFBF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6DE041BC-5154-724B-9A81-31BB44D20E3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3696A6AC-5261-364B-8FBA-75788FD2F31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55BE3176-F01C-8744-8E98-E9A4650C012A}"/>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60046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subhead: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7" name="Group 26">
            <a:extLst>
              <a:ext uri="{FF2B5EF4-FFF2-40B4-BE49-F238E27FC236}">
                <a16:creationId xmlns:a16="http://schemas.microsoft.com/office/drawing/2014/main" id="{14055D79-8A20-7D48-B9A5-13D94A27B088}"/>
              </a:ext>
            </a:extLst>
          </p:cNvPr>
          <p:cNvGrpSpPr/>
          <p:nvPr userDrawn="1"/>
        </p:nvGrpSpPr>
        <p:grpSpPr>
          <a:xfrm>
            <a:off x="0" y="0"/>
            <a:ext cx="12192000" cy="91440"/>
            <a:chOff x="0" y="6766560"/>
            <a:chExt cx="12192000" cy="91440"/>
          </a:xfrm>
        </p:grpSpPr>
        <p:sp>
          <p:nvSpPr>
            <p:cNvPr id="28" name="Rectangle 27">
              <a:extLst>
                <a:ext uri="{FF2B5EF4-FFF2-40B4-BE49-F238E27FC236}">
                  <a16:creationId xmlns:a16="http://schemas.microsoft.com/office/drawing/2014/main" id="{1F10D67F-F160-2C48-B8BA-777990BBCE7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7A9319F3-EF05-0447-ACBA-047CD85755A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155EDD27-DD33-734A-813F-F30CF0A2557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E69BC330-F4A3-464C-9ADB-77AE238FEC5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E095533F-80E0-A647-9DD5-A03D6D65CAE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97643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ig statement: Pine">
    <p:bg>
      <p:bgPr>
        <a:solidFill>
          <a:srgbClr val="1C6333"/>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BD978A3C-C378-42CB-93DD-CF42E8327268}"/>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846261E6-6555-4DF8-87DB-88B7F92D7C7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F2EEF0C6-50AB-4F14-9298-43988E1B94EC}"/>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A9ACFFD0-9F46-49D2-A642-5A31E2F0B292}"/>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EB457352-4292-4827-8067-7795621350A3}"/>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55F2E071-A719-41E1-A8A4-0FFBC981E24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1086EE48-ECAD-4C11-9F02-82F9EA7C2A0C}"/>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7C1B5E29-685E-4C1F-9590-815CBA348DBE}"/>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ED7CF872-DA1B-4180-9987-CF46F16ABE9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787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no subhead: Four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B4FECF13-45A3-4E5E-9C50-1FB1D52E748C}"/>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CF27CFD2-9839-4A48-8EC3-59FE0833DF69}"/>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9333903E-DD09-4D1B-A705-0126772D0C20}"/>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307A4E12-8941-4699-8891-EE211FDC74A2}"/>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E34D3C8B-5D25-412C-B2B6-1C230F6ECB6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3970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Big statement: Iris">
    <p:bg>
      <p:bgPr>
        <a:solidFill>
          <a:srgbClr val="4E43A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6241"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9B5040EC-0EE6-4E5D-A5D9-618910B33D16}"/>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7E219815-3AF8-40BA-A825-ECB2B3C0CB15}"/>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B9572310-3FD0-4A5F-9AC5-75DE72D65BA9}"/>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4F8B28CA-4B48-4B39-83DF-A9BC1C4E1880}"/>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BD45B91F-0D3D-44FD-BFF0-ECB9685034BF}"/>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B0FF805F-AA4E-462C-9060-29BC27A72E10}"/>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4940A0E0-F685-498B-947E-A03BD037507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D0C98E5D-34B2-468D-B7D5-ED0B0AE7D81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C1156D6D-110F-4A8F-9FA1-B39441F8865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8816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White">
    <p:bg>
      <p:bgPr>
        <a:solidFill>
          <a:schemeClr val="bg1"/>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8152"/>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tx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pic>
        <p:nvPicPr>
          <p:cNvPr id="36" name="Graphic 35">
            <a:extLst>
              <a:ext uri="{FF2B5EF4-FFF2-40B4-BE49-F238E27FC236}">
                <a16:creationId xmlns:a16="http://schemas.microsoft.com/office/drawing/2014/main" id="{2258385A-D118-4C6D-B15D-047902FEB6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20" name="TextBox 19">
            <a:extLst>
              <a:ext uri="{FF2B5EF4-FFF2-40B4-BE49-F238E27FC236}">
                <a16:creationId xmlns:a16="http://schemas.microsoft.com/office/drawing/2014/main" id="{967DB76F-CCB3-47C1-AF42-0D03EA13B15C}"/>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1" name="TextBox 20">
            <a:extLst>
              <a:ext uri="{FF2B5EF4-FFF2-40B4-BE49-F238E27FC236}">
                <a16:creationId xmlns:a16="http://schemas.microsoft.com/office/drawing/2014/main" id="{24EF541F-1C82-499B-934A-42273E9FFE20}"/>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A75EE97-4C4C-40C1-B0B3-25B91D782513}"/>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311E0249-55B1-4F50-B6F3-1D4CB83B755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17E13632-A940-427F-8045-D15DB2E912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6C322C50-445E-40A7-8A05-AD852D1DC56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37016F8-C5EE-4244-B985-DE10D2A3253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826659-0D85-4522-876F-5B35D499F0F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2" name="Footer Placeholder 10">
            <a:extLst>
              <a:ext uri="{FF2B5EF4-FFF2-40B4-BE49-F238E27FC236}">
                <a16:creationId xmlns:a16="http://schemas.microsoft.com/office/drawing/2014/main" id="{1EB56CC3-93B6-4BEB-9E54-9E5281DC15C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8821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6093265" y="89682"/>
            <a:ext cx="6098736" cy="676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Picture Placeholder 3">
            <a:extLst>
              <a:ext uri="{FF2B5EF4-FFF2-40B4-BE49-F238E27FC236}">
                <a16:creationId xmlns:a16="http://schemas.microsoft.com/office/drawing/2014/main" id="{8AD9881D-B00A-4247-8DF7-BEE9578ADBC5}"/>
              </a:ext>
            </a:extLst>
          </p:cNvPr>
          <p:cNvSpPr>
            <a:spLocks noGrp="1"/>
          </p:cNvSpPr>
          <p:nvPr>
            <p:ph type="pic" sz="quarter" idx="15" hasCustomPrompt="1"/>
          </p:nvPr>
        </p:nvSpPr>
        <p:spPr bwMode="ltGray">
          <a:xfrm>
            <a:off x="6093265" y="89682"/>
            <a:ext cx="6098736" cy="6768318"/>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5164134"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5176157" cy="753995"/>
          </a:xfrm>
        </p:spPr>
        <p:txBody>
          <a:bodyPr/>
          <a:lstStyle/>
          <a:p>
            <a:r>
              <a:rPr lang="en-US"/>
              <a:t>Click to edit Master title style</a:t>
            </a:r>
          </a:p>
        </p:txBody>
      </p:sp>
      <p:sp>
        <p:nvSpPr>
          <p:cNvPr id="6" name="Text Placeholder 5">
            <a:extLst>
              <a:ext uri="{FF2B5EF4-FFF2-40B4-BE49-F238E27FC236}">
                <a16:creationId xmlns:a16="http://schemas.microsoft.com/office/drawing/2014/main" id="{256F043C-92B1-4F33-A948-6B9D078B26E9}"/>
              </a:ext>
            </a:extLst>
          </p:cNvPr>
          <p:cNvSpPr>
            <a:spLocks noGrp="1"/>
          </p:cNvSpPr>
          <p:nvPr>
            <p:ph type="body" sz="quarter" idx="19" hasCustomPrompt="1"/>
          </p:nvPr>
        </p:nvSpPr>
        <p:spPr>
          <a:xfrm>
            <a:off x="11489503" y="6431001"/>
            <a:ext cx="245678" cy="245297"/>
          </a:xfrm>
          <a:blipFill>
            <a:blip r:embed="rId2"/>
            <a:stretch>
              <a:fillRect/>
            </a:stretch>
          </a:blipFill>
        </p:spPr>
        <p:txBody>
          <a:bodyPr/>
          <a:lstStyle>
            <a:lvl1pPr marL="0" indent="0">
              <a:buNone/>
              <a:defRPr>
                <a:solidFill>
                  <a:schemeClr val="tx1">
                    <a:alpha val="0"/>
                  </a:schemeClr>
                </a:solidFill>
              </a:defRPr>
            </a:lvl1pPr>
          </a:lstStyle>
          <a:p>
            <a:pPr lvl="0"/>
            <a:r>
              <a:rPr lang="en-US"/>
              <a:t> </a:t>
            </a:r>
          </a:p>
        </p:txBody>
      </p:sp>
      <p:sp>
        <p:nvSpPr>
          <p:cNvPr id="7" name="Footer Placeholder 10">
            <a:extLst>
              <a:ext uri="{FF2B5EF4-FFF2-40B4-BE49-F238E27FC236}">
                <a16:creationId xmlns:a16="http://schemas.microsoft.com/office/drawing/2014/main" id="{88866E84-0A57-4668-B531-68C5A5DCE6AB}"/>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84002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ntent and photo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93922-250C-D740-A91E-0F1BF41B61A8}"/>
              </a:ext>
            </a:extLst>
          </p:cNvPr>
          <p:cNvSpPr/>
          <p:nvPr userDrawn="1"/>
        </p:nvSpPr>
        <p:spPr>
          <a:xfrm>
            <a:off x="0" y="91440"/>
            <a:ext cx="6098736"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Picture Placeholder 3">
            <a:extLst>
              <a:ext uri="{FF2B5EF4-FFF2-40B4-BE49-F238E27FC236}">
                <a16:creationId xmlns:a16="http://schemas.microsoft.com/office/drawing/2014/main" id="{A2524182-F3AA-A449-A811-1F42DD3BE45E}"/>
              </a:ext>
            </a:extLst>
          </p:cNvPr>
          <p:cNvSpPr>
            <a:spLocks noGrp="1"/>
          </p:cNvSpPr>
          <p:nvPr>
            <p:ph type="pic" sz="quarter" idx="15" hasCustomPrompt="1"/>
          </p:nvPr>
        </p:nvSpPr>
        <p:spPr bwMode="ltGray">
          <a:xfrm>
            <a:off x="0" y="91440"/>
            <a:ext cx="6098736" cy="6766559"/>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26" name="Content Placeholder 2">
            <a:extLst>
              <a:ext uri="{FF2B5EF4-FFF2-40B4-BE49-F238E27FC236}">
                <a16:creationId xmlns:a16="http://schemas.microsoft.com/office/drawing/2014/main" id="{3477760C-3274-4510-B4C1-514FA1F1FE3E}"/>
              </a:ext>
            </a:extLst>
          </p:cNvPr>
          <p:cNvSpPr>
            <a:spLocks noGrp="1"/>
          </p:cNvSpPr>
          <p:nvPr>
            <p:ph idx="14"/>
          </p:nvPr>
        </p:nvSpPr>
        <p:spPr>
          <a:xfrm>
            <a:off x="6570667" y="1967112"/>
            <a:ext cx="5164134" cy="44270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4F10EF53-26EC-4206-AAE1-524C87D7422A}"/>
              </a:ext>
            </a:extLst>
          </p:cNvPr>
          <p:cNvSpPr>
            <a:spLocks noGrp="1"/>
          </p:cNvSpPr>
          <p:nvPr>
            <p:ph type="title"/>
          </p:nvPr>
        </p:nvSpPr>
        <p:spPr>
          <a:xfrm>
            <a:off x="6567616" y="457200"/>
            <a:ext cx="5176215" cy="753995"/>
          </a:xfrm>
        </p:spPr>
        <p:txBody>
          <a:bodyPr/>
          <a:lstStyle/>
          <a:p>
            <a:r>
              <a:rPr lang="en-US"/>
              <a:t>Click to edit Master title style</a:t>
            </a:r>
          </a:p>
        </p:txBody>
      </p:sp>
      <p:grpSp>
        <p:nvGrpSpPr>
          <p:cNvPr id="20" name="Group 19">
            <a:extLst>
              <a:ext uri="{FF2B5EF4-FFF2-40B4-BE49-F238E27FC236}">
                <a16:creationId xmlns:a16="http://schemas.microsoft.com/office/drawing/2014/main" id="{ECA85233-40AD-4D6F-9365-29FEF80CE271}"/>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4E7F9A77-4CA7-4E17-899F-26DDA3DCAE26}"/>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3A8A5F5D-6B10-49A0-B728-102DF6802D7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36778C5F-7A8E-4BDF-96CE-CCEDB03D72D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1DCD4965-B542-43C1-B191-3CADE067FD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8DB607E6-DB93-41EF-851F-EDFE50E56E0F}"/>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30" name="TextBox 29">
            <a:extLst>
              <a:ext uri="{FF2B5EF4-FFF2-40B4-BE49-F238E27FC236}">
                <a16:creationId xmlns:a16="http://schemas.microsoft.com/office/drawing/2014/main" id="{DD42932E-7A67-4369-B8BD-2F3B4FFE6E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31" name="TextBox 30">
            <a:extLst>
              <a:ext uri="{FF2B5EF4-FFF2-40B4-BE49-F238E27FC236}">
                <a16:creationId xmlns:a16="http://schemas.microsoft.com/office/drawing/2014/main" id="{E9D0CEDF-2327-4D21-9626-EA64C1D6F84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pic>
        <p:nvPicPr>
          <p:cNvPr id="32" name="Graphic 31">
            <a:extLst>
              <a:ext uri="{FF2B5EF4-FFF2-40B4-BE49-F238E27FC236}">
                <a16:creationId xmlns:a16="http://schemas.microsoft.com/office/drawing/2014/main" id="{97316C92-AC84-494D-9E23-16873326D9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720ECF2C-9E27-4F25-919C-9D1327729CD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8376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idebar with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DF3E6-324E-4875-8242-D42D701A6E9E}"/>
              </a:ext>
            </a:extLst>
          </p:cNvPr>
          <p:cNvSpPr/>
          <p:nvPr userDrawn="1"/>
        </p:nvSpPr>
        <p:spPr bwMode="ltGray">
          <a:xfrm>
            <a:off x="0" y="91440"/>
            <a:ext cx="6096000"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1A61974F-83C6-4B8C-A611-F52ADE4EAD76}"/>
              </a:ext>
            </a:extLst>
          </p:cNvPr>
          <p:cNvSpPr>
            <a:spLocks noGrp="1"/>
          </p:cNvSpPr>
          <p:nvPr>
            <p:ph idx="16"/>
          </p:nvPr>
        </p:nvSpPr>
        <p:spPr>
          <a:xfrm>
            <a:off x="6590906" y="457200"/>
            <a:ext cx="5140845" cy="5943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
            <a:extLst>
              <a:ext uri="{FF2B5EF4-FFF2-40B4-BE49-F238E27FC236}">
                <a16:creationId xmlns:a16="http://schemas.microsoft.com/office/drawing/2014/main" id="{8E8E56E7-3501-43C0-8E56-CED7C59FB5F3}"/>
              </a:ext>
            </a:extLst>
          </p:cNvPr>
          <p:cNvSpPr>
            <a:spLocks noGrp="1"/>
          </p:cNvSpPr>
          <p:nvPr>
            <p:ph type="body" idx="1"/>
          </p:nvPr>
        </p:nvSpPr>
        <p:spPr>
          <a:xfrm>
            <a:off x="469223" y="1967112"/>
            <a:ext cx="4856688" cy="4139385"/>
          </a:xfrm>
          <a:prstGeom prst="rect">
            <a:avLst/>
          </a:prstGeom>
        </p:spPr>
        <p:txBody>
          <a:bodyPr anchor="t"/>
          <a:lstStyle>
            <a:lvl1pPr marL="0" marR="0" indent="0" algn="l" defTabSz="914400" rtl="0" eaLnBrk="1" fontAlgn="auto" latinLnBrk="0" hangingPunct="1">
              <a:lnSpc>
                <a:spcPct val="120000"/>
              </a:lnSpc>
              <a:spcBef>
                <a:spcPts val="2400"/>
              </a:spcBef>
              <a:spcAft>
                <a:spcPts val="0"/>
              </a:spcAft>
              <a:buClrTx/>
              <a:buSzTx/>
              <a:buFont typeface="Arial" panose="020B0604020202020204" pitchFamily="34" charset="0"/>
              <a:buNone/>
              <a:tabLst/>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lang="en-US"/>
              <a:t>Click to edit Master text styles</a:t>
            </a:r>
          </a:p>
        </p:txBody>
      </p:sp>
      <p:sp>
        <p:nvSpPr>
          <p:cNvPr id="2" name="Title 1">
            <a:extLst>
              <a:ext uri="{FF2B5EF4-FFF2-40B4-BE49-F238E27FC236}">
                <a16:creationId xmlns:a16="http://schemas.microsoft.com/office/drawing/2014/main" id="{27CAC042-5DC9-4769-B7E8-FF597DC9486E}"/>
              </a:ext>
            </a:extLst>
          </p:cNvPr>
          <p:cNvSpPr>
            <a:spLocks noGrp="1"/>
          </p:cNvSpPr>
          <p:nvPr>
            <p:ph type="title"/>
          </p:nvPr>
        </p:nvSpPr>
        <p:spPr>
          <a:xfrm>
            <a:off x="457200" y="457200"/>
            <a:ext cx="5176215" cy="753995"/>
          </a:xfrm>
        </p:spPr>
        <p:txBody>
          <a:bodyPr/>
          <a:lstStyle/>
          <a:p>
            <a:r>
              <a:rPr lang="en-US"/>
              <a:t>Click to edit Master title style</a:t>
            </a:r>
          </a:p>
        </p:txBody>
      </p:sp>
      <p:sp>
        <p:nvSpPr>
          <p:cNvPr id="28" name="TextBox 27">
            <a:extLst>
              <a:ext uri="{FF2B5EF4-FFF2-40B4-BE49-F238E27FC236}">
                <a16:creationId xmlns:a16="http://schemas.microsoft.com/office/drawing/2014/main" id="{0AEE3737-0E07-468B-930B-751982F98482}"/>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9" name="TextBox 28">
            <a:extLst>
              <a:ext uri="{FF2B5EF4-FFF2-40B4-BE49-F238E27FC236}">
                <a16:creationId xmlns:a16="http://schemas.microsoft.com/office/drawing/2014/main" id="{14FC488A-D654-4C07-AA57-BD13BC912E3C}"/>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F908DF53-BB9D-4DA0-8518-FB965BC3C3C4}"/>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C67C59B6-E0B7-4A56-BC48-26DFD539BBC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1D350D41-22BD-45CD-BDEB-3AFF366808D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8AABA54-2AA5-4679-8D59-6CA1334612D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F31F58-6B5C-4269-AFA1-436102C3D1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26FC7973-5A91-48F4-8CB9-5E5D9762E03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30" name="Graphic 29">
            <a:extLst>
              <a:ext uri="{FF2B5EF4-FFF2-40B4-BE49-F238E27FC236}">
                <a16:creationId xmlns:a16="http://schemas.microsoft.com/office/drawing/2014/main" id="{BF2218F0-D93F-4904-B0F2-AADFD3911A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3EFFD462-0D5B-4804-ABA3-5F8AD08EECE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1087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Righ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8030817" y="88549"/>
            <a:ext cx="4161183" cy="6769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nvGrpSpPr>
          <p:cNvPr id="9" name="Group 22">
            <a:extLst>
              <a:ext uri="{FF2B5EF4-FFF2-40B4-BE49-F238E27FC236}">
                <a16:creationId xmlns:a16="http://schemas.microsoft.com/office/drawing/2014/main" id="{8D0A2A5B-D1E7-45BE-AE60-A6F36936B16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0" name="Freeform 24">
              <a:extLst>
                <a:ext uri="{FF2B5EF4-FFF2-40B4-BE49-F238E27FC236}">
                  <a16:creationId xmlns:a16="http://schemas.microsoft.com/office/drawing/2014/main" id="{9183C3AE-028B-4DDA-9205-EC6D655EEA45}"/>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1" name="Freeform 25">
              <a:extLst>
                <a:ext uri="{FF2B5EF4-FFF2-40B4-BE49-F238E27FC236}">
                  <a16:creationId xmlns:a16="http://schemas.microsoft.com/office/drawing/2014/main" id="{F505AD9A-ACA3-4F80-AFE2-84AD08C01D96}"/>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2" name="Freeform 26">
              <a:extLst>
                <a:ext uri="{FF2B5EF4-FFF2-40B4-BE49-F238E27FC236}">
                  <a16:creationId xmlns:a16="http://schemas.microsoft.com/office/drawing/2014/main" id="{B03D2BBB-45A1-4D25-ABE8-7FC9374EA0EA}"/>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7">
              <a:extLst>
                <a:ext uri="{FF2B5EF4-FFF2-40B4-BE49-F238E27FC236}">
                  <a16:creationId xmlns:a16="http://schemas.microsoft.com/office/drawing/2014/main" id="{C66F7432-E150-4495-9A00-2F1C2AC7210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7327638" cy="753995"/>
          </a:xfrm>
        </p:spPr>
        <p:txBody>
          <a:bodyPr/>
          <a:lstStyle/>
          <a:p>
            <a:r>
              <a:rPr lang="en-US"/>
              <a:t>Click to edit Master title style</a:t>
            </a:r>
          </a:p>
        </p:txBody>
      </p:sp>
      <p:sp>
        <p:nvSpPr>
          <p:cNvPr id="14" name="Footer Placeholder 10">
            <a:extLst>
              <a:ext uri="{FF2B5EF4-FFF2-40B4-BE49-F238E27FC236}">
                <a16:creationId xmlns:a16="http://schemas.microsoft.com/office/drawing/2014/main" id="{14E68320-68D4-4D4A-B0BF-87FB8DFCD51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6023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ef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0" y="88900"/>
            <a:ext cx="4060953" cy="676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419467"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407444" y="457200"/>
            <a:ext cx="7327638" cy="753995"/>
          </a:xfrm>
        </p:spPr>
        <p:txBody>
          <a:bodyPr/>
          <a:lstStyle/>
          <a:p>
            <a:r>
              <a:rPr lang="en-US"/>
              <a:t>Click to edit Master title style</a:t>
            </a:r>
          </a:p>
        </p:txBody>
      </p:sp>
      <p:sp>
        <p:nvSpPr>
          <p:cNvPr id="22" name="TextBox 21">
            <a:extLst>
              <a:ext uri="{FF2B5EF4-FFF2-40B4-BE49-F238E27FC236}">
                <a16:creationId xmlns:a16="http://schemas.microsoft.com/office/drawing/2014/main" id="{6507E9E6-657D-44F6-B7B3-62E0DAE48F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3" name="TextBox 22">
            <a:extLst>
              <a:ext uri="{FF2B5EF4-FFF2-40B4-BE49-F238E27FC236}">
                <a16:creationId xmlns:a16="http://schemas.microsoft.com/office/drawing/2014/main" id="{99DCCB35-B199-4CD6-9364-CF60DE40A9B6}"/>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7" name="Footer Placeholder 10">
            <a:extLst>
              <a:ext uri="{FF2B5EF4-FFF2-40B4-BE49-F238E27FC236}">
                <a16:creationId xmlns:a16="http://schemas.microsoft.com/office/drawing/2014/main" id="{3110C2C1-9BAC-48C6-872D-0DBFE4DB25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5574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Gri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CA2B1-43F3-4E5A-8642-E7EF9DF675DC}"/>
              </a:ext>
            </a:extLst>
          </p:cNvPr>
          <p:cNvSpPr/>
          <p:nvPr userDrawn="1"/>
        </p:nvSpPr>
        <p:spPr>
          <a:xfrm>
            <a:off x="0" y="0"/>
            <a:ext cx="12192000"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A989772A-5773-574A-B6F8-FE6EE18F52EE}"/>
              </a:ext>
            </a:extLst>
          </p:cNvPr>
          <p:cNvSpPr/>
          <p:nvPr userDrawn="1"/>
        </p:nvSpPr>
        <p:spPr>
          <a:xfrm>
            <a:off x="0" y="0"/>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91C8EB-2EC7-7348-A790-C3B94928DB0F}"/>
              </a:ext>
            </a:extLst>
          </p:cNvPr>
          <p:cNvSpPr/>
          <p:nvPr userDrawn="1"/>
        </p:nvSpPr>
        <p:spPr>
          <a:xfrm>
            <a:off x="0" y="6286500"/>
            <a:ext cx="12192000" cy="571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9DCA21-A80E-C740-8D95-E40B577291A6}"/>
              </a:ext>
            </a:extLst>
          </p:cNvPr>
          <p:cNvSpPr/>
          <p:nvPr userDrawn="1"/>
        </p:nvSpPr>
        <p:spPr>
          <a:xfrm rot="5400000">
            <a:off x="-3200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2B2B15-B649-C945-8F45-B73BCE1D96D3}"/>
              </a:ext>
            </a:extLst>
          </p:cNvPr>
          <p:cNvSpPr/>
          <p:nvPr userDrawn="1"/>
        </p:nvSpPr>
        <p:spPr>
          <a:xfrm rot="5400000">
            <a:off x="8534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2BD637-13E9-E14F-B2BA-CCCBD0753859}"/>
              </a:ext>
            </a:extLst>
          </p:cNvPr>
          <p:cNvSpPr/>
          <p:nvPr userDrawn="1"/>
        </p:nvSpPr>
        <p:spPr>
          <a:xfrm>
            <a:off x="-687" y="1512321"/>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91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End slide: Carbon">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7ABD1FB-3172-4AEA-B5C2-F2546E6F6B28}"/>
              </a:ext>
            </a:extLst>
          </p:cNvPr>
          <p:cNvGrpSpPr/>
          <p:nvPr userDrawn="1"/>
        </p:nvGrpSpPr>
        <p:grpSpPr>
          <a:xfrm>
            <a:off x="0" y="6766560"/>
            <a:ext cx="12192000" cy="91440"/>
            <a:chOff x="0" y="6766560"/>
            <a:chExt cx="12192000" cy="91440"/>
          </a:xfrm>
        </p:grpSpPr>
        <p:sp>
          <p:nvSpPr>
            <p:cNvPr id="18" name="Rectangle 17">
              <a:extLst>
                <a:ext uri="{FF2B5EF4-FFF2-40B4-BE49-F238E27FC236}">
                  <a16:creationId xmlns:a16="http://schemas.microsoft.com/office/drawing/2014/main" id="{59CBB2FC-BAF9-48F6-95FA-B797183FB68E}"/>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Rectangle 18">
              <a:extLst>
                <a:ext uri="{FF2B5EF4-FFF2-40B4-BE49-F238E27FC236}">
                  <a16:creationId xmlns:a16="http://schemas.microsoft.com/office/drawing/2014/main" id="{CE72C188-6A30-4B83-B29A-98E2F5808F8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Rectangle 19">
              <a:extLst>
                <a:ext uri="{FF2B5EF4-FFF2-40B4-BE49-F238E27FC236}">
                  <a16:creationId xmlns:a16="http://schemas.microsoft.com/office/drawing/2014/main" id="{1BE38204-8452-4E27-BEDC-A657E1DE8021}"/>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75DF6AC7-9388-407D-89DE-B14FFE84A8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20F5B398-B67A-43A9-8C2A-54443FBEF89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6513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End slide: Deep Lake">
    <p:bg>
      <p:bgPr>
        <a:solidFill>
          <a:srgbClr val="00446F"/>
        </a:solidFill>
        <a:effectLst/>
      </p:bgPr>
    </p:bg>
    <p:spTree>
      <p:nvGrpSpPr>
        <p:cNvPr id="1" name=""/>
        <p:cNvGrpSpPr/>
        <p:nvPr/>
      </p:nvGrpSpPr>
      <p:grpSpPr>
        <a:xfrm>
          <a:off x="0" y="0"/>
          <a:ext cx="0" cy="0"/>
          <a:chOff x="0" y="0"/>
          <a:chExt cx="0" cy="0"/>
        </a:xfrm>
      </p:grpSpPr>
      <p:grpSp>
        <p:nvGrpSpPr>
          <p:cNvPr id="24" name="Group 22">
            <a:extLst>
              <a:ext uri="{FF2B5EF4-FFF2-40B4-BE49-F238E27FC236}">
                <a16:creationId xmlns:a16="http://schemas.microsoft.com/office/drawing/2014/main" id="{28E4689E-066C-40CE-964D-BA4EBB3542C4}"/>
              </a:ext>
            </a:extLst>
          </p:cNvPr>
          <p:cNvGrpSpPr>
            <a:grpSpLocks noChangeAspect="1"/>
          </p:cNvGrpSpPr>
          <p:nvPr userDrawn="1"/>
        </p:nvGrpSpPr>
        <p:grpSpPr bwMode="auto">
          <a:xfrm>
            <a:off x="4868424" y="2102144"/>
            <a:ext cx="2433289" cy="2433289"/>
            <a:chOff x="5266" y="0"/>
            <a:chExt cx="733" cy="733"/>
          </a:xfrm>
        </p:grpSpPr>
        <p:sp>
          <p:nvSpPr>
            <p:cNvPr id="26" name="Freeform 24">
              <a:extLst>
                <a:ext uri="{FF2B5EF4-FFF2-40B4-BE49-F238E27FC236}">
                  <a16:creationId xmlns:a16="http://schemas.microsoft.com/office/drawing/2014/main" id="{B9AF8A63-6FFF-4C2F-883E-76FDE7D496AC}"/>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0B34BBF5-94F1-4633-93DF-D1C74D7E805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502C15E-FAB7-48E2-B3CD-297CE138C9F0}"/>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4D5AA12F-9D7D-47DC-9513-EA313EC1362A}"/>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4541BFC0-E8B2-4E33-88AA-2D833170CAA9}"/>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86EF9B02-DDF4-49EF-88E9-E28D0A4C427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BF81F288-588D-49FF-9E29-11B25708FA8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B97796B5-ACD4-4793-A3DC-DEA5D0DD5F0E}"/>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BE50AF70-1F35-43EF-BDCA-366F8DF37230}"/>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1687566-3430-40E2-9F85-D35FB4E2A2D0}"/>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417410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theme" Target="../theme/theme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slideLayout" Target="../slideLayouts/slideLayout103.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54"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9411D-BC96-4E78-BA86-AE555DEC231E}"/>
              </a:ext>
            </a:extLst>
          </p:cNvPr>
          <p:cNvSpPr>
            <a:spLocks noGrp="1"/>
          </p:cNvSpPr>
          <p:nvPr>
            <p:ph type="title"/>
          </p:nvPr>
        </p:nvSpPr>
        <p:spPr bwMode="gray">
          <a:xfrm>
            <a:off x="457200" y="457200"/>
            <a:ext cx="11274552" cy="753995"/>
          </a:xfrm>
          <a:prstGeom prst="rect">
            <a:avLst/>
          </a:prstGeom>
        </p:spPr>
        <p:txBody>
          <a:bodyPr vert="horz" lIns="0" tIns="0" rIns="0" bIns="0" rtlCol="0" anchor="t">
            <a:noAutofit/>
          </a:bodyPr>
          <a:lstStyle/>
          <a:p>
            <a:r>
              <a:rPr lang="en-US"/>
              <a:t>Click to edit Master title style</a:t>
            </a:r>
          </a:p>
        </p:txBody>
      </p:sp>
      <p:sp>
        <p:nvSpPr>
          <p:cNvPr id="7" name="TextBox 6">
            <a:extLst>
              <a:ext uri="{FF2B5EF4-FFF2-40B4-BE49-F238E27FC236}">
                <a16:creationId xmlns:a16="http://schemas.microsoft.com/office/drawing/2014/main" id="{8C7A8562-B6C4-4F72-9A77-9CE22CA5E603}"/>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8" name="TextBox 7">
            <a:extLst>
              <a:ext uri="{FF2B5EF4-FFF2-40B4-BE49-F238E27FC236}">
                <a16:creationId xmlns:a16="http://schemas.microsoft.com/office/drawing/2014/main" id="{7CFC7C42-B2DD-4FEE-B3DC-79EBB56C4AAB}"/>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E37C78E-8007-4F21-9F40-137DE0E5301D}"/>
              </a:ext>
            </a:extLst>
          </p:cNvPr>
          <p:cNvSpPr>
            <a:spLocks noGrp="1"/>
          </p:cNvSpPr>
          <p:nvPr>
            <p:ph type="body" idx="1"/>
          </p:nvPr>
        </p:nvSpPr>
        <p:spPr>
          <a:xfrm>
            <a:off x="457200" y="1968499"/>
            <a:ext cx="11274552" cy="431165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9" name="Group 8">
            <a:extLst>
              <a:ext uri="{FF2B5EF4-FFF2-40B4-BE49-F238E27FC236}">
                <a16:creationId xmlns:a16="http://schemas.microsoft.com/office/drawing/2014/main" id="{0EE6AABD-6768-4E29-97E7-A4E42A7DD76C}"/>
              </a:ext>
            </a:extLst>
          </p:cNvPr>
          <p:cNvGrpSpPr/>
          <p:nvPr userDrawn="1"/>
        </p:nvGrpSpPr>
        <p:grpSpPr>
          <a:xfrm>
            <a:off x="0" y="0"/>
            <a:ext cx="12192000" cy="91440"/>
            <a:chOff x="0" y="6766560"/>
            <a:chExt cx="12192000" cy="91440"/>
          </a:xfrm>
        </p:grpSpPr>
        <p:sp>
          <p:nvSpPr>
            <p:cNvPr id="10" name="Rectangle 9">
              <a:extLst>
                <a:ext uri="{FF2B5EF4-FFF2-40B4-BE49-F238E27FC236}">
                  <a16:creationId xmlns:a16="http://schemas.microsoft.com/office/drawing/2014/main" id="{F2D15244-30C2-4F87-878E-ABBECA3DC5BF}"/>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122CBB79-3E25-4805-BA35-71C18D8C180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3" name="Rectangle 12">
              <a:extLst>
                <a:ext uri="{FF2B5EF4-FFF2-40B4-BE49-F238E27FC236}">
                  <a16:creationId xmlns:a16="http://schemas.microsoft.com/office/drawing/2014/main" id="{CF128E2A-103D-410E-AF80-5226B34FAC05}"/>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4" name="Rectangle 13">
              <a:extLst>
                <a:ext uri="{FF2B5EF4-FFF2-40B4-BE49-F238E27FC236}">
                  <a16:creationId xmlns:a16="http://schemas.microsoft.com/office/drawing/2014/main" id="{E275072D-6FCA-46E0-A146-5B484B5DDC3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5" name="Rectangle 14">
              <a:extLst>
                <a:ext uri="{FF2B5EF4-FFF2-40B4-BE49-F238E27FC236}">
                  <a16:creationId xmlns:a16="http://schemas.microsoft.com/office/drawing/2014/main" id="{3DF95FA1-F9F1-463D-98DC-E760DEB4ECD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6" name="updated logo" descr="Logo&#10;&#10;Description automatically generated">
            <a:extLst>
              <a:ext uri="{FF2B5EF4-FFF2-40B4-BE49-F238E27FC236}">
                <a16:creationId xmlns:a16="http://schemas.microsoft.com/office/drawing/2014/main" id="{8F3372F7-7243-4131-A7BF-D616085D6533}"/>
              </a:ext>
            </a:extLst>
          </p:cNvPr>
          <p:cNvPicPr>
            <a:picLocks noChangeAspect="1"/>
          </p:cNvPicPr>
          <p:nvPr userDrawn="1"/>
        </p:nvPicPr>
        <p:blipFill>
          <a:blip r:embed="rId53"/>
          <a:stretch>
            <a:fillRect/>
          </a:stretch>
        </p:blipFill>
        <p:spPr>
          <a:xfrm>
            <a:off x="11489503" y="6431000"/>
            <a:ext cx="246888" cy="246888"/>
          </a:xfrm>
          <a:prstGeom prst="rect">
            <a:avLst/>
          </a:prstGeom>
        </p:spPr>
      </p:pic>
      <p:sp>
        <p:nvSpPr>
          <p:cNvPr id="16" name="Footer Placeholder 10">
            <a:extLst>
              <a:ext uri="{FF2B5EF4-FFF2-40B4-BE49-F238E27FC236}">
                <a16:creationId xmlns:a16="http://schemas.microsoft.com/office/drawing/2014/main" id="{B5FDD3E2-DB49-4FE9-8962-005CDC21E2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156099221"/>
      </p:ext>
    </p:extLst>
  </p:cSld>
  <p:clrMap bg1="lt1" tx1="dk1" bg2="lt2" tx2="dk2" accent1="accent1" accent2="accent2" accent3="accent3" accent4="accent4" accent5="accent5" accent6="accent6" hlink="hlink" folHlink="folHlink"/>
  <p:sldLayoutIdLst>
    <p:sldLayoutId id="2147483765" r:id="rId1"/>
    <p:sldLayoutId id="2147483774" r:id="rId2"/>
    <p:sldLayoutId id="2147483775" r:id="rId3"/>
    <p:sldLayoutId id="2147483664" r:id="rId4"/>
    <p:sldLayoutId id="2147483771" r:id="rId5"/>
    <p:sldLayoutId id="2147483780" r:id="rId6"/>
    <p:sldLayoutId id="2147483667" r:id="rId7"/>
    <p:sldLayoutId id="2147483776" r:id="rId8"/>
    <p:sldLayoutId id="2147483669" r:id="rId9"/>
    <p:sldLayoutId id="2147483670" r:id="rId10"/>
    <p:sldLayoutId id="214748377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81" r:id="rId21"/>
    <p:sldLayoutId id="2147483682" r:id="rId22"/>
    <p:sldLayoutId id="2147483683" r:id="rId23"/>
    <p:sldLayoutId id="2147483684" r:id="rId24"/>
    <p:sldLayoutId id="2147483685" r:id="rId25"/>
    <p:sldLayoutId id="2147483686" r:id="rId26"/>
    <p:sldLayoutId id="2147483761" r:id="rId27"/>
    <p:sldLayoutId id="2147483688" r:id="rId28"/>
    <p:sldLayoutId id="2147483777" r:id="rId29"/>
    <p:sldLayoutId id="2147483778" r:id="rId30"/>
    <p:sldLayoutId id="2147483759" r:id="rId31"/>
    <p:sldLayoutId id="2147483692" r:id="rId32"/>
    <p:sldLayoutId id="2147483693" r:id="rId33"/>
    <p:sldLayoutId id="2147483694" r:id="rId34"/>
    <p:sldLayoutId id="2147483695" r:id="rId35"/>
    <p:sldLayoutId id="2147483696" r:id="rId36"/>
    <p:sldLayoutId id="2147483697" r:id="rId37"/>
    <p:sldLayoutId id="2147483698" r:id="rId38"/>
    <p:sldLayoutId id="2147483760" r:id="rId39"/>
    <p:sldLayoutId id="2147483762" r:id="rId40"/>
    <p:sldLayoutId id="2147483767" r:id="rId41"/>
    <p:sldLayoutId id="2147483768" r:id="rId42"/>
    <p:sldLayoutId id="2147483772" r:id="rId43"/>
    <p:sldLayoutId id="2147483704" r:id="rId44"/>
    <p:sldLayoutId id="2147483773" r:id="rId45"/>
    <p:sldLayoutId id="2147483770" r:id="rId46"/>
    <p:sldLayoutId id="2147483707" r:id="rId47"/>
    <p:sldLayoutId id="2147483708" r:id="rId48"/>
    <p:sldLayoutId id="2147483784" r:id="rId49"/>
    <p:sldLayoutId id="2147483785" r:id="rId50"/>
    <p:sldLayoutId id="2147483786"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200" b="1" kern="100" spc="-130" baseline="0">
          <a:solidFill>
            <a:schemeClr val="tx1"/>
          </a:solidFill>
          <a:latin typeface="+mj-lt"/>
          <a:ea typeface="+mj-ea"/>
          <a:cs typeface="+mj-cs"/>
        </a:defRPr>
      </a:lvl1pPr>
    </p:titleStyle>
    <p:bodyStyle>
      <a:lvl1pPr marL="1714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1pPr>
      <a:lvl2pPr marL="4000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16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b="1" kern="100" cap="all" spc="50" baseline="0">
          <a:solidFill>
            <a:schemeClr val="accent1"/>
          </a:solidFill>
          <a:latin typeface="Arial Narrow" panose="020B0606020202030204" pitchFamily="34" charset="0"/>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960">
          <p15:clr>
            <a:srgbClr val="F26B43"/>
          </p15:clr>
        </p15:guide>
        <p15:guide id="4" orient="horz" pos="288">
          <p15:clr>
            <a:srgbClr val="F26B43"/>
          </p15:clr>
        </p15:guide>
        <p15:guide id="5" orient="horz" pos="1248">
          <p15:clr>
            <a:srgbClr val="F26B43"/>
          </p15:clr>
        </p15:guide>
        <p15:guide id="6" pos="288">
          <p15:clr>
            <a:srgbClr val="F26B43"/>
          </p15:clr>
        </p15:guide>
        <p15:guide id="7" pos="73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9411D-BC96-4E78-BA86-AE555DEC231E}"/>
              </a:ext>
            </a:extLst>
          </p:cNvPr>
          <p:cNvSpPr>
            <a:spLocks noGrp="1"/>
          </p:cNvSpPr>
          <p:nvPr>
            <p:ph type="title"/>
          </p:nvPr>
        </p:nvSpPr>
        <p:spPr bwMode="gray">
          <a:xfrm>
            <a:off x="457200" y="457200"/>
            <a:ext cx="11274552" cy="753995"/>
          </a:xfrm>
          <a:prstGeom prst="rect">
            <a:avLst/>
          </a:prstGeom>
        </p:spPr>
        <p:txBody>
          <a:bodyPr vert="horz" lIns="0" tIns="0" rIns="0" bIns="0" rtlCol="0" anchor="t">
            <a:noAutofit/>
          </a:bodyPr>
          <a:lstStyle/>
          <a:p>
            <a:r>
              <a:rPr lang="en-US"/>
              <a:t>Click to edit Master title style</a:t>
            </a:r>
          </a:p>
        </p:txBody>
      </p:sp>
      <p:sp>
        <p:nvSpPr>
          <p:cNvPr id="7" name="TextBox 6">
            <a:extLst>
              <a:ext uri="{FF2B5EF4-FFF2-40B4-BE49-F238E27FC236}">
                <a16:creationId xmlns:a16="http://schemas.microsoft.com/office/drawing/2014/main" id="{8C7A8562-B6C4-4F72-9A77-9CE22CA5E603}"/>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8" name="TextBox 7">
            <a:extLst>
              <a:ext uri="{FF2B5EF4-FFF2-40B4-BE49-F238E27FC236}">
                <a16:creationId xmlns:a16="http://schemas.microsoft.com/office/drawing/2014/main" id="{7CFC7C42-B2DD-4FEE-B3DC-79EBB56C4AAB}"/>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E37C78E-8007-4F21-9F40-137DE0E5301D}"/>
              </a:ext>
            </a:extLst>
          </p:cNvPr>
          <p:cNvSpPr>
            <a:spLocks noGrp="1"/>
          </p:cNvSpPr>
          <p:nvPr>
            <p:ph type="body" idx="1"/>
          </p:nvPr>
        </p:nvSpPr>
        <p:spPr>
          <a:xfrm>
            <a:off x="457200" y="1968499"/>
            <a:ext cx="11274552" cy="431165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9" name="Group 8">
            <a:extLst>
              <a:ext uri="{FF2B5EF4-FFF2-40B4-BE49-F238E27FC236}">
                <a16:creationId xmlns:a16="http://schemas.microsoft.com/office/drawing/2014/main" id="{0EE6AABD-6768-4E29-97E7-A4E42A7DD76C}"/>
              </a:ext>
            </a:extLst>
          </p:cNvPr>
          <p:cNvGrpSpPr/>
          <p:nvPr userDrawn="1"/>
        </p:nvGrpSpPr>
        <p:grpSpPr>
          <a:xfrm>
            <a:off x="0" y="0"/>
            <a:ext cx="12192000" cy="91440"/>
            <a:chOff x="0" y="6766560"/>
            <a:chExt cx="12192000" cy="91440"/>
          </a:xfrm>
        </p:grpSpPr>
        <p:sp>
          <p:nvSpPr>
            <p:cNvPr id="10" name="Rectangle 9">
              <a:extLst>
                <a:ext uri="{FF2B5EF4-FFF2-40B4-BE49-F238E27FC236}">
                  <a16:creationId xmlns:a16="http://schemas.microsoft.com/office/drawing/2014/main" id="{F2D15244-30C2-4F87-878E-ABBECA3DC5BF}"/>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122CBB79-3E25-4805-BA35-71C18D8C180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3" name="Rectangle 12">
              <a:extLst>
                <a:ext uri="{FF2B5EF4-FFF2-40B4-BE49-F238E27FC236}">
                  <a16:creationId xmlns:a16="http://schemas.microsoft.com/office/drawing/2014/main" id="{CF128E2A-103D-410E-AF80-5226B34FAC05}"/>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4" name="Rectangle 13">
              <a:extLst>
                <a:ext uri="{FF2B5EF4-FFF2-40B4-BE49-F238E27FC236}">
                  <a16:creationId xmlns:a16="http://schemas.microsoft.com/office/drawing/2014/main" id="{E275072D-6FCA-46E0-A146-5B484B5DDC3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5" name="Rectangle 14">
              <a:extLst>
                <a:ext uri="{FF2B5EF4-FFF2-40B4-BE49-F238E27FC236}">
                  <a16:creationId xmlns:a16="http://schemas.microsoft.com/office/drawing/2014/main" id="{3DF95FA1-F9F1-463D-98DC-E760DEB4ECD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6" name="updated logo" descr="Logo&#10;&#10;Description automatically generated">
            <a:extLst>
              <a:ext uri="{FF2B5EF4-FFF2-40B4-BE49-F238E27FC236}">
                <a16:creationId xmlns:a16="http://schemas.microsoft.com/office/drawing/2014/main" id="{8F3372F7-7243-4131-A7BF-D616085D6533}"/>
              </a:ext>
            </a:extLst>
          </p:cNvPr>
          <p:cNvPicPr>
            <a:picLocks noChangeAspect="1"/>
          </p:cNvPicPr>
          <p:nvPr userDrawn="1"/>
        </p:nvPicPr>
        <p:blipFill>
          <a:blip r:embed="rId54"/>
          <a:stretch>
            <a:fillRect/>
          </a:stretch>
        </p:blipFill>
        <p:spPr>
          <a:xfrm>
            <a:off x="11489503" y="6431000"/>
            <a:ext cx="246888" cy="246888"/>
          </a:xfrm>
          <a:prstGeom prst="rect">
            <a:avLst/>
          </a:prstGeom>
        </p:spPr>
      </p:pic>
      <p:sp>
        <p:nvSpPr>
          <p:cNvPr id="16" name="Footer Placeholder 10">
            <a:extLst>
              <a:ext uri="{FF2B5EF4-FFF2-40B4-BE49-F238E27FC236}">
                <a16:creationId xmlns:a16="http://schemas.microsoft.com/office/drawing/2014/main" id="{B5FDD3E2-DB49-4FE9-8962-005CDC21E2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87004505"/>
      </p:ext>
    </p:extLst>
  </p:cSld>
  <p:clrMap bg1="lt1" tx1="dk1" bg2="lt2" tx2="dk2" accent1="accent1" accent2="accent2" accent3="accent3" accent4="accent4" accent5="accent5" accent6="accent6" hlink="hlink" folHlink="folHlink"/>
  <p:sldLayoutIdLst>
    <p:sldLayoutId id="2147483691" r:id="rId1"/>
    <p:sldLayoutId id="2147483727" r:id="rId2"/>
    <p:sldLayoutId id="2147483751" r:id="rId3"/>
    <p:sldLayoutId id="2147483699" r:id="rId4"/>
    <p:sldLayoutId id="2147483729" r:id="rId5"/>
    <p:sldLayoutId id="2147483732" r:id="rId6"/>
    <p:sldLayoutId id="2147483736" r:id="rId7"/>
    <p:sldLayoutId id="2147483739" r:id="rId8"/>
    <p:sldLayoutId id="2147483742" r:id="rId9"/>
    <p:sldLayoutId id="2147483687" r:id="rId10"/>
    <p:sldLayoutId id="2147483700" r:id="rId11"/>
    <p:sldLayoutId id="2147483652" r:id="rId12"/>
    <p:sldLayoutId id="2147483733" r:id="rId13"/>
    <p:sldLayoutId id="2147483658" r:id="rId14"/>
    <p:sldLayoutId id="2147483661" r:id="rId15"/>
    <p:sldLayoutId id="2147483659" r:id="rId16"/>
    <p:sldLayoutId id="2147483745" r:id="rId17"/>
    <p:sldLayoutId id="2147483701" r:id="rId18"/>
    <p:sldLayoutId id="2147483730" r:id="rId19"/>
    <p:sldLayoutId id="2147483734" r:id="rId20"/>
    <p:sldLayoutId id="2147483737" r:id="rId21"/>
    <p:sldLayoutId id="2147483740" r:id="rId22"/>
    <p:sldLayoutId id="2147483743" r:id="rId23"/>
    <p:sldLayoutId id="2147483746" r:id="rId24"/>
    <p:sldLayoutId id="2147483702" r:id="rId25"/>
    <p:sldLayoutId id="2147483731" r:id="rId26"/>
    <p:sldLayoutId id="2147483735" r:id="rId27"/>
    <p:sldLayoutId id="2147483738" r:id="rId28"/>
    <p:sldLayoutId id="2147483741" r:id="rId29"/>
    <p:sldLayoutId id="2147483744" r:id="rId30"/>
    <p:sldLayoutId id="2147483747" r:id="rId31"/>
    <p:sldLayoutId id="2147483655" r:id="rId32"/>
    <p:sldLayoutId id="2147483706" r:id="rId33"/>
    <p:sldLayoutId id="2147483724" r:id="rId34"/>
    <p:sldLayoutId id="2147483725" r:id="rId35"/>
    <p:sldLayoutId id="2147483749" r:id="rId36"/>
    <p:sldLayoutId id="2147483750" r:id="rId37"/>
    <p:sldLayoutId id="2147483665" r:id="rId38"/>
    <p:sldLayoutId id="2147483703" r:id="rId39"/>
    <p:sldLayoutId id="2147483705" r:id="rId40"/>
    <p:sldLayoutId id="2147483662" r:id="rId41"/>
    <p:sldLayoutId id="2147483663" r:id="rId42"/>
    <p:sldLayoutId id="2147483668" r:id="rId43"/>
    <p:sldLayoutId id="2147483689" r:id="rId44"/>
    <p:sldLayoutId id="2147483690" r:id="rId45"/>
    <p:sldLayoutId id="2147483671" r:id="rId46"/>
    <p:sldLayoutId id="2147483666" r:id="rId47"/>
    <p:sldLayoutId id="2147483681" r:id="rId48"/>
    <p:sldLayoutId id="2147483752" r:id="rId49"/>
    <p:sldLayoutId id="2147483755" r:id="rId50"/>
    <p:sldLayoutId id="2147483756" r:id="rId51"/>
    <p:sldLayoutId id="2147483757"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200" b="1" kern="100" spc="-130" baseline="0">
          <a:solidFill>
            <a:schemeClr val="tx1"/>
          </a:solidFill>
          <a:latin typeface="+mj-lt"/>
          <a:ea typeface="+mj-ea"/>
          <a:cs typeface="+mj-cs"/>
        </a:defRPr>
      </a:lvl1pPr>
    </p:titleStyle>
    <p:bodyStyle>
      <a:lvl1pPr marL="1714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1pPr>
      <a:lvl2pPr marL="4000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16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b="1" kern="100" cap="all" spc="50" baseline="0">
          <a:solidFill>
            <a:schemeClr val="accent1"/>
          </a:solidFill>
          <a:latin typeface="Arial Narrow" panose="020B0606020202030204" pitchFamily="34" charset="0"/>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960" userDrawn="1">
          <p15:clr>
            <a:srgbClr val="F26B43"/>
          </p15:clr>
        </p15:guide>
        <p15:guide id="4" orient="horz" pos="288" userDrawn="1">
          <p15:clr>
            <a:srgbClr val="F26B43"/>
          </p15:clr>
        </p15:guide>
        <p15:guide id="5" orient="horz" pos="1248" userDrawn="1">
          <p15:clr>
            <a:srgbClr val="F26B43"/>
          </p15:clr>
        </p15:guide>
        <p15:guide id="6" pos="288" userDrawn="1">
          <p15:clr>
            <a:srgbClr val="F26B43"/>
          </p15:clr>
        </p15:guide>
        <p15:guide id="7" pos="73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0.xml"/><Relationship Id="rId5"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0.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F94E6-2BDD-451A-84FE-9B63B160FEE4}"/>
              </a:ext>
            </a:extLst>
          </p:cNvPr>
          <p:cNvSpPr>
            <a:spLocks noGrp="1"/>
          </p:cNvSpPr>
          <p:nvPr>
            <p:ph type="ctrTitle"/>
          </p:nvPr>
        </p:nvSpPr>
        <p:spPr>
          <a:xfrm>
            <a:off x="457200" y="1149350"/>
            <a:ext cx="7315200" cy="2021362"/>
          </a:xfrm>
        </p:spPr>
        <p:txBody>
          <a:bodyPr/>
          <a:lstStyle/>
          <a:p>
            <a:r>
              <a:rPr lang="en-US" dirty="0">
                <a:solidFill>
                  <a:srgbClr val="00B050"/>
                </a:solidFill>
              </a:rPr>
              <a:t>NGINX </a:t>
            </a:r>
            <a:r>
              <a:rPr lang="en-US" dirty="0">
                <a:solidFill>
                  <a:schemeClr val="bg2"/>
                </a:solidFill>
              </a:rPr>
              <a:t>K8s</a:t>
            </a:r>
            <a:r>
              <a:rPr lang="en-US" dirty="0">
                <a:solidFill>
                  <a:srgbClr val="00B050"/>
                </a:solidFill>
              </a:rPr>
              <a:t> </a:t>
            </a:r>
            <a:r>
              <a:rPr lang="en-US" dirty="0" err="1">
                <a:solidFill>
                  <a:srgbClr val="00B050"/>
                </a:solidFill>
              </a:rPr>
              <a:t>Loadbalancer</a:t>
            </a:r>
            <a:r>
              <a:rPr lang="en-US" dirty="0">
                <a:solidFill>
                  <a:srgbClr val="00B050"/>
                </a:solidFill>
              </a:rPr>
              <a:t>  Controller - Overview</a:t>
            </a:r>
            <a:endParaRPr lang="en-US" dirty="0"/>
          </a:p>
        </p:txBody>
      </p:sp>
      <p:sp>
        <p:nvSpPr>
          <p:cNvPr id="3" name="Text Placeholder 2">
            <a:extLst>
              <a:ext uri="{FF2B5EF4-FFF2-40B4-BE49-F238E27FC236}">
                <a16:creationId xmlns:a16="http://schemas.microsoft.com/office/drawing/2014/main" id="{302531F0-F8BF-494F-9760-D61D2F4FC34C}"/>
              </a:ext>
            </a:extLst>
          </p:cNvPr>
          <p:cNvSpPr>
            <a:spLocks noGrp="1"/>
          </p:cNvSpPr>
          <p:nvPr>
            <p:ph type="body" sz="quarter" idx="11"/>
          </p:nvPr>
        </p:nvSpPr>
        <p:spPr>
          <a:xfrm>
            <a:off x="457201" y="3592930"/>
            <a:ext cx="7315199" cy="1774825"/>
          </a:xfrm>
        </p:spPr>
        <p:txBody>
          <a:bodyPr>
            <a:normAutofit fontScale="92500" lnSpcReduction="10000"/>
          </a:bodyPr>
          <a:lstStyle/>
          <a:p>
            <a:pPr lvl="3"/>
            <a:endParaRPr lang="en-US" dirty="0">
              <a:solidFill>
                <a:schemeClr val="bg2"/>
              </a:solidFill>
            </a:endParaRPr>
          </a:p>
          <a:p>
            <a:pPr lvl="3"/>
            <a:r>
              <a:rPr lang="en-US" dirty="0">
                <a:solidFill>
                  <a:srgbClr val="C00000"/>
                </a:solidFill>
              </a:rPr>
              <a:t>NGINX Community &amp; Alliances</a:t>
            </a:r>
          </a:p>
          <a:p>
            <a:r>
              <a:rPr lang="en-US" sz="2400" b="1" dirty="0">
                <a:solidFill>
                  <a:srgbClr val="FFFFFF"/>
                </a:solidFill>
                <a:latin typeface="Roboto"/>
                <a:ea typeface="Roboto"/>
                <a:cs typeface="Roboto"/>
                <a:sym typeface="Roboto"/>
              </a:rPr>
              <a:t>Chris Akker – Solution Architect / Nginx</a:t>
            </a:r>
          </a:p>
          <a:p>
            <a:r>
              <a:rPr lang="en-US" sz="2400" b="1" dirty="0">
                <a:solidFill>
                  <a:srgbClr val="FFFFFF"/>
                </a:solidFill>
                <a:latin typeface="Roboto"/>
                <a:ea typeface="Roboto"/>
                <a:cs typeface="Roboto"/>
                <a:sym typeface="Roboto"/>
              </a:rPr>
              <a:t>Steve Wagner – Solution Architect / Nginx</a:t>
            </a:r>
          </a:p>
          <a:p>
            <a:pPr lvl="3"/>
            <a:endParaRPr lang="en-US" dirty="0">
              <a:solidFill>
                <a:srgbClr val="C00000"/>
              </a:solidFill>
            </a:endParaRPr>
          </a:p>
        </p:txBody>
      </p:sp>
    </p:spTree>
    <p:extLst>
      <p:ext uri="{BB962C8B-B14F-4D97-AF65-F5344CB8AC3E}">
        <p14:creationId xmlns:p14="http://schemas.microsoft.com/office/powerpoint/2010/main" val="11615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387-593B-8B5E-DFF8-F27FE4AD7A35}"/>
              </a:ext>
            </a:extLst>
          </p:cNvPr>
          <p:cNvSpPr>
            <a:spLocks noGrp="1"/>
          </p:cNvSpPr>
          <p:nvPr>
            <p:ph type="ctrTitle"/>
          </p:nvPr>
        </p:nvSpPr>
        <p:spPr>
          <a:xfrm>
            <a:off x="457200" y="1143000"/>
            <a:ext cx="7970363" cy="914400"/>
          </a:xfrm>
        </p:spPr>
        <p:txBody>
          <a:bodyPr/>
          <a:lstStyle/>
          <a:p>
            <a:r>
              <a:rPr lang="en-US" dirty="0"/>
              <a:t>Use Cases / Opportunities</a:t>
            </a:r>
          </a:p>
        </p:txBody>
      </p:sp>
      <p:sp>
        <p:nvSpPr>
          <p:cNvPr id="3" name="Text Placeholder 2">
            <a:extLst>
              <a:ext uri="{FF2B5EF4-FFF2-40B4-BE49-F238E27FC236}">
                <a16:creationId xmlns:a16="http://schemas.microsoft.com/office/drawing/2014/main" id="{FEB034B3-FF04-02AD-E0A7-F514C8374C83}"/>
              </a:ext>
            </a:extLst>
          </p:cNvPr>
          <p:cNvSpPr>
            <a:spLocks noGrp="1"/>
          </p:cNvSpPr>
          <p:nvPr>
            <p:ph type="body" sz="quarter" idx="11"/>
          </p:nvPr>
        </p:nvSpPr>
        <p:spPr>
          <a:xfrm>
            <a:off x="457200" y="2302329"/>
            <a:ext cx="7970362" cy="3406321"/>
          </a:xfrm>
        </p:spPr>
        <p:txBody>
          <a:bodyPr/>
          <a:lstStyle/>
          <a:p>
            <a:r>
              <a:rPr lang="en-US" sz="2400" dirty="0"/>
              <a:t>On Premises Clusters with:</a:t>
            </a:r>
          </a:p>
          <a:p>
            <a:pPr marL="285750" indent="-285750">
              <a:buFont typeface="Arial" panose="020B0604020202020204" pitchFamily="34" charset="0"/>
              <a:buChar char="•"/>
            </a:pPr>
            <a:r>
              <a:rPr lang="en-US" dirty="0"/>
              <a:t>No existing TCP Load Balancer</a:t>
            </a:r>
          </a:p>
          <a:p>
            <a:pPr marL="285750" indent="-285750">
              <a:buFont typeface="Arial" panose="020B0604020202020204" pitchFamily="34" charset="0"/>
              <a:buChar char="•"/>
            </a:pPr>
            <a:r>
              <a:rPr lang="en-US" dirty="0"/>
              <a:t>Existing Competitive HW/SW Load Balancer – Citrix, Cisco, </a:t>
            </a:r>
            <a:r>
              <a:rPr lang="en-US" dirty="0" err="1"/>
              <a:t>etc</a:t>
            </a:r>
            <a:endParaRPr lang="en-US" dirty="0"/>
          </a:p>
          <a:p>
            <a:pPr marL="285750" indent="-285750">
              <a:buFont typeface="Arial" panose="020B0604020202020204" pitchFamily="34" charset="0"/>
              <a:buChar char="•"/>
            </a:pPr>
            <a:r>
              <a:rPr lang="en-US" dirty="0"/>
              <a:t>Customers without BIG-IPs</a:t>
            </a:r>
          </a:p>
          <a:p>
            <a:pPr marL="285750" indent="-285750">
              <a:buFont typeface="Arial" panose="020B0604020202020204" pitchFamily="34" charset="0"/>
              <a:buChar char="•"/>
            </a:pPr>
            <a:r>
              <a:rPr lang="en-US" dirty="0"/>
              <a:t>Customers that can’t/won’t use existing BIG-IPs</a:t>
            </a:r>
          </a:p>
          <a:p>
            <a:pPr marL="285750" indent="-285750">
              <a:buFont typeface="Arial" panose="020B0604020202020204" pitchFamily="34" charset="0"/>
              <a:buChar char="•"/>
            </a:pPr>
            <a:r>
              <a:rPr lang="en-US" dirty="0"/>
              <a:t>Customers that wants an Nginx Solution</a:t>
            </a:r>
          </a:p>
        </p:txBody>
      </p:sp>
    </p:spTree>
    <p:extLst>
      <p:ext uri="{BB962C8B-B14F-4D97-AF65-F5344CB8AC3E}">
        <p14:creationId xmlns:p14="http://schemas.microsoft.com/office/powerpoint/2010/main" val="4262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387-593B-8B5E-DFF8-F27FE4AD7A35}"/>
              </a:ext>
            </a:extLst>
          </p:cNvPr>
          <p:cNvSpPr>
            <a:spLocks noGrp="1"/>
          </p:cNvSpPr>
          <p:nvPr>
            <p:ph type="ctrTitle"/>
          </p:nvPr>
        </p:nvSpPr>
        <p:spPr>
          <a:xfrm>
            <a:off x="457200" y="1143000"/>
            <a:ext cx="7970363" cy="914400"/>
          </a:xfrm>
        </p:spPr>
        <p:txBody>
          <a:bodyPr/>
          <a:lstStyle/>
          <a:p>
            <a:r>
              <a:rPr lang="en-US" dirty="0"/>
              <a:t>Alternatives</a:t>
            </a:r>
          </a:p>
        </p:txBody>
      </p:sp>
      <p:sp>
        <p:nvSpPr>
          <p:cNvPr id="3" name="Text Placeholder 2">
            <a:extLst>
              <a:ext uri="{FF2B5EF4-FFF2-40B4-BE49-F238E27FC236}">
                <a16:creationId xmlns:a16="http://schemas.microsoft.com/office/drawing/2014/main" id="{FEB034B3-FF04-02AD-E0A7-F514C8374C83}"/>
              </a:ext>
            </a:extLst>
          </p:cNvPr>
          <p:cNvSpPr>
            <a:spLocks noGrp="1"/>
          </p:cNvSpPr>
          <p:nvPr>
            <p:ph type="body" sz="quarter" idx="11"/>
          </p:nvPr>
        </p:nvSpPr>
        <p:spPr>
          <a:xfrm>
            <a:off x="457200" y="2302329"/>
            <a:ext cx="7970362" cy="3406321"/>
          </a:xfrm>
        </p:spPr>
        <p:txBody>
          <a:bodyPr/>
          <a:lstStyle/>
          <a:p>
            <a:r>
              <a:rPr lang="en-US" dirty="0"/>
              <a:t>CIS with BIG-IP</a:t>
            </a:r>
          </a:p>
          <a:p>
            <a:r>
              <a:rPr lang="en-US" dirty="0" err="1"/>
              <a:t>MetalLB</a:t>
            </a:r>
            <a:endParaRPr lang="en-US" dirty="0"/>
          </a:p>
          <a:p>
            <a:r>
              <a:rPr lang="en-US" dirty="0" err="1"/>
              <a:t>Traefik</a:t>
            </a:r>
            <a:endParaRPr lang="en-US" dirty="0"/>
          </a:p>
          <a:p>
            <a:r>
              <a:rPr lang="en-US" dirty="0" err="1"/>
              <a:t>KubeVIP</a:t>
            </a:r>
            <a:endParaRPr lang="en-US" dirty="0"/>
          </a:p>
          <a:p>
            <a:r>
              <a:rPr lang="en-US" dirty="0"/>
              <a:t>Others - Competitive</a:t>
            </a:r>
          </a:p>
        </p:txBody>
      </p:sp>
    </p:spTree>
    <p:extLst>
      <p:ext uri="{BB962C8B-B14F-4D97-AF65-F5344CB8AC3E}">
        <p14:creationId xmlns:p14="http://schemas.microsoft.com/office/powerpoint/2010/main" val="15165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F28-DBD4-D48F-5B3D-B365601DA707}"/>
              </a:ext>
            </a:extLst>
          </p:cNvPr>
          <p:cNvSpPr>
            <a:spLocks noGrp="1"/>
          </p:cNvSpPr>
          <p:nvPr>
            <p:ph type="title"/>
          </p:nvPr>
        </p:nvSpPr>
        <p:spPr>
          <a:xfrm>
            <a:off x="449036" y="457200"/>
            <a:ext cx="1972423" cy="1600200"/>
          </a:xfrm>
        </p:spPr>
        <p:txBody>
          <a:bodyPr/>
          <a:lstStyle/>
          <a:p>
            <a:r>
              <a:rPr lang="en-US" dirty="0"/>
              <a:t>NKL test/demo UDF</a:t>
            </a:r>
          </a:p>
        </p:txBody>
      </p:sp>
      <p:pic>
        <p:nvPicPr>
          <p:cNvPr id="6" name="Content Placeholder 5">
            <a:extLst>
              <a:ext uri="{FF2B5EF4-FFF2-40B4-BE49-F238E27FC236}">
                <a16:creationId xmlns:a16="http://schemas.microsoft.com/office/drawing/2014/main" id="{07351E84-46C3-3E15-B7AF-819B734C271C}"/>
              </a:ext>
            </a:extLst>
          </p:cNvPr>
          <p:cNvPicPr>
            <a:picLocks noGrp="1" noChangeAspect="1"/>
          </p:cNvPicPr>
          <p:nvPr>
            <p:ph idx="1"/>
          </p:nvPr>
        </p:nvPicPr>
        <p:blipFill>
          <a:blip r:embed="rId2"/>
          <a:srcRect/>
          <a:stretch/>
        </p:blipFill>
        <p:spPr>
          <a:xfrm>
            <a:off x="3591722" y="119392"/>
            <a:ext cx="8415859" cy="6619215"/>
          </a:xfrm>
        </p:spPr>
      </p:pic>
      <p:sp>
        <p:nvSpPr>
          <p:cNvPr id="4" name="Text Placeholder 3">
            <a:extLst>
              <a:ext uri="{FF2B5EF4-FFF2-40B4-BE49-F238E27FC236}">
                <a16:creationId xmlns:a16="http://schemas.microsoft.com/office/drawing/2014/main" id="{65EB2E95-433C-1B27-728B-744040498EF9}"/>
              </a:ext>
            </a:extLst>
          </p:cNvPr>
          <p:cNvSpPr>
            <a:spLocks noGrp="1"/>
          </p:cNvSpPr>
          <p:nvPr>
            <p:ph type="body" sz="half" idx="2"/>
          </p:nvPr>
        </p:nvSpPr>
        <p:spPr>
          <a:xfrm>
            <a:off x="449036" y="2285999"/>
            <a:ext cx="2363175" cy="3910693"/>
          </a:xfrm>
        </p:spPr>
        <p:txBody>
          <a:bodyPr>
            <a:normAutofit/>
          </a:bodyPr>
          <a:lstStyle/>
          <a:p>
            <a:r>
              <a:rPr lang="en-US" dirty="0"/>
              <a:t>3 node cluster</a:t>
            </a:r>
          </a:p>
          <a:p>
            <a:r>
              <a:rPr lang="en-US" dirty="0"/>
              <a:t>NIC</a:t>
            </a:r>
          </a:p>
          <a:p>
            <a:r>
              <a:rPr lang="en-US" dirty="0"/>
              <a:t>NKL - LB Controller (new)</a:t>
            </a:r>
          </a:p>
          <a:p>
            <a:r>
              <a:rPr lang="en-US" dirty="0"/>
              <a:t>Nginx-ingress Service</a:t>
            </a:r>
          </a:p>
          <a:p>
            <a:r>
              <a:rPr lang="en-US" dirty="0"/>
              <a:t>Type NodePort</a:t>
            </a:r>
          </a:p>
          <a:p>
            <a:endParaRPr lang="en-US" dirty="0"/>
          </a:p>
          <a:p>
            <a:r>
              <a:rPr lang="en-US" dirty="0"/>
              <a:t>Nginx Plus LB Servers</a:t>
            </a:r>
          </a:p>
          <a:p>
            <a:r>
              <a:rPr lang="en-US" dirty="0"/>
              <a:t>API Enabled</a:t>
            </a:r>
          </a:p>
          <a:p>
            <a:r>
              <a:rPr lang="en-US" dirty="0"/>
              <a:t>Café Demo</a:t>
            </a:r>
          </a:p>
          <a:p>
            <a:endParaRPr lang="en-US" dirty="0"/>
          </a:p>
        </p:txBody>
      </p:sp>
    </p:spTree>
    <p:extLst>
      <p:ext uri="{BB962C8B-B14F-4D97-AF65-F5344CB8AC3E}">
        <p14:creationId xmlns:p14="http://schemas.microsoft.com/office/powerpoint/2010/main" val="337574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ED5B-B7D4-6C1C-AC21-D427655F9CE6}"/>
              </a:ext>
            </a:extLst>
          </p:cNvPr>
          <p:cNvSpPr>
            <a:spLocks noGrp="1"/>
          </p:cNvSpPr>
          <p:nvPr>
            <p:ph type="ctrTitle"/>
          </p:nvPr>
        </p:nvSpPr>
        <p:spPr/>
        <p:txBody>
          <a:bodyPr/>
          <a:lstStyle/>
          <a:p>
            <a:r>
              <a:rPr lang="en-US" dirty="0"/>
              <a:t>Demo on UDF</a:t>
            </a:r>
          </a:p>
        </p:txBody>
      </p:sp>
    </p:spTree>
    <p:extLst>
      <p:ext uri="{BB962C8B-B14F-4D97-AF65-F5344CB8AC3E}">
        <p14:creationId xmlns:p14="http://schemas.microsoft.com/office/powerpoint/2010/main" val="282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ED5B-B7D4-6C1C-AC21-D427655F9CE6}"/>
              </a:ext>
            </a:extLst>
          </p:cNvPr>
          <p:cNvSpPr>
            <a:spLocks noGrp="1"/>
          </p:cNvSpPr>
          <p:nvPr>
            <p:ph type="ctrTitle"/>
          </p:nvPr>
        </p:nvSpPr>
        <p:spPr>
          <a:xfrm>
            <a:off x="457200" y="1143000"/>
            <a:ext cx="7970363" cy="5380264"/>
          </a:xfrm>
        </p:spPr>
        <p:txBody>
          <a:bodyPr/>
          <a:lstStyle/>
          <a:p>
            <a:pPr>
              <a:lnSpc>
                <a:spcPct val="150000"/>
              </a:lnSpc>
            </a:pPr>
            <a:r>
              <a:rPr lang="en-US" sz="3200" dirty="0"/>
              <a:t>Kubernetes Networking / Ingress Review</a:t>
            </a:r>
            <a:br>
              <a:rPr lang="en-US" sz="3200" dirty="0"/>
            </a:br>
            <a:r>
              <a:rPr lang="en-US" sz="3200" dirty="0"/>
              <a:t>Use case – Problem Statement</a:t>
            </a:r>
            <a:br>
              <a:rPr lang="en-US" sz="3200" dirty="0"/>
            </a:br>
            <a:r>
              <a:rPr lang="en-US" sz="3200" dirty="0"/>
              <a:t>What is it – how it works</a:t>
            </a:r>
            <a:br>
              <a:rPr lang="en-US" sz="3200" dirty="0"/>
            </a:br>
            <a:r>
              <a:rPr lang="en-US" sz="3200" dirty="0"/>
              <a:t>Business Case – Dell</a:t>
            </a:r>
            <a:br>
              <a:rPr lang="en-US" sz="3200" dirty="0"/>
            </a:br>
            <a:r>
              <a:rPr lang="en-US" sz="3200" dirty="0"/>
              <a:t>Rob’s Dell Trip Report Snippet</a:t>
            </a:r>
            <a:br>
              <a:rPr lang="en-US" sz="3200" dirty="0"/>
            </a:br>
            <a:r>
              <a:rPr lang="en-US" sz="3200" dirty="0"/>
              <a:t>Alternatives</a:t>
            </a:r>
          </a:p>
        </p:txBody>
      </p:sp>
    </p:spTree>
    <p:extLst>
      <p:ext uri="{BB962C8B-B14F-4D97-AF65-F5344CB8AC3E}">
        <p14:creationId xmlns:p14="http://schemas.microsoft.com/office/powerpoint/2010/main" val="199969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52"/>
          <p:cNvSpPr txBox="1">
            <a:spLocks noGrp="1"/>
          </p:cNvSpPr>
          <p:nvPr>
            <p:ph type="sldNum" idx="12"/>
          </p:nvPr>
        </p:nvSpPr>
        <p:spPr>
          <a:xfrm>
            <a:off x="609600" y="6200767"/>
            <a:ext cx="370800" cy="328000"/>
          </a:xfrm>
          <a:prstGeom prst="rect">
            <a:avLst/>
          </a:prstGeom>
          <a:noFill/>
          <a:ln>
            <a:noFill/>
          </a:ln>
        </p:spPr>
        <p:txBody>
          <a:bodyPr spcFirstLastPara="1" vert="horz" wrap="square" lIns="0" tIns="0" rIns="0" bIns="0" rtlCol="0" anchor="ctr" anchorCtr="0">
            <a:noAutofit/>
          </a:bodyPr>
          <a:lstStyle/>
          <a:p>
            <a:fld id="{00000000-1234-1234-1234-123412341234}" type="slidenum">
              <a:rPr lang="en-US">
                <a:solidFill>
                  <a:srgbClr val="75787B"/>
                </a:solidFill>
                <a:latin typeface="Arial"/>
                <a:ea typeface="Arial"/>
                <a:cs typeface="Arial"/>
                <a:sym typeface="Arial"/>
              </a:rPr>
              <a:pPr/>
              <a:t>3</a:t>
            </a:fld>
            <a:endParaRPr>
              <a:solidFill>
                <a:srgbClr val="75787B"/>
              </a:solidFill>
              <a:latin typeface="Arial"/>
              <a:ea typeface="Arial"/>
              <a:cs typeface="Arial"/>
              <a:sym typeface="Arial"/>
            </a:endParaRPr>
          </a:p>
        </p:txBody>
      </p:sp>
      <p:sp>
        <p:nvSpPr>
          <p:cNvPr id="1133" name="Google Shape;1133;p152"/>
          <p:cNvSpPr txBox="1"/>
          <p:nvPr/>
        </p:nvSpPr>
        <p:spPr>
          <a:xfrm>
            <a:off x="7184565" y="1717087"/>
            <a:ext cx="4193200" cy="4295899"/>
          </a:xfrm>
          <a:prstGeom prst="rect">
            <a:avLst/>
          </a:prstGeom>
          <a:noFill/>
          <a:ln>
            <a:noFill/>
          </a:ln>
        </p:spPr>
        <p:txBody>
          <a:bodyPr spcFirstLastPara="1" wrap="square" lIns="91400" tIns="45700" rIns="91400" bIns="45700" anchor="t" anchorCtr="0">
            <a:noAutofit/>
          </a:bodyPr>
          <a:lstStyle/>
          <a:p>
            <a:pPr marL="285742" indent="-234943">
              <a:buClr>
                <a:schemeClr val="dk2"/>
              </a:buClr>
              <a:buSzPts val="1200"/>
              <a:buFont typeface="Roboto"/>
              <a:buChar char="•"/>
            </a:pPr>
            <a:r>
              <a:rPr lang="en-US" sz="1600" dirty="0">
                <a:solidFill>
                  <a:schemeClr val="dk1"/>
                </a:solidFill>
                <a:latin typeface="Roboto"/>
                <a:ea typeface="Roboto"/>
                <a:cs typeface="Roboto"/>
                <a:sym typeface="Roboto"/>
              </a:rPr>
              <a:t>NGINX commonly used as Ingress Controller</a:t>
            </a:r>
            <a:endParaRPr sz="1600" dirty="0">
              <a:solidFill>
                <a:schemeClr val="dk1"/>
              </a:solidFill>
              <a:latin typeface="Roboto"/>
              <a:ea typeface="Roboto"/>
              <a:cs typeface="Roboto"/>
              <a:sym typeface="Roboto"/>
            </a:endParaRPr>
          </a:p>
          <a:p>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solidFill>
                  <a:srgbClr val="24292E"/>
                </a:solidFill>
                <a:highlight>
                  <a:srgbClr val="FFFFFF"/>
                </a:highlight>
                <a:latin typeface="Roboto"/>
                <a:ea typeface="Roboto"/>
                <a:cs typeface="Roboto"/>
                <a:sym typeface="Roboto"/>
              </a:rPr>
              <a:t>Dynamic reconfiguration of endpoints (no configuration reloading)</a:t>
            </a:r>
            <a:endParaRPr sz="1600" dirty="0">
              <a:solidFill>
                <a:schemeClr val="dk1"/>
              </a:solidFill>
              <a:latin typeface="Roboto"/>
              <a:ea typeface="Roboto"/>
              <a:cs typeface="Roboto"/>
              <a:sym typeface="Roboto"/>
            </a:endParaRPr>
          </a:p>
          <a:p>
            <a:pPr marL="285742" indent="-171445"/>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Additional metrics, provided by a streamlined Prometheus exporter</a:t>
            </a:r>
            <a:br>
              <a:rPr lang="en-US" sz="1600" dirty="0">
                <a:latin typeface="Roboto"/>
                <a:ea typeface="Roboto"/>
                <a:cs typeface="Roboto"/>
                <a:sym typeface="Roboto"/>
              </a:rPr>
            </a:br>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Dedicated Helm chart repository</a:t>
            </a:r>
            <a:endParaRPr sz="1600" dirty="0">
              <a:latin typeface="Roboto"/>
              <a:ea typeface="Roboto"/>
              <a:cs typeface="Roboto"/>
              <a:sym typeface="Roboto"/>
            </a:endParaRPr>
          </a:p>
          <a:p>
            <a:pPr marL="609585"/>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Support for Custom resources to expose more (all) NGINX Plus features as an Ingress</a:t>
            </a:r>
          </a:p>
          <a:p>
            <a:pPr marL="285742" indent="-234943">
              <a:buClr>
                <a:schemeClr val="dk2"/>
              </a:buClr>
              <a:buSzPts val="1200"/>
              <a:buFont typeface="Roboto"/>
              <a:buChar char="•"/>
            </a:pPr>
            <a:endParaRPr lang="en-US"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Keep business logic in tact and move it closer to the cluster resources</a:t>
            </a:r>
            <a:br>
              <a:rPr lang="en-US" sz="1600" dirty="0">
                <a:latin typeface="Roboto"/>
                <a:ea typeface="Roboto"/>
                <a:cs typeface="Roboto"/>
                <a:sym typeface="Roboto"/>
              </a:rPr>
            </a:br>
            <a:endParaRPr sz="1600" dirty="0">
              <a:latin typeface="Roboto"/>
              <a:ea typeface="Roboto"/>
              <a:cs typeface="Roboto"/>
              <a:sym typeface="Roboto"/>
            </a:endParaRPr>
          </a:p>
        </p:txBody>
      </p:sp>
      <p:pic>
        <p:nvPicPr>
          <p:cNvPr id="1134" name="Google Shape;1134;p152"/>
          <p:cNvPicPr preferRelativeResize="0"/>
          <p:nvPr/>
        </p:nvPicPr>
        <p:blipFill rotWithShape="1">
          <a:blip r:embed="rId3">
            <a:alphaModFix/>
          </a:blip>
          <a:srcRect/>
          <a:stretch/>
        </p:blipFill>
        <p:spPr>
          <a:xfrm>
            <a:off x="609600" y="1656767"/>
            <a:ext cx="5997203" cy="4295899"/>
          </a:xfrm>
          <a:prstGeom prst="rect">
            <a:avLst/>
          </a:prstGeom>
          <a:noFill/>
          <a:ln>
            <a:noFill/>
          </a:ln>
        </p:spPr>
      </p:pic>
      <p:sp>
        <p:nvSpPr>
          <p:cNvPr id="1135" name="Google Shape;1135;p152"/>
          <p:cNvSpPr txBox="1">
            <a:spLocks noGrp="1"/>
          </p:cNvSpPr>
          <p:nvPr>
            <p:ph type="body" idx="4294967295"/>
          </p:nvPr>
        </p:nvSpPr>
        <p:spPr>
          <a:xfrm>
            <a:off x="406384" y="252067"/>
            <a:ext cx="11379200" cy="609600"/>
          </a:xfrm>
          <a:prstGeom prst="rect">
            <a:avLst/>
          </a:prstGeom>
          <a:noFill/>
          <a:ln>
            <a:noFill/>
          </a:ln>
        </p:spPr>
        <p:txBody>
          <a:bodyPr spcFirstLastPara="1" vert="horz" wrap="square" lIns="0" tIns="0" rIns="0" bIns="0" rtlCol="0" anchor="t" anchorCtr="0">
            <a:noAutofit/>
          </a:bodyPr>
          <a:lstStyle/>
          <a:p>
            <a:pPr marL="380990" indent="-380990">
              <a:lnSpc>
                <a:spcPct val="100000"/>
              </a:lnSpc>
              <a:spcBef>
                <a:spcPts val="800"/>
              </a:spcBef>
              <a:buSzPts val="2200"/>
              <a:buNone/>
            </a:pPr>
            <a:r>
              <a:rPr lang="en-US" sz="3200" b="1" dirty="0">
                <a:solidFill>
                  <a:schemeClr val="accent2"/>
                </a:solidFill>
              </a:rPr>
              <a:t>Kubernetes Ingress Controller</a:t>
            </a:r>
            <a:endParaRPr sz="3200" b="1" dirty="0">
              <a:solidFill>
                <a:schemeClr val="accent2"/>
              </a:solidFill>
              <a:latin typeface="Roboto"/>
              <a:ea typeface="Roboto"/>
              <a:cs typeface="Roboto"/>
              <a:sym typeface="Roboto"/>
            </a:endParaRPr>
          </a:p>
          <a:p>
            <a:pPr marL="380990" indent="-380990">
              <a:lnSpc>
                <a:spcPct val="100000"/>
              </a:lnSpc>
              <a:spcBef>
                <a:spcPts val="800"/>
              </a:spcBef>
              <a:buSzPts val="2200"/>
              <a:buNone/>
            </a:pPr>
            <a:endParaRPr b="1" dirty="0">
              <a:latin typeface="Roboto"/>
              <a:ea typeface="Roboto"/>
              <a:cs typeface="Roboto"/>
              <a:sym typeface="Roboto"/>
            </a:endParaRPr>
          </a:p>
        </p:txBody>
      </p:sp>
      <p:sp>
        <p:nvSpPr>
          <p:cNvPr id="1136" name="Google Shape;1136;p152"/>
          <p:cNvSpPr txBox="1">
            <a:spLocks noGrp="1"/>
          </p:cNvSpPr>
          <p:nvPr>
            <p:ph type="body" idx="4294967295"/>
          </p:nvPr>
        </p:nvSpPr>
        <p:spPr>
          <a:xfrm>
            <a:off x="413184" y="985708"/>
            <a:ext cx="11365600" cy="547016"/>
          </a:xfrm>
          <a:prstGeom prst="rect">
            <a:avLst/>
          </a:prstGeom>
          <a:noFill/>
          <a:ln>
            <a:noFill/>
          </a:ln>
        </p:spPr>
        <p:txBody>
          <a:bodyPr spcFirstLastPara="1" vert="horz" wrap="square" lIns="0" tIns="0" rIns="0" bIns="0" rtlCol="0" anchor="t" anchorCtr="0">
            <a:noAutofit/>
          </a:bodyPr>
          <a:lstStyle/>
          <a:p>
            <a:pPr marL="0" indent="0">
              <a:spcBef>
                <a:spcPts val="0"/>
              </a:spcBef>
              <a:buSzPts val="1400"/>
              <a:buNone/>
            </a:pPr>
            <a:r>
              <a:rPr lang="en-US" sz="1867" b="1" dirty="0">
                <a:solidFill>
                  <a:srgbClr val="404040"/>
                </a:solidFill>
                <a:highlight>
                  <a:srgbClr val="FFFFFF"/>
                </a:highlight>
              </a:rPr>
              <a:t>An advanced Layer 7 load‑balancing solution for exposing Kubernetes services to the Internet</a:t>
            </a:r>
            <a:endParaRPr sz="1867" b="1" dirty="0"/>
          </a:p>
          <a:p>
            <a:pPr marL="0" indent="0">
              <a:lnSpc>
                <a:spcPct val="100000"/>
              </a:lnSpc>
              <a:spcBef>
                <a:spcPts val="800"/>
              </a:spcBef>
              <a:buSzPts val="2200"/>
              <a:buNone/>
            </a:pPr>
            <a:endParaRPr sz="1467" dirty="0">
              <a:solidFill>
                <a:srgbClr val="4644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44"/>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980" name="Google Shape;980;p144"/>
          <p:cNvSpPr/>
          <p:nvPr/>
        </p:nvSpPr>
        <p:spPr>
          <a:xfrm>
            <a:off x="5678351" y="3799167"/>
            <a:ext cx="1053600" cy="1053600"/>
          </a:xfrm>
          <a:prstGeom prst="ellipse">
            <a:avLst/>
          </a:prstGeom>
          <a:solidFill>
            <a:srgbClr val="FFFFFF"/>
          </a:solidFill>
          <a:ln w="7620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1" name="Google Shape;981;p144"/>
          <p:cNvSpPr txBox="1">
            <a:spLocks noGrp="1"/>
          </p:cNvSpPr>
          <p:nvPr>
            <p:ph type="title"/>
          </p:nvPr>
        </p:nvSpPr>
        <p:spPr>
          <a:xfrm>
            <a:off x="609600" y="365760"/>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Roboto" panose="02000000000000000000" pitchFamily="2" charset="0"/>
                <a:ea typeface="Roboto" panose="02000000000000000000" pitchFamily="2" charset="0"/>
                <a:cs typeface="Roboto" panose="02000000000000000000" pitchFamily="2" charset="0"/>
              </a:rPr>
              <a:t>K8s Service Type: NodePort</a:t>
            </a:r>
            <a:endParaRPr sz="3200" b="1" dirty="0">
              <a:solidFill>
                <a:srgbClr val="00B050"/>
              </a:solidFill>
              <a:latin typeface="Roboto" panose="02000000000000000000" pitchFamily="2" charset="0"/>
              <a:ea typeface="Roboto" panose="02000000000000000000" pitchFamily="2" charset="0"/>
              <a:cs typeface="Roboto" panose="02000000000000000000" pitchFamily="2" charset="0"/>
            </a:endParaRPr>
          </a:p>
          <a:p>
            <a:endParaRPr sz="3200" b="1" dirty="0"/>
          </a:p>
          <a:p>
            <a:endParaRPr sz="3200" b="1" dirty="0"/>
          </a:p>
          <a:p>
            <a:endParaRPr sz="3200" b="1" dirty="0"/>
          </a:p>
          <a:p>
            <a:endParaRPr sz="3200" b="1" dirty="0"/>
          </a:p>
        </p:txBody>
      </p:sp>
      <p:sp>
        <p:nvSpPr>
          <p:cNvPr id="982" name="Google Shape;982;p144"/>
          <p:cNvSpPr txBox="1"/>
          <p:nvPr/>
        </p:nvSpPr>
        <p:spPr>
          <a:xfrm>
            <a:off x="527600" y="731899"/>
            <a:ext cx="11054800" cy="1680645"/>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2400" b="1" dirty="0">
                <a:solidFill>
                  <a:srgbClr val="222222"/>
                </a:solidFill>
                <a:latin typeface="Roboto"/>
                <a:ea typeface="Roboto"/>
                <a:cs typeface="Roboto"/>
                <a:sym typeface="Roboto"/>
              </a:rPr>
              <a:t>Kubernetes will allocate a specific port on each Node to that service, and any request to your cluster on that port gets forwarded to the service.  Ports are ephemeral - they will change.</a:t>
            </a:r>
            <a:endParaRPr sz="2400" b="1" dirty="0">
              <a:solidFill>
                <a:srgbClr val="222222"/>
              </a:solidFill>
              <a:latin typeface="Roboto"/>
              <a:ea typeface="Roboto"/>
              <a:cs typeface="Roboto"/>
              <a:sym typeface="Roboto"/>
            </a:endParaRPr>
          </a:p>
          <a:p>
            <a:pPr>
              <a:lnSpc>
                <a:spcPct val="115000"/>
              </a:lnSpc>
              <a:spcBef>
                <a:spcPts val="2400"/>
              </a:spcBef>
            </a:pPr>
            <a:endParaRPr sz="2400" b="1" dirty="0">
              <a:solidFill>
                <a:srgbClr val="222222"/>
              </a:solidFill>
              <a:latin typeface="Roboto"/>
              <a:ea typeface="Roboto"/>
              <a:cs typeface="Roboto"/>
              <a:sym typeface="Roboto"/>
            </a:endParaRPr>
          </a:p>
          <a:p>
            <a:pPr>
              <a:lnSpc>
                <a:spcPct val="115000"/>
              </a:lnSpc>
              <a:spcBef>
                <a:spcPts val="2400"/>
              </a:spcBef>
              <a:spcAft>
                <a:spcPts val="2400"/>
              </a:spcAft>
            </a:pPr>
            <a:endParaRPr sz="2400" b="1" dirty="0">
              <a:solidFill>
                <a:srgbClr val="222222"/>
              </a:solidFill>
              <a:latin typeface="Roboto"/>
              <a:ea typeface="Roboto"/>
              <a:cs typeface="Roboto"/>
              <a:sym typeface="Roboto"/>
            </a:endParaRPr>
          </a:p>
        </p:txBody>
      </p:sp>
      <p:pic>
        <p:nvPicPr>
          <p:cNvPr id="983" name="Google Shape;983;p144"/>
          <p:cNvPicPr preferRelativeResize="0"/>
          <p:nvPr/>
        </p:nvPicPr>
        <p:blipFill>
          <a:blip r:embed="rId3">
            <a:alphaModFix/>
          </a:blip>
          <a:stretch>
            <a:fillRect/>
          </a:stretch>
        </p:blipFill>
        <p:spPr>
          <a:xfrm>
            <a:off x="2184333" y="3818017"/>
            <a:ext cx="1252000" cy="1252000"/>
          </a:xfrm>
          <a:prstGeom prst="rect">
            <a:avLst/>
          </a:prstGeom>
          <a:noFill/>
          <a:ln>
            <a:noFill/>
          </a:ln>
        </p:spPr>
      </p:pic>
      <p:sp>
        <p:nvSpPr>
          <p:cNvPr id="984" name="Google Shape;984;p144"/>
          <p:cNvSpPr txBox="1"/>
          <p:nvPr/>
        </p:nvSpPr>
        <p:spPr>
          <a:xfrm>
            <a:off x="3436333" y="3631400"/>
            <a:ext cx="1977600" cy="340000"/>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endParaRPr sz="2400" dirty="0">
              <a:latin typeface="Roboto" panose="02000000000000000000" pitchFamily="2" charset="0"/>
              <a:ea typeface="Roboto" panose="02000000000000000000" pitchFamily="2" charset="0"/>
              <a:cs typeface="Roboto" panose="02000000000000000000" pitchFamily="2" charset="0"/>
            </a:endParaRPr>
          </a:p>
        </p:txBody>
      </p:sp>
      <p:sp>
        <p:nvSpPr>
          <p:cNvPr id="985" name="Google Shape;985;p144"/>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986" name="Google Shape;986;p144"/>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dirty="0">
                <a:latin typeface="Roboto"/>
                <a:ea typeface="Roboto"/>
                <a:cs typeface="Roboto"/>
                <a:sym typeface="Roboto"/>
              </a:rPr>
              <a:t>coffee</a:t>
            </a:r>
            <a:endParaRPr sz="1200" b="1" dirty="0">
              <a:latin typeface="Roboto"/>
              <a:ea typeface="Roboto"/>
              <a:cs typeface="Roboto"/>
              <a:sym typeface="Roboto"/>
            </a:endParaRPr>
          </a:p>
          <a:p>
            <a:pPr algn="ctr"/>
            <a:r>
              <a:rPr lang="en-US" sz="1200" b="1" dirty="0">
                <a:latin typeface="Roboto"/>
                <a:ea typeface="Roboto"/>
                <a:cs typeface="Roboto"/>
                <a:sym typeface="Roboto"/>
              </a:rPr>
              <a:t>service</a:t>
            </a:r>
            <a:endParaRPr sz="1200" b="1" dirty="0">
              <a:latin typeface="Roboto"/>
              <a:ea typeface="Roboto"/>
              <a:cs typeface="Roboto"/>
              <a:sym typeface="Roboto"/>
            </a:endParaRPr>
          </a:p>
        </p:txBody>
      </p:sp>
      <p:sp>
        <p:nvSpPr>
          <p:cNvPr id="987" name="Google Shape;987;p144"/>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latin typeface="Roboto"/>
                <a:ea typeface="Roboto"/>
                <a:cs typeface="Roboto"/>
                <a:sym typeface="Roboto"/>
              </a:rPr>
              <a:t>Coffee pods</a:t>
            </a:r>
            <a:endParaRPr sz="1333" dirty="0">
              <a:latin typeface="Roboto"/>
              <a:ea typeface="Roboto"/>
              <a:cs typeface="Roboto"/>
              <a:sym typeface="Roboto"/>
            </a:endParaRPr>
          </a:p>
        </p:txBody>
      </p:sp>
      <p:cxnSp>
        <p:nvCxnSpPr>
          <p:cNvPr id="988" name="Google Shape;988;p144"/>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989" name="Google Shape;989;p144"/>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990" name="Google Shape;990;p144"/>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a:r>
              <a:rPr lang="en-US" sz="1333" b="1">
                <a:latin typeface="Roboto"/>
                <a:ea typeface="Roboto"/>
                <a:cs typeface="Roboto"/>
                <a:sym typeface="Roboto"/>
              </a:rPr>
              <a:t>NodePort</a:t>
            </a:r>
            <a:endParaRPr sz="1333">
              <a:latin typeface="Roboto"/>
              <a:ea typeface="Roboto"/>
              <a:cs typeface="Roboto"/>
              <a:sym typeface="Roboto"/>
            </a:endParaRPr>
          </a:p>
        </p:txBody>
      </p:sp>
      <p:cxnSp>
        <p:nvCxnSpPr>
          <p:cNvPr id="991" name="Google Shape;991;p144"/>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992" name="Google Shape;992;p144"/>
          <p:cNvCxnSpPr/>
          <p:nvPr/>
        </p:nvCxnSpPr>
        <p:spPr>
          <a:xfrm>
            <a:off x="3532633" y="4344833"/>
            <a:ext cx="2110000" cy="0"/>
          </a:xfrm>
          <a:prstGeom prst="straightConnector1">
            <a:avLst/>
          </a:prstGeom>
          <a:noFill/>
          <a:ln w="57150" cap="flat" cmpd="sng">
            <a:solidFill>
              <a:srgbClr val="4A86E8"/>
            </a:solidFill>
            <a:prstDash val="solid"/>
            <a:round/>
            <a:headEnd type="none" w="sm" len="sm"/>
            <a:tailEnd type="triangle" w="med" len="med"/>
          </a:ln>
        </p:spPr>
      </p:cxnSp>
      <p:pic>
        <p:nvPicPr>
          <p:cNvPr id="16" name="Google Shape;1013;p145">
            <a:extLst>
              <a:ext uri="{FF2B5EF4-FFF2-40B4-BE49-F238E27FC236}">
                <a16:creationId xmlns:a16="http://schemas.microsoft.com/office/drawing/2014/main" id="{5E44AC24-7BA3-DA41-91CA-5D83C5D5E30D}"/>
              </a:ext>
            </a:extLst>
          </p:cNvPr>
          <p:cNvPicPr preferRelativeResize="0"/>
          <p:nvPr/>
        </p:nvPicPr>
        <p:blipFill>
          <a:blip r:embed="rId4">
            <a:alphaModFix/>
          </a:blip>
          <a:stretch>
            <a:fillRect/>
          </a:stretch>
        </p:blipFill>
        <p:spPr>
          <a:xfrm>
            <a:off x="10600545" y="2879619"/>
            <a:ext cx="790420" cy="790400"/>
          </a:xfrm>
          <a:prstGeom prst="rect">
            <a:avLst/>
          </a:prstGeom>
          <a:noFill/>
          <a:ln>
            <a:noFill/>
          </a:ln>
        </p:spPr>
      </p:pic>
      <p:sp>
        <p:nvSpPr>
          <p:cNvPr id="2" name="Rectangle 1">
            <a:extLst>
              <a:ext uri="{FF2B5EF4-FFF2-40B4-BE49-F238E27FC236}">
                <a16:creationId xmlns:a16="http://schemas.microsoft.com/office/drawing/2014/main" id="{BAD5244F-E588-7742-BA7D-DBBA82BBD1F6}"/>
              </a:ext>
            </a:extLst>
          </p:cNvPr>
          <p:cNvSpPr/>
          <p:nvPr/>
        </p:nvSpPr>
        <p:spPr>
          <a:xfrm>
            <a:off x="4409700" y="4935482"/>
            <a:ext cx="2000869" cy="461665"/>
          </a:xfrm>
          <a:prstGeom prst="rect">
            <a:avLst/>
          </a:prstGeom>
        </p:spPr>
        <p:txBody>
          <a:bodyPr wrap="none">
            <a:spAutoFit/>
          </a:bodyPr>
          <a:lstStyle/>
          <a:p>
            <a:r>
              <a:rPr lang="en-US" sz="2400" dirty="0">
                <a:solidFill>
                  <a:srgbClr val="545454"/>
                </a:solidFill>
                <a:latin typeface="Roboto" panose="02000000000000000000" pitchFamily="2" charset="0"/>
              </a:rPr>
              <a:t>30000-32767</a:t>
            </a:r>
            <a:endParaRPr lang="en-US" sz="2400" dirty="0"/>
          </a:p>
        </p:txBody>
      </p:sp>
      <p:sp>
        <p:nvSpPr>
          <p:cNvPr id="3" name="Rectangle 2">
            <a:extLst>
              <a:ext uri="{FF2B5EF4-FFF2-40B4-BE49-F238E27FC236}">
                <a16:creationId xmlns:a16="http://schemas.microsoft.com/office/drawing/2014/main" id="{B73E72FB-7A58-1943-5802-FEB6907AD8A8}"/>
              </a:ext>
            </a:extLst>
          </p:cNvPr>
          <p:cNvSpPr/>
          <p:nvPr/>
        </p:nvSpPr>
        <p:spPr>
          <a:xfrm>
            <a:off x="257519" y="6030575"/>
            <a:ext cx="6609502" cy="461665"/>
          </a:xfrm>
          <a:prstGeom prst="rect">
            <a:avLst/>
          </a:prstGeom>
        </p:spPr>
        <p:txBody>
          <a:bodyPr wrap="none">
            <a:spAutoFit/>
          </a:bodyPr>
          <a:lstStyle/>
          <a:p>
            <a:r>
              <a:rPr lang="en-US" sz="2400" dirty="0">
                <a:solidFill>
                  <a:srgbClr val="545454"/>
                </a:solidFill>
                <a:latin typeface="Roboto" panose="02000000000000000000" pitchFamily="2" charset="0"/>
              </a:rPr>
              <a:t>URL – https://cafe.example.com</a:t>
            </a:r>
            <a:r>
              <a:rPr lang="en-US" sz="2400" b="1" dirty="0">
                <a:solidFill>
                  <a:srgbClr val="545454"/>
                </a:solidFill>
                <a:latin typeface="Roboto" panose="02000000000000000000" pitchFamily="2" charset="0"/>
              </a:rPr>
              <a:t>:30433</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47"/>
          <p:cNvSpPr/>
          <p:nvPr/>
        </p:nvSpPr>
        <p:spPr>
          <a:xfrm>
            <a:off x="5145800" y="2383300"/>
            <a:ext cx="6236000" cy="3617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8" name="Google Shape;1058;p147"/>
          <p:cNvSpPr/>
          <p:nvPr/>
        </p:nvSpPr>
        <p:spPr>
          <a:xfrm>
            <a:off x="3576500" y="2037233"/>
            <a:ext cx="8194800" cy="47092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9" name="Google Shape;1059;p147"/>
          <p:cNvSpPr/>
          <p:nvPr/>
        </p:nvSpPr>
        <p:spPr>
          <a:xfrm rot="1799844">
            <a:off x="5323857" y="3643120"/>
            <a:ext cx="1114488" cy="960733"/>
          </a:xfrm>
          <a:prstGeom prst="hexagon">
            <a:avLst>
              <a:gd name="adj" fmla="val 28708"/>
              <a:gd name="vf" fmla="val 115470"/>
            </a:avLst>
          </a:prstGeom>
          <a:solidFill>
            <a:schemeClr val="accent1"/>
          </a:solidFill>
          <a:ln w="101600" cap="rnd"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4267" b="1" kern="0">
              <a:solidFill>
                <a:srgbClr val="F2A900"/>
              </a:solidFill>
              <a:latin typeface="Arial Rounded"/>
              <a:ea typeface="Arial Rounded"/>
              <a:cs typeface="Arial Rounded"/>
              <a:sym typeface="Arial Rounded"/>
            </a:endParaRPr>
          </a:p>
        </p:txBody>
      </p:sp>
      <p:sp>
        <p:nvSpPr>
          <p:cNvPr id="1060" name="Google Shape;1060;p147"/>
          <p:cNvSpPr txBox="1">
            <a:spLocks noGrp="1"/>
          </p:cNvSpPr>
          <p:nvPr>
            <p:ph type="title"/>
          </p:nvPr>
        </p:nvSpPr>
        <p:spPr>
          <a:xfrm>
            <a:off x="609600" y="365760"/>
            <a:ext cx="10972800" cy="718000"/>
          </a:xfrm>
          <a:prstGeom prst="rect">
            <a:avLst/>
          </a:prstGeom>
        </p:spPr>
        <p:txBody>
          <a:bodyPr spcFirstLastPara="1" wrap="square" lIns="0" tIns="0" rIns="0" bIns="0" anchor="t" anchorCtr="0">
            <a:noAutofit/>
          </a:bodyPr>
          <a:lstStyle/>
          <a:p>
            <a:r>
              <a:rPr lang="en-US" sz="3200" b="1" dirty="0">
                <a:solidFill>
                  <a:schemeClr val="accent2"/>
                </a:solidFill>
              </a:rPr>
              <a:t>K8s Service Type: Ingress</a:t>
            </a:r>
            <a:endParaRPr sz="3200" b="1" dirty="0">
              <a:solidFill>
                <a:schemeClr val="accent2"/>
              </a:solidFill>
            </a:endParaRPr>
          </a:p>
          <a:p>
            <a:endParaRPr sz="3200" b="1" dirty="0"/>
          </a:p>
          <a:p>
            <a:endParaRPr sz="3200" b="1" dirty="0"/>
          </a:p>
        </p:txBody>
      </p:sp>
      <p:sp>
        <p:nvSpPr>
          <p:cNvPr id="1061" name="Google Shape;1061;p147"/>
          <p:cNvSpPr txBox="1"/>
          <p:nvPr/>
        </p:nvSpPr>
        <p:spPr>
          <a:xfrm>
            <a:off x="527600" y="733932"/>
            <a:ext cx="11054800" cy="1384029"/>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2400" b="1" kern="0" dirty="0">
                <a:solidFill>
                  <a:srgbClr val="222222"/>
                </a:solidFill>
                <a:latin typeface="Roboto"/>
                <a:ea typeface="Roboto"/>
                <a:cs typeface="Roboto"/>
                <a:sym typeface="Roboto"/>
              </a:rPr>
              <a:t>In Kubernetes, an Ingress is an object that allows access to your Kubernetes services from outside the Kubernetes cluster. </a:t>
            </a:r>
            <a:endParaRPr sz="2400" b="1" kern="0" dirty="0">
              <a:solidFill>
                <a:srgbClr val="222222"/>
              </a:solidFill>
              <a:latin typeface="Roboto"/>
              <a:ea typeface="Roboto"/>
              <a:cs typeface="Roboto"/>
              <a:sym typeface="Roboto"/>
            </a:endParaRPr>
          </a:p>
        </p:txBody>
      </p:sp>
      <p:pic>
        <p:nvPicPr>
          <p:cNvPr id="1062" name="Google Shape;1062;p147"/>
          <p:cNvPicPr preferRelativeResize="0"/>
          <p:nvPr/>
        </p:nvPicPr>
        <p:blipFill>
          <a:blip r:embed="rId3">
            <a:alphaModFix/>
          </a:blip>
          <a:stretch>
            <a:fillRect/>
          </a:stretch>
        </p:blipFill>
        <p:spPr>
          <a:xfrm>
            <a:off x="208433" y="3566084"/>
            <a:ext cx="1252000" cy="1252000"/>
          </a:xfrm>
          <a:prstGeom prst="rect">
            <a:avLst/>
          </a:prstGeom>
          <a:noFill/>
          <a:ln>
            <a:noFill/>
          </a:ln>
        </p:spPr>
      </p:pic>
      <p:sp>
        <p:nvSpPr>
          <p:cNvPr id="1064" name="Google Shape;1064;p147"/>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5" name="Google Shape;1065;p147"/>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6" name="Google Shape;1066;p147"/>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7" name="Google Shape;1067;p147"/>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coffee</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200" b="1" kern="0" dirty="0">
              <a:solidFill>
                <a:srgbClr val="000000"/>
              </a:solidFill>
              <a:latin typeface="Roboto"/>
              <a:ea typeface="Roboto"/>
              <a:cs typeface="Roboto"/>
              <a:sym typeface="Roboto"/>
            </a:endParaRPr>
          </a:p>
        </p:txBody>
      </p:sp>
      <p:sp>
        <p:nvSpPr>
          <p:cNvPr id="1068" name="Google Shape;1068;p147"/>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tea</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867" b="1" kern="0" dirty="0">
              <a:solidFill>
                <a:srgbClr val="000000"/>
              </a:solidFill>
              <a:latin typeface="Roboto"/>
              <a:ea typeface="Roboto"/>
              <a:cs typeface="Roboto"/>
              <a:sym typeface="Roboto"/>
            </a:endParaRPr>
          </a:p>
        </p:txBody>
      </p:sp>
      <p:cxnSp>
        <p:nvCxnSpPr>
          <p:cNvPr id="1069" name="Google Shape;1069;p147"/>
          <p:cNvCxnSpPr>
            <a:endCxn id="1067"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070" name="Google Shape;1070;p147"/>
          <p:cNvCxnSpPr>
            <a:cxnSpLocks/>
            <a:endCxn id="1068"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072" name="Google Shape;1072;p147"/>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73" name="Google Shape;1073;p147"/>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Tea pod </a:t>
            </a:r>
            <a:endParaRPr sz="1333" kern="0" dirty="0">
              <a:solidFill>
                <a:srgbClr val="000000"/>
              </a:solidFill>
              <a:latin typeface="Roboto"/>
              <a:ea typeface="Roboto"/>
              <a:cs typeface="Roboto"/>
              <a:sym typeface="Roboto"/>
            </a:endParaRPr>
          </a:p>
        </p:txBody>
      </p:sp>
      <p:cxnSp>
        <p:nvCxnSpPr>
          <p:cNvPr id="1074" name="Google Shape;1074;p147"/>
          <p:cNvCxnSpPr>
            <a:cxnSpLocks/>
            <a:stCxn id="1068" idx="3"/>
            <a:endCxn id="1065"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075" name="Google Shape;1075;p147"/>
          <p:cNvCxnSpPr>
            <a:cxnSpLocks/>
            <a:stCxn id="1068" idx="3"/>
            <a:endCxn id="1066"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076" name="Google Shape;1076;p147"/>
          <p:cNvCxnSpPr>
            <a:cxnSpLocks/>
            <a:stCxn id="1068" idx="3"/>
            <a:endCxn id="1072"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077" name="Google Shape;1077;p147"/>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078" name="Google Shape;1078;p147"/>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Coffee pod</a:t>
            </a:r>
            <a:endParaRPr sz="1333" kern="0" dirty="0">
              <a:solidFill>
                <a:srgbClr val="000000"/>
              </a:solidFill>
              <a:latin typeface="Roboto"/>
              <a:ea typeface="Roboto"/>
              <a:cs typeface="Roboto"/>
              <a:sym typeface="Roboto"/>
            </a:endParaRPr>
          </a:p>
        </p:txBody>
      </p:sp>
      <p:cxnSp>
        <p:nvCxnSpPr>
          <p:cNvPr id="1079" name="Google Shape;1079;p147"/>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80" name="Google Shape;1080;p147"/>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81" name="Google Shape;1081;p147"/>
          <p:cNvSpPr txBox="1"/>
          <p:nvPr/>
        </p:nvSpPr>
        <p:spPr>
          <a:xfrm>
            <a:off x="337602" y="5151007"/>
            <a:ext cx="3921018" cy="11152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/coffee</a:t>
            </a:r>
            <a:b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b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/tea</a:t>
            </a:r>
            <a:endParaRPr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endParaRPr>
          </a:p>
          <a:p>
            <a:pPr defTabSz="1219170">
              <a:lnSpc>
                <a:spcPct val="115000"/>
              </a:lnSpc>
              <a:spcBef>
                <a:spcPts val="2400"/>
              </a:spcBef>
              <a:buClr>
                <a:srgbClr val="000000"/>
              </a:buClr>
            </a:pPr>
            <a:endParaRPr sz="1600" b="1" kern="0" dirty="0">
              <a:solidFill>
                <a:srgbClr val="222222"/>
              </a:solidFill>
              <a:highlight>
                <a:srgbClr val="F1F1F1"/>
              </a:highlight>
              <a:latin typeface="Courier New"/>
              <a:ea typeface="Courier New"/>
              <a:cs typeface="Courier New"/>
              <a:sym typeface="Courier New"/>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2" name="Google Shape;1082;p147"/>
          <p:cNvSpPr txBox="1"/>
          <p:nvPr/>
        </p:nvSpPr>
        <p:spPr>
          <a:xfrm rot="-995024">
            <a:off x="6522821" y="3051377"/>
            <a:ext cx="1018360" cy="156148"/>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highlight>
                  <a:srgbClr val="F1F1F1"/>
                </a:highlight>
                <a:latin typeface="Courier New"/>
                <a:ea typeface="Courier New"/>
                <a:cs typeface="Courier New"/>
                <a:sym typeface="Courier New"/>
              </a:rPr>
              <a:t>/</a:t>
            </a:r>
            <a:r>
              <a:rPr lang="en-US" sz="1333" b="1" kern="0" dirty="0">
                <a:solidFill>
                  <a:srgbClr val="222222"/>
                </a:solidFill>
                <a:highlight>
                  <a:srgbClr val="F1F1F1"/>
                </a:highlight>
                <a:latin typeface="Courier New"/>
                <a:ea typeface="Courier New"/>
                <a:cs typeface="Courier New"/>
                <a:sym typeface="Courier New"/>
              </a:rPr>
              <a:t>coffee</a:t>
            </a:r>
            <a:endParaRPr sz="1333" kern="0" dirty="0">
              <a:solidFill>
                <a:srgbClr val="000000"/>
              </a:solidFill>
              <a:latin typeface="Arial"/>
              <a:cs typeface="Arial"/>
              <a:sym typeface="Arial"/>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3" name="Google Shape;1083;p147"/>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a:solidFill>
                  <a:srgbClr val="222222"/>
                </a:solidFill>
                <a:highlight>
                  <a:srgbClr val="F1F1F1"/>
                </a:highlight>
                <a:latin typeface="Courier New"/>
                <a:ea typeface="Courier New"/>
                <a:cs typeface="Courier New"/>
                <a:sym typeface="Courier New"/>
              </a:rPr>
              <a:t>/tea</a:t>
            </a:r>
            <a:endParaRPr sz="1867" kern="0" dirty="0">
              <a:solidFill>
                <a:srgbClr val="000000"/>
              </a:solidFill>
              <a:latin typeface="Arial"/>
              <a:cs typeface="Arial"/>
              <a:sym typeface="Arial"/>
            </a:endParaRPr>
          </a:p>
        </p:txBody>
      </p:sp>
      <p:sp>
        <p:nvSpPr>
          <p:cNvPr id="1084" name="Google Shape;1084;p147"/>
          <p:cNvSpPr txBox="1"/>
          <p:nvPr/>
        </p:nvSpPr>
        <p:spPr>
          <a:xfrm>
            <a:off x="5347740" y="3814796"/>
            <a:ext cx="1073256"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Plus/OSS Ingress</a:t>
            </a:r>
            <a:endParaRPr sz="1467" kern="0" dirty="0">
              <a:solidFill>
                <a:srgbClr val="000000"/>
              </a:solidFill>
              <a:latin typeface="Arial"/>
              <a:cs typeface="Arial"/>
              <a:sym typeface="Arial"/>
            </a:endParaRPr>
          </a:p>
        </p:txBody>
      </p:sp>
      <p:pic>
        <p:nvPicPr>
          <p:cNvPr id="1085" name="Google Shape;1085;p147"/>
          <p:cNvPicPr preferRelativeResize="0"/>
          <p:nvPr/>
        </p:nvPicPr>
        <p:blipFill>
          <a:blip r:embed="rId4">
            <a:alphaModFix/>
          </a:blip>
          <a:stretch>
            <a:fillRect/>
          </a:stretch>
        </p:blipFill>
        <p:spPr>
          <a:xfrm>
            <a:off x="10922363" y="2118895"/>
            <a:ext cx="790420" cy="790400"/>
          </a:xfrm>
          <a:prstGeom prst="rect">
            <a:avLst/>
          </a:prstGeom>
          <a:noFill/>
          <a:ln>
            <a:noFill/>
          </a:ln>
        </p:spPr>
      </p:pic>
      <p:sp>
        <p:nvSpPr>
          <p:cNvPr id="1086" name="Google Shape;1086;p147"/>
          <p:cNvSpPr/>
          <p:nvPr/>
        </p:nvSpPr>
        <p:spPr>
          <a:xfrm>
            <a:off x="3033854" y="3690257"/>
            <a:ext cx="1160973" cy="1047159"/>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7" name="Google Shape;1087;p147"/>
          <p:cNvSpPr txBox="1"/>
          <p:nvPr/>
        </p:nvSpPr>
        <p:spPr>
          <a:xfrm>
            <a:off x="3064776" y="3996154"/>
            <a:ext cx="1019661" cy="387776"/>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00" b="1" kern="0" dirty="0">
                <a:solidFill>
                  <a:srgbClr val="000000"/>
                </a:solidFill>
                <a:latin typeface="Roboto"/>
                <a:ea typeface="Roboto"/>
                <a:cs typeface="Roboto"/>
                <a:sym typeface="Roboto"/>
              </a:rPr>
              <a:t>NodePort</a:t>
            </a:r>
          </a:p>
        </p:txBody>
      </p:sp>
      <p:cxnSp>
        <p:nvCxnSpPr>
          <p:cNvPr id="1089" name="Google Shape;1089;p147"/>
          <p:cNvCxnSpPr>
            <a:cxnSpLocks/>
            <a:endCxn id="1086" idx="2"/>
          </p:cNvCxnSpPr>
          <p:nvPr/>
        </p:nvCxnSpPr>
        <p:spPr>
          <a:xfrm>
            <a:off x="1410147" y="4106197"/>
            <a:ext cx="1623707" cy="107640"/>
          </a:xfrm>
          <a:prstGeom prst="straightConnector1">
            <a:avLst/>
          </a:prstGeom>
          <a:noFill/>
          <a:ln w="28575" cap="flat" cmpd="sng">
            <a:solidFill>
              <a:srgbClr val="10872A"/>
            </a:solidFill>
            <a:prstDash val="solid"/>
            <a:round/>
            <a:headEnd type="none" w="sm" len="sm"/>
            <a:tailEnd type="triangle" w="med" len="med"/>
          </a:ln>
        </p:spPr>
      </p:cxnSp>
      <p:cxnSp>
        <p:nvCxnSpPr>
          <p:cNvPr id="1090" name="Google Shape;1090;p147"/>
          <p:cNvCxnSpPr>
            <a:cxnSpLocks/>
          </p:cNvCxnSpPr>
          <p:nvPr/>
        </p:nvCxnSpPr>
        <p:spPr>
          <a:xfrm>
            <a:off x="1364628" y="4363135"/>
            <a:ext cx="1659896" cy="0"/>
          </a:xfrm>
          <a:prstGeom prst="straightConnector1">
            <a:avLst/>
          </a:prstGeom>
          <a:noFill/>
          <a:ln w="28575" cap="flat" cmpd="sng">
            <a:solidFill>
              <a:srgbClr val="4A86E8"/>
            </a:solidFill>
            <a:prstDash val="solid"/>
            <a:round/>
            <a:headEnd type="none" w="sm" len="sm"/>
            <a:tailEnd type="triangle" w="med" len="med"/>
          </a:ln>
        </p:spPr>
      </p:cxnSp>
      <p:pic>
        <p:nvPicPr>
          <p:cNvPr id="1091" name="Google Shape;1091;p147"/>
          <p:cNvPicPr preferRelativeResize="0"/>
          <p:nvPr/>
        </p:nvPicPr>
        <p:blipFill>
          <a:blip r:embed="rId5">
            <a:alphaModFix/>
          </a:blip>
          <a:stretch>
            <a:fillRect/>
          </a:stretch>
        </p:blipFill>
        <p:spPr>
          <a:xfrm>
            <a:off x="10791967" y="6027864"/>
            <a:ext cx="979333" cy="684003"/>
          </a:xfrm>
          <a:prstGeom prst="rect">
            <a:avLst/>
          </a:prstGeom>
          <a:noFill/>
          <a:ln>
            <a:noFill/>
          </a:ln>
        </p:spPr>
      </p:pic>
      <p:sp>
        <p:nvSpPr>
          <p:cNvPr id="42" name="Google Shape;1084;p147">
            <a:extLst>
              <a:ext uri="{FF2B5EF4-FFF2-40B4-BE49-F238E27FC236}">
                <a16:creationId xmlns:a16="http://schemas.microsoft.com/office/drawing/2014/main" id="{0D4CB289-5177-3649-8839-3423A0240D1F}"/>
              </a:ext>
            </a:extLst>
          </p:cNvPr>
          <p:cNvSpPr txBox="1"/>
          <p:nvPr/>
        </p:nvSpPr>
        <p:spPr>
          <a:xfrm>
            <a:off x="4999227" y="2205282"/>
            <a:ext cx="1711032" cy="85746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Nginx Ingress Controller(s)</a:t>
            </a:r>
          </a:p>
        </p:txBody>
      </p:sp>
      <p:cxnSp>
        <p:nvCxnSpPr>
          <p:cNvPr id="4" name="Google Shape;1089;p147">
            <a:extLst>
              <a:ext uri="{FF2B5EF4-FFF2-40B4-BE49-F238E27FC236}">
                <a16:creationId xmlns:a16="http://schemas.microsoft.com/office/drawing/2014/main" id="{6DD4B410-2823-2796-0924-A142AA5723BC}"/>
              </a:ext>
            </a:extLst>
          </p:cNvPr>
          <p:cNvCxnSpPr>
            <a:cxnSpLocks/>
          </p:cNvCxnSpPr>
          <p:nvPr/>
        </p:nvCxnSpPr>
        <p:spPr>
          <a:xfrm flipV="1">
            <a:off x="4076431" y="3950701"/>
            <a:ext cx="1239369" cy="172785"/>
          </a:xfrm>
          <a:prstGeom prst="straightConnector1">
            <a:avLst/>
          </a:prstGeom>
          <a:noFill/>
          <a:ln w="28575" cap="flat" cmpd="sng">
            <a:solidFill>
              <a:srgbClr val="10872A"/>
            </a:solidFill>
            <a:prstDash val="solid"/>
            <a:round/>
            <a:headEnd type="none" w="sm" len="sm"/>
            <a:tailEnd type="triangle" w="med" len="med"/>
          </a:ln>
        </p:spPr>
      </p:cxnSp>
      <p:cxnSp>
        <p:nvCxnSpPr>
          <p:cNvPr id="7" name="Google Shape;1090;p147">
            <a:extLst>
              <a:ext uri="{FF2B5EF4-FFF2-40B4-BE49-F238E27FC236}">
                <a16:creationId xmlns:a16="http://schemas.microsoft.com/office/drawing/2014/main" id="{A042A26E-4B20-1619-C1EB-AD89635E9949}"/>
              </a:ext>
            </a:extLst>
          </p:cNvPr>
          <p:cNvCxnSpPr>
            <a:cxnSpLocks/>
          </p:cNvCxnSpPr>
          <p:nvPr/>
        </p:nvCxnSpPr>
        <p:spPr>
          <a:xfrm>
            <a:off x="4098366" y="4262955"/>
            <a:ext cx="1217434" cy="124936"/>
          </a:xfrm>
          <a:prstGeom prst="straightConnector1">
            <a:avLst/>
          </a:prstGeom>
          <a:noFill/>
          <a:ln w="28575" cap="flat" cmpd="sng">
            <a:solidFill>
              <a:srgbClr val="4A86E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a:solidFill>
                  <a:schemeClr val="accent2"/>
                </a:solidFill>
              </a:rPr>
              <a:t>K8s Service Type: </a:t>
            </a:r>
            <a:r>
              <a:rPr lang="en-US" sz="3200" b="1" dirty="0" err="1">
                <a:solidFill>
                  <a:schemeClr val="accent2"/>
                </a:solidFill>
              </a:rPr>
              <a:t>LoadBalancer</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568600" y="466412"/>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to the cluster, typically implemented by a cloud provider.  It assigns a Public IP, DNS A record, and TCP </a:t>
            </a:r>
            <a:r>
              <a:rPr lang="en-US" sz="2400" b="1" kern="0" dirty="0" err="1">
                <a:solidFill>
                  <a:srgbClr val="222222"/>
                </a:solidFill>
                <a:latin typeface="Roboto"/>
                <a:ea typeface="Roboto"/>
                <a:cs typeface="Roboto"/>
                <a:sym typeface="Roboto"/>
              </a:rPr>
              <a:t>Loadbalancer</a:t>
            </a:r>
            <a:r>
              <a:rPr lang="en-US" sz="2400" b="1" kern="0" dirty="0">
                <a:solidFill>
                  <a:srgbClr val="222222"/>
                </a:solidFill>
                <a:latin typeface="Roboto"/>
                <a:ea typeface="Roboto"/>
                <a:cs typeface="Roboto"/>
                <a:sym typeface="Roboto"/>
              </a:rPr>
              <a:t>.  Ports are well-known and static – 80/443/etc.</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58880" y="257788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0070C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644047" y="4951951"/>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err="1">
                <a:solidFill>
                  <a:schemeClr val="accent2"/>
                </a:solidFill>
              </a:rPr>
              <a:t>LoadBalancer</a:t>
            </a:r>
            <a:r>
              <a:rPr lang="en-US" sz="3200" b="1" dirty="0">
                <a:solidFill>
                  <a:schemeClr val="accent2"/>
                </a:solidFill>
              </a:rPr>
              <a:t> is missing </a:t>
            </a:r>
            <a:r>
              <a:rPr lang="en-US" dirty="0">
                <a:solidFill>
                  <a:schemeClr val="accent2"/>
                </a:solidFill>
              </a:rPr>
              <a:t>for</a:t>
            </a:r>
            <a:r>
              <a:rPr lang="en-US" sz="3200" b="1" dirty="0">
                <a:solidFill>
                  <a:schemeClr val="accent2"/>
                </a:solidFill>
              </a:rPr>
              <a:t> On Premises Clusters!</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609600" y="688267"/>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On Premises, similar to Cloud Provider.  </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609600" y="2416087"/>
            <a:ext cx="2329291" cy="3400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café.example.com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496711" y="50283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quot;No&quot; Symbol 3">
            <a:extLst>
              <a:ext uri="{FF2B5EF4-FFF2-40B4-BE49-F238E27FC236}">
                <a16:creationId xmlns:a16="http://schemas.microsoft.com/office/drawing/2014/main" id="{B7EF00BA-CB3E-3E44-C55B-B9B66D1D93BA}"/>
              </a:ext>
            </a:extLst>
          </p:cNvPr>
          <p:cNvSpPr/>
          <p:nvPr/>
        </p:nvSpPr>
        <p:spPr>
          <a:xfrm>
            <a:off x="2610400" y="3122778"/>
            <a:ext cx="2312219" cy="2421052"/>
          </a:xfrm>
          <a:prstGeom prst="noSmoking">
            <a:avLst/>
          </a:prstGeom>
          <a:solidFill>
            <a:srgbClr val="FF0000">
              <a:alpha val="2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noFill/>
            </a:endParaRPr>
          </a:p>
        </p:txBody>
      </p:sp>
    </p:spTree>
    <p:extLst>
      <p:ext uri="{BB962C8B-B14F-4D97-AF65-F5344CB8AC3E}">
        <p14:creationId xmlns:p14="http://schemas.microsoft.com/office/powerpoint/2010/main" val="18930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dirty="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540880" y="107345"/>
            <a:ext cx="10972800" cy="718000"/>
          </a:xfrm>
          <a:prstGeom prst="rect">
            <a:avLst/>
          </a:prstGeom>
        </p:spPr>
        <p:txBody>
          <a:bodyPr spcFirstLastPara="1" wrap="square" lIns="0" tIns="0" rIns="0" bIns="0" anchor="t" anchorCtr="0">
            <a:noAutofit/>
          </a:bodyPr>
          <a:lstStyle/>
          <a:p>
            <a:r>
              <a:rPr lang="en-US" sz="3200" b="1" dirty="0">
                <a:solidFill>
                  <a:schemeClr val="accent2"/>
                </a:solidFill>
              </a:rPr>
              <a:t>Nginx K8s </a:t>
            </a:r>
            <a:r>
              <a:rPr lang="en-US" sz="3200" b="1" dirty="0" err="1">
                <a:solidFill>
                  <a:schemeClr val="accent2"/>
                </a:solidFill>
              </a:rPr>
              <a:t>LoadBalancer</a:t>
            </a:r>
            <a:r>
              <a:rPr lang="en-US" sz="3200" b="1" dirty="0">
                <a:solidFill>
                  <a:schemeClr val="accent2"/>
                </a:solidFill>
              </a:rPr>
              <a:t> - NKL</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458880" y="456117"/>
            <a:ext cx="11054800" cy="1505415"/>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1. Nginx Plus Server, provides TCP Load Balancing.</a:t>
            </a:r>
          </a:p>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2. New Controller manages the Upstreams.</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cxnSpLocks/>
            <a:stCxn id="1003" idx="3"/>
          </p:cNvCxnSpPr>
          <p:nvPr/>
        </p:nvCxnSpPr>
        <p:spPr>
          <a:xfrm>
            <a:off x="1548867" y="4325951"/>
            <a:ext cx="1037531" cy="0"/>
          </a:xfrm>
          <a:prstGeom prst="straightConnector1">
            <a:avLst/>
          </a:prstGeom>
          <a:noFill/>
          <a:ln w="57150" cap="flat" cmpd="sng">
            <a:solidFill>
              <a:schemeClr val="accent1"/>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92788" y="233505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cxnSp>
        <p:nvCxnSpPr>
          <p:cNvPr id="1015" name="Google Shape;1015;p145"/>
          <p:cNvCxnSpPr>
            <a:cxnSpLocks/>
            <a:endCxn id="1007" idx="1"/>
          </p:cNvCxnSpPr>
          <p:nvPr/>
        </p:nvCxnSpPr>
        <p:spPr>
          <a:xfrm>
            <a:off x="3698192" y="4335433"/>
            <a:ext cx="1944608" cy="9400"/>
          </a:xfrm>
          <a:prstGeom prst="straightConnector1">
            <a:avLst/>
          </a:prstGeom>
          <a:noFill/>
          <a:ln w="57150" cap="flat" cmpd="sng">
            <a:solidFill>
              <a:schemeClr val="accent1"/>
            </a:solidFill>
            <a:prstDash val="solid"/>
            <a:round/>
            <a:headEnd type="none" w="sm" len="sm"/>
            <a:tailEnd type="triangle" w="med" len="med"/>
          </a:ln>
        </p:spPr>
      </p:cxnSp>
      <p:sp>
        <p:nvSpPr>
          <p:cNvPr id="2" name="Rectangle 1">
            <a:extLst>
              <a:ext uri="{FF2B5EF4-FFF2-40B4-BE49-F238E27FC236}">
                <a16:creationId xmlns:a16="http://schemas.microsoft.com/office/drawing/2014/main" id="{E61C61D4-17BE-F344-A853-5319154544E0}"/>
              </a:ext>
            </a:extLst>
          </p:cNvPr>
          <p:cNvSpPr/>
          <p:nvPr/>
        </p:nvSpPr>
        <p:spPr>
          <a:xfrm>
            <a:off x="3872040" y="5074079"/>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710533" y="50714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pic>
        <p:nvPicPr>
          <p:cNvPr id="5" name="Google Shape;1168;p153">
            <a:extLst>
              <a:ext uri="{FF2B5EF4-FFF2-40B4-BE49-F238E27FC236}">
                <a16:creationId xmlns:a16="http://schemas.microsoft.com/office/drawing/2014/main" id="{EEFA526B-73E6-6A63-5773-77EB577F5D00}"/>
              </a:ext>
            </a:extLst>
          </p:cNvPr>
          <p:cNvPicPr preferRelativeResize="0"/>
          <p:nvPr/>
        </p:nvPicPr>
        <p:blipFill rotWithShape="1">
          <a:blip r:embed="rId5">
            <a:alphaModFix/>
          </a:blip>
          <a:srcRect t="-5740" b="5739"/>
          <a:stretch/>
        </p:blipFill>
        <p:spPr>
          <a:xfrm>
            <a:off x="2586398" y="3544259"/>
            <a:ext cx="1173600" cy="1332432"/>
          </a:xfrm>
          <a:prstGeom prst="rect">
            <a:avLst/>
          </a:prstGeom>
          <a:noFill/>
          <a:ln>
            <a:noFill/>
          </a:ln>
        </p:spPr>
      </p:pic>
      <p:sp>
        <p:nvSpPr>
          <p:cNvPr id="6" name="TextBox 5">
            <a:extLst>
              <a:ext uri="{FF2B5EF4-FFF2-40B4-BE49-F238E27FC236}">
                <a16:creationId xmlns:a16="http://schemas.microsoft.com/office/drawing/2014/main" id="{16519757-104C-167E-2ED1-8C85C4AB1A7F}"/>
              </a:ext>
            </a:extLst>
          </p:cNvPr>
          <p:cNvSpPr txBox="1"/>
          <p:nvPr/>
        </p:nvSpPr>
        <p:spPr>
          <a:xfrm>
            <a:off x="9564345" y="6280627"/>
            <a:ext cx="2249700" cy="566700"/>
          </a:xfrm>
          <a:prstGeom prst="rect">
            <a:avLst/>
          </a:prstGeom>
          <a:noFill/>
        </p:spPr>
        <p:txBody>
          <a:bodyPr wrap="none" lIns="0" tIns="45720" rIns="0" bIns="0" rtlCol="0">
            <a:noAutofit/>
          </a:bodyPr>
          <a:lstStyle/>
          <a:p>
            <a:pPr algn="l">
              <a:lnSpc>
                <a:spcPct val="114000"/>
              </a:lnSpc>
              <a:spcBef>
                <a:spcPts val="300"/>
              </a:spcBef>
              <a:spcAft>
                <a:spcPts val="300"/>
              </a:spcAft>
            </a:pPr>
            <a:r>
              <a:rPr lang="en-US" sz="1600" b="1" kern="100" dirty="0">
                <a:latin typeface="+mj-lt"/>
              </a:rPr>
              <a:t>On Premises Clusters</a:t>
            </a:r>
          </a:p>
        </p:txBody>
      </p:sp>
    </p:spTree>
    <p:extLst>
      <p:ext uri="{BB962C8B-B14F-4D97-AF65-F5344CB8AC3E}">
        <p14:creationId xmlns:p14="http://schemas.microsoft.com/office/powerpoint/2010/main" val="88020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53"/>
          <p:cNvSpPr/>
          <p:nvPr/>
        </p:nvSpPr>
        <p:spPr>
          <a:xfrm>
            <a:off x="5145800" y="1083767"/>
            <a:ext cx="6236000" cy="49172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1143" name="Google Shape;1143;p153"/>
          <p:cNvSpPr/>
          <p:nvPr/>
        </p:nvSpPr>
        <p:spPr>
          <a:xfrm>
            <a:off x="2504414" y="1614067"/>
            <a:ext cx="3349285" cy="2831200"/>
          </a:xfrm>
          <a:custGeom>
            <a:avLst/>
            <a:gdLst/>
            <a:ahLst/>
            <a:cxnLst/>
            <a:rect l="l" t="t" r="r" b="b"/>
            <a:pathLst>
              <a:path w="156864" h="84936" extrusionOk="0">
                <a:moveTo>
                  <a:pt x="156864" y="56624"/>
                </a:moveTo>
                <a:lnTo>
                  <a:pt x="141560" y="65806"/>
                </a:lnTo>
                <a:lnTo>
                  <a:pt x="141560" y="84936"/>
                </a:lnTo>
                <a:lnTo>
                  <a:pt x="383" y="55476"/>
                </a:lnTo>
                <a:lnTo>
                  <a:pt x="0" y="0"/>
                </a:lnTo>
                <a:lnTo>
                  <a:pt x="108274" y="383"/>
                </a:lnTo>
                <a:close/>
              </a:path>
            </a:pathLst>
          </a:custGeom>
          <a:solidFill>
            <a:srgbClr val="D9D9D9"/>
          </a:solidFill>
          <a:ln w="9525" cap="flat" cmpd="sng">
            <a:solidFill>
              <a:schemeClr val="dk2"/>
            </a:solidFill>
            <a:prstDash val="solid"/>
            <a:round/>
            <a:headEnd type="none" w="med" len="med"/>
            <a:tailEnd type="none" w="med" len="med"/>
          </a:ln>
        </p:spPr>
      </p:sp>
      <p:sp>
        <p:nvSpPr>
          <p:cNvPr id="1144" name="Google Shape;1144;p153"/>
          <p:cNvSpPr/>
          <p:nvPr/>
        </p:nvSpPr>
        <p:spPr>
          <a:xfrm rot="1799844">
            <a:off x="5323857" y="3643120"/>
            <a:ext cx="1114488" cy="960733"/>
          </a:xfrm>
          <a:prstGeom prst="hexagon">
            <a:avLst>
              <a:gd name="adj" fmla="val 28708"/>
              <a:gd name="vf" fmla="val 115470"/>
            </a:avLst>
          </a:prstGeom>
          <a:solidFill>
            <a:srgbClr val="FFFFFF"/>
          </a:solidFill>
          <a:ln w="101600" cap="rnd" cmpd="sng">
            <a:solidFill>
              <a:srgbClr val="10872A"/>
            </a:solidFill>
            <a:prstDash val="solid"/>
            <a:round/>
            <a:headEnd type="none" w="sm" len="sm"/>
            <a:tailEnd type="none" w="sm" len="sm"/>
          </a:ln>
        </p:spPr>
        <p:txBody>
          <a:bodyPr spcFirstLastPara="1" wrap="square" lIns="121900" tIns="60933" rIns="121900" bIns="60933" anchor="ctr" anchorCtr="0">
            <a:noAutofit/>
          </a:bodyPr>
          <a:lstStyle/>
          <a:p>
            <a:pPr algn="ctr"/>
            <a:endParaRPr sz="4267" b="1">
              <a:solidFill>
                <a:srgbClr val="F2A900"/>
              </a:solidFill>
              <a:latin typeface="Arial Rounded"/>
              <a:ea typeface="Arial Rounded"/>
              <a:cs typeface="Arial Rounded"/>
              <a:sym typeface="Arial Rounded"/>
            </a:endParaRPr>
          </a:p>
        </p:txBody>
      </p:sp>
      <p:sp>
        <p:nvSpPr>
          <p:cNvPr id="1145" name="Google Shape;1145;p153"/>
          <p:cNvSpPr txBox="1">
            <a:spLocks noGrp="1"/>
          </p:cNvSpPr>
          <p:nvPr>
            <p:ph type="title"/>
          </p:nvPr>
        </p:nvSpPr>
        <p:spPr>
          <a:xfrm>
            <a:off x="477452" y="222855"/>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mn-lt"/>
              </a:rPr>
              <a:t>NGINX LB Controller – how it works</a:t>
            </a:r>
            <a:endParaRPr sz="3200" b="1" dirty="0">
              <a:solidFill>
                <a:srgbClr val="00B050"/>
              </a:solidFill>
              <a:latin typeface="+mn-lt"/>
            </a:endParaRPr>
          </a:p>
          <a:p>
            <a:endParaRPr sz="3200" b="1" dirty="0"/>
          </a:p>
          <a:p>
            <a:endParaRPr sz="3200" b="1" dirty="0"/>
          </a:p>
        </p:txBody>
      </p:sp>
      <p:sp>
        <p:nvSpPr>
          <p:cNvPr id="1146" name="Google Shape;1146;p153"/>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7" name="Google Shape;1147;p153"/>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8" name="Google Shape;1148;p153"/>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9" name="Google Shape;1149;p153"/>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v1</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1200" b="1">
              <a:latin typeface="Roboto"/>
              <a:ea typeface="Roboto"/>
              <a:cs typeface="Roboto"/>
              <a:sym typeface="Roboto"/>
            </a:endParaRPr>
          </a:p>
        </p:txBody>
      </p:sp>
      <p:sp>
        <p:nvSpPr>
          <p:cNvPr id="1150" name="Google Shape;1150;p153"/>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v2</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2400" b="1">
              <a:latin typeface="Roboto"/>
              <a:ea typeface="Roboto"/>
              <a:cs typeface="Roboto"/>
              <a:sym typeface="Roboto"/>
            </a:endParaRPr>
          </a:p>
        </p:txBody>
      </p:sp>
      <p:cxnSp>
        <p:nvCxnSpPr>
          <p:cNvPr id="1151" name="Google Shape;1151;p153"/>
          <p:cNvCxnSpPr>
            <a:endCxn id="1149"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152" name="Google Shape;1152;p153"/>
          <p:cNvCxnSpPr>
            <a:endCxn id="1150"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153" name="Google Shape;1153;p153"/>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54" name="Google Shape;1154;p153"/>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 </a:t>
            </a:r>
            <a:endParaRPr sz="1333">
              <a:latin typeface="Roboto"/>
              <a:ea typeface="Roboto"/>
              <a:cs typeface="Roboto"/>
              <a:sym typeface="Roboto"/>
            </a:endParaRPr>
          </a:p>
        </p:txBody>
      </p:sp>
      <p:cxnSp>
        <p:nvCxnSpPr>
          <p:cNvPr id="1155" name="Google Shape;1155;p153"/>
          <p:cNvCxnSpPr>
            <a:stCxn id="1150" idx="3"/>
            <a:endCxn id="1147"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156" name="Google Shape;1156;p153"/>
          <p:cNvCxnSpPr>
            <a:stCxn id="1150" idx="3"/>
            <a:endCxn id="1148"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157" name="Google Shape;1157;p153"/>
          <p:cNvCxnSpPr>
            <a:stCxn id="1150" idx="3"/>
            <a:endCxn id="1153"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158" name="Google Shape;1158;p153"/>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159" name="Google Shape;1159;p153"/>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a:t>
            </a:r>
            <a:endParaRPr sz="1333">
              <a:latin typeface="Roboto"/>
              <a:ea typeface="Roboto"/>
              <a:cs typeface="Roboto"/>
              <a:sym typeface="Roboto"/>
            </a:endParaRPr>
          </a:p>
        </p:txBody>
      </p:sp>
      <p:cxnSp>
        <p:nvCxnSpPr>
          <p:cNvPr id="1160" name="Google Shape;1160;p153"/>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161" name="Google Shape;1161;p153"/>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162" name="Google Shape;1162;p153"/>
          <p:cNvSpPr txBox="1"/>
          <p:nvPr/>
        </p:nvSpPr>
        <p:spPr>
          <a:xfrm rot="-995024">
            <a:off x="6518094" y="3018934"/>
            <a:ext cx="779212" cy="224132"/>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1600" b="1">
                <a:solidFill>
                  <a:srgbClr val="222222"/>
                </a:solidFill>
                <a:highlight>
                  <a:srgbClr val="F1F1F1"/>
                </a:highlight>
                <a:latin typeface="Courier New"/>
                <a:ea typeface="Courier New"/>
                <a:cs typeface="Courier New"/>
                <a:sym typeface="Courier New"/>
              </a:rPr>
              <a:t>/v1</a:t>
            </a:r>
            <a:endParaRPr sz="2400"/>
          </a:p>
          <a:p>
            <a:pPr>
              <a:lnSpc>
                <a:spcPct val="115000"/>
              </a:lnSpc>
              <a:spcBef>
                <a:spcPts val="2400"/>
              </a:spcBef>
              <a:spcAft>
                <a:spcPts val="2400"/>
              </a:spcAft>
            </a:pPr>
            <a:endParaRPr sz="1600" b="1">
              <a:solidFill>
                <a:srgbClr val="222222"/>
              </a:solidFill>
              <a:highlight>
                <a:srgbClr val="F1F1F1"/>
              </a:highlight>
              <a:latin typeface="Courier New"/>
              <a:ea typeface="Courier New"/>
              <a:cs typeface="Courier New"/>
              <a:sym typeface="Courier New"/>
            </a:endParaRPr>
          </a:p>
        </p:txBody>
      </p:sp>
      <p:sp>
        <p:nvSpPr>
          <p:cNvPr id="1163" name="Google Shape;1163;p153"/>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a:solidFill>
                  <a:srgbClr val="222222"/>
                </a:solidFill>
                <a:highlight>
                  <a:srgbClr val="F1F1F1"/>
                </a:highlight>
                <a:latin typeface="Courier New"/>
                <a:ea typeface="Courier New"/>
                <a:cs typeface="Courier New"/>
                <a:sym typeface="Courier New"/>
              </a:rPr>
              <a:t>/v2</a:t>
            </a:r>
            <a:endParaRPr sz="2400"/>
          </a:p>
        </p:txBody>
      </p:sp>
      <p:sp>
        <p:nvSpPr>
          <p:cNvPr id="1164" name="Google Shape;1164;p153"/>
          <p:cNvSpPr txBox="1"/>
          <p:nvPr/>
        </p:nvSpPr>
        <p:spPr>
          <a:xfrm>
            <a:off x="5419500" y="3889900"/>
            <a:ext cx="923200" cy="467200"/>
          </a:xfrm>
          <a:prstGeom prst="rect">
            <a:avLst/>
          </a:prstGeom>
          <a:noFill/>
          <a:ln>
            <a:noFill/>
          </a:ln>
        </p:spPr>
        <p:txBody>
          <a:bodyPr spcFirstLastPara="1" wrap="square" lIns="121900" tIns="121900" rIns="121900" bIns="121900" anchor="t" anchorCtr="0">
            <a:noAutofit/>
          </a:bodyPr>
          <a:lstStyle/>
          <a:p>
            <a:pPr algn="ctr"/>
            <a:r>
              <a:rPr lang="en-US" sz="1467" b="1">
                <a:latin typeface="Roboto"/>
                <a:ea typeface="Roboto"/>
                <a:cs typeface="Roboto"/>
                <a:sym typeface="Roboto"/>
              </a:rPr>
              <a:t>Ingress</a:t>
            </a:r>
            <a:endParaRPr sz="1467"/>
          </a:p>
        </p:txBody>
      </p:sp>
      <p:pic>
        <p:nvPicPr>
          <p:cNvPr id="1165" name="Google Shape;1165;p153"/>
          <p:cNvPicPr preferRelativeResize="0"/>
          <p:nvPr/>
        </p:nvPicPr>
        <p:blipFill>
          <a:blip r:embed="rId3">
            <a:alphaModFix/>
          </a:blip>
          <a:stretch>
            <a:fillRect/>
          </a:stretch>
        </p:blipFill>
        <p:spPr>
          <a:xfrm>
            <a:off x="11016901" y="6000973"/>
            <a:ext cx="790420" cy="790400"/>
          </a:xfrm>
          <a:prstGeom prst="rect">
            <a:avLst/>
          </a:prstGeom>
          <a:noFill/>
          <a:ln>
            <a:noFill/>
          </a:ln>
        </p:spPr>
      </p:pic>
      <p:sp>
        <p:nvSpPr>
          <p:cNvPr id="1166" name="Google Shape;1166;p153"/>
          <p:cNvSpPr/>
          <p:nvPr/>
        </p:nvSpPr>
        <p:spPr>
          <a:xfrm>
            <a:off x="8155033" y="1302733"/>
            <a:ext cx="936000" cy="912800"/>
          </a:xfrm>
          <a:prstGeom prst="heptagon">
            <a:avLst>
              <a:gd name="hf" fmla="val 102572"/>
              <a:gd name="vf" fmla="val 105210"/>
            </a:avLst>
          </a:prstGeom>
          <a:solidFill>
            <a:srgbClr val="6D9EEB"/>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a:solidFill>
                  <a:srgbClr val="FFFFFF"/>
                </a:solidFill>
                <a:latin typeface="Roboto"/>
                <a:ea typeface="Roboto"/>
                <a:cs typeface="Roboto"/>
                <a:sym typeface="Roboto"/>
              </a:rPr>
              <a:t>k8s</a:t>
            </a:r>
            <a:endParaRPr sz="2400" b="1">
              <a:solidFill>
                <a:srgbClr val="FFFFFF"/>
              </a:solidFill>
              <a:latin typeface="Roboto"/>
              <a:ea typeface="Roboto"/>
              <a:cs typeface="Roboto"/>
              <a:sym typeface="Roboto"/>
            </a:endParaRPr>
          </a:p>
          <a:p>
            <a:pPr algn="ctr"/>
            <a:r>
              <a:rPr lang="en-US" sz="2400" b="1">
                <a:solidFill>
                  <a:srgbClr val="FFFFFF"/>
                </a:solidFill>
                <a:latin typeface="Roboto"/>
                <a:ea typeface="Roboto"/>
                <a:cs typeface="Roboto"/>
                <a:sym typeface="Roboto"/>
              </a:rPr>
              <a:t>API</a:t>
            </a:r>
            <a:endParaRPr sz="2400" b="1">
              <a:solidFill>
                <a:srgbClr val="FFFFFF"/>
              </a:solidFill>
              <a:latin typeface="Roboto"/>
              <a:ea typeface="Roboto"/>
              <a:cs typeface="Roboto"/>
              <a:sym typeface="Roboto"/>
            </a:endParaRPr>
          </a:p>
        </p:txBody>
      </p:sp>
      <p:sp>
        <p:nvSpPr>
          <p:cNvPr id="1167" name="Google Shape;1167;p153"/>
          <p:cNvSpPr/>
          <p:nvPr/>
        </p:nvSpPr>
        <p:spPr>
          <a:xfrm>
            <a:off x="259116" y="1520075"/>
            <a:ext cx="1671167" cy="185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168" name="Google Shape;1168;p153"/>
          <p:cNvPicPr preferRelativeResize="0"/>
          <p:nvPr/>
        </p:nvPicPr>
        <p:blipFill rotWithShape="1">
          <a:blip r:embed="rId4">
            <a:alphaModFix/>
          </a:blip>
          <a:srcRect t="-5740" b="5739"/>
          <a:stretch/>
        </p:blipFill>
        <p:spPr>
          <a:xfrm>
            <a:off x="507307" y="1758660"/>
            <a:ext cx="1173600" cy="1332432"/>
          </a:xfrm>
          <a:prstGeom prst="rect">
            <a:avLst/>
          </a:prstGeom>
          <a:noFill/>
          <a:ln>
            <a:noFill/>
          </a:ln>
        </p:spPr>
      </p:pic>
      <p:sp>
        <p:nvSpPr>
          <p:cNvPr id="1169" name="Google Shape;1169;p153"/>
          <p:cNvSpPr/>
          <p:nvPr/>
        </p:nvSpPr>
        <p:spPr>
          <a:xfrm>
            <a:off x="2738834" y="2130884"/>
            <a:ext cx="2290852" cy="1213736"/>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latin typeface="Roboto"/>
                <a:ea typeface="Roboto"/>
                <a:cs typeface="Roboto"/>
                <a:sym typeface="Roboto"/>
              </a:rPr>
              <a:t>LB Controller</a:t>
            </a:r>
            <a:endParaRPr sz="2400" b="1" dirty="0">
              <a:latin typeface="Roboto"/>
              <a:ea typeface="Roboto"/>
              <a:cs typeface="Roboto"/>
              <a:sym typeface="Roboto"/>
            </a:endParaRPr>
          </a:p>
        </p:txBody>
      </p:sp>
      <p:pic>
        <p:nvPicPr>
          <p:cNvPr id="1170" name="Google Shape;1170;p153"/>
          <p:cNvPicPr preferRelativeResize="0"/>
          <p:nvPr/>
        </p:nvPicPr>
        <p:blipFill>
          <a:blip r:embed="rId5">
            <a:alphaModFix/>
          </a:blip>
          <a:stretch>
            <a:fillRect/>
          </a:stretch>
        </p:blipFill>
        <p:spPr>
          <a:xfrm>
            <a:off x="2267707" y="2370294"/>
            <a:ext cx="810799" cy="810799"/>
          </a:xfrm>
          <a:prstGeom prst="rect">
            <a:avLst/>
          </a:prstGeom>
          <a:noFill/>
          <a:ln>
            <a:noFill/>
          </a:ln>
        </p:spPr>
      </p:pic>
      <p:cxnSp>
        <p:nvCxnSpPr>
          <p:cNvPr id="1171" name="Google Shape;1171;p153"/>
          <p:cNvCxnSpPr>
            <a:endCxn id="1166" idx="4"/>
          </p:cNvCxnSpPr>
          <p:nvPr/>
        </p:nvCxnSpPr>
        <p:spPr>
          <a:xfrm rot="10800000" flipH="1">
            <a:off x="5904631" y="1889761"/>
            <a:ext cx="2250400" cy="1706800"/>
          </a:xfrm>
          <a:prstGeom prst="bentConnector3">
            <a:avLst>
              <a:gd name="adj1" fmla="val 3"/>
            </a:avLst>
          </a:prstGeom>
          <a:noFill/>
          <a:ln w="38100" cap="flat" cmpd="sng">
            <a:solidFill>
              <a:schemeClr val="dk2"/>
            </a:solidFill>
            <a:prstDash val="solid"/>
            <a:round/>
            <a:headEnd type="triangle" w="med" len="med"/>
            <a:tailEnd type="triangle" w="med" len="med"/>
          </a:ln>
        </p:spPr>
      </p:cxnSp>
      <p:sp>
        <p:nvSpPr>
          <p:cNvPr id="1172" name="Google Shape;1172;p153"/>
          <p:cNvSpPr/>
          <p:nvPr/>
        </p:nvSpPr>
        <p:spPr>
          <a:xfrm>
            <a:off x="5619500" y="14975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a:t>1 </a:t>
            </a:r>
            <a:endParaRPr sz="2400" b="1"/>
          </a:p>
        </p:txBody>
      </p:sp>
      <p:sp>
        <p:nvSpPr>
          <p:cNvPr id="1173" name="Google Shape;1173;p153"/>
          <p:cNvSpPr/>
          <p:nvPr/>
        </p:nvSpPr>
        <p:spPr>
          <a:xfrm>
            <a:off x="3610441" y="10411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1 </a:t>
            </a:r>
            <a:endParaRPr sz="2400" b="1" dirty="0"/>
          </a:p>
        </p:txBody>
      </p:sp>
      <p:sp>
        <p:nvSpPr>
          <p:cNvPr id="1174" name="Google Shape;1174;p153"/>
          <p:cNvSpPr/>
          <p:nvPr/>
        </p:nvSpPr>
        <p:spPr>
          <a:xfrm>
            <a:off x="2649466" y="1020719"/>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2 </a:t>
            </a:r>
            <a:endParaRPr sz="2400" b="1" dirty="0"/>
          </a:p>
        </p:txBody>
      </p:sp>
      <p:cxnSp>
        <p:nvCxnSpPr>
          <p:cNvPr id="1175" name="Google Shape;1175;p153"/>
          <p:cNvCxnSpPr>
            <a:cxnSpLocks/>
          </p:cNvCxnSpPr>
          <p:nvPr/>
        </p:nvCxnSpPr>
        <p:spPr>
          <a:xfrm flipH="1" flipV="1">
            <a:off x="1680907" y="2445475"/>
            <a:ext cx="768926" cy="378384"/>
          </a:xfrm>
          <a:prstGeom prst="straightConnector1">
            <a:avLst/>
          </a:prstGeom>
          <a:noFill/>
          <a:ln w="38100" cap="flat" cmpd="sng">
            <a:solidFill>
              <a:srgbClr val="00B050"/>
            </a:solidFill>
            <a:prstDash val="solid"/>
            <a:round/>
            <a:headEnd type="none" w="med" len="med"/>
            <a:tailEnd type="triangle" w="med" len="med"/>
          </a:ln>
        </p:spPr>
      </p:cxnSp>
      <p:sp>
        <p:nvSpPr>
          <p:cNvPr id="1176" name="Google Shape;1176;p153"/>
          <p:cNvSpPr txBox="1"/>
          <p:nvPr/>
        </p:nvSpPr>
        <p:spPr>
          <a:xfrm>
            <a:off x="171049" y="4461033"/>
            <a:ext cx="4622400" cy="1975600"/>
          </a:xfrm>
          <a:prstGeom prst="rect">
            <a:avLst/>
          </a:prstGeom>
          <a:noFill/>
          <a:ln>
            <a:noFill/>
          </a:ln>
        </p:spPr>
        <p:txBody>
          <a:bodyPr spcFirstLastPara="1" wrap="square" lIns="121900" tIns="121900" rIns="121900" bIns="121900" anchor="t" anchorCtr="0">
            <a:noAutofit/>
          </a:bodyPr>
          <a:lstStyle/>
          <a:p>
            <a:pPr marL="609585" indent="-406390">
              <a:buSzPts val="1200"/>
              <a:buFont typeface="Roboto"/>
              <a:buAutoNum type="arabicPeriod"/>
            </a:pPr>
            <a:r>
              <a:rPr lang="en-US" sz="1600" dirty="0">
                <a:latin typeface="Roboto"/>
                <a:ea typeface="Roboto"/>
                <a:cs typeface="Roboto"/>
                <a:sym typeface="Roboto"/>
              </a:rPr>
              <a:t>Watches for NodePort Service changes from Kubernetes API</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Updates NGINX Configuration via API</a:t>
            </a:r>
            <a:endParaRPr sz="1600" dirty="0">
              <a:latin typeface="Roboto"/>
              <a:ea typeface="Roboto"/>
              <a:cs typeface="Roboto"/>
              <a:sym typeface="Roboto"/>
            </a:endParaRPr>
          </a:p>
          <a:p>
            <a:pPr marL="1219170" lvl="1" indent="-406390">
              <a:lnSpc>
                <a:spcPct val="115000"/>
              </a:lnSpc>
              <a:buSzPts val="1200"/>
              <a:buFont typeface="Roboto"/>
              <a:buAutoNum type="alphaLcPeriod"/>
            </a:pPr>
            <a:r>
              <a:rPr lang="en-US" sz="1600" dirty="0">
                <a:latin typeface="Roboto"/>
                <a:ea typeface="Roboto"/>
                <a:cs typeface="Roboto"/>
                <a:sym typeface="Roboto"/>
              </a:rPr>
              <a:t>Updates to upstream (w/Plus Go Client) requires no reloads!</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Repeat (back to Step 1.)</a:t>
            </a:r>
            <a:endParaRPr sz="1600" dirty="0">
              <a:latin typeface="Roboto"/>
              <a:ea typeface="Roboto"/>
              <a:cs typeface="Roboto"/>
              <a:sym typeface="Roboto"/>
            </a:endParaRPr>
          </a:p>
        </p:txBody>
      </p:sp>
      <p:cxnSp>
        <p:nvCxnSpPr>
          <p:cNvPr id="1177" name="Google Shape;1177;p153"/>
          <p:cNvCxnSpPr>
            <a:cxnSpLocks/>
            <a:stCxn id="1173" idx="4"/>
            <a:endCxn id="1169" idx="0"/>
          </p:cNvCxnSpPr>
          <p:nvPr/>
        </p:nvCxnSpPr>
        <p:spPr>
          <a:xfrm>
            <a:off x="3872041" y="1564333"/>
            <a:ext cx="12219" cy="566551"/>
          </a:xfrm>
          <a:prstGeom prst="straightConnector1">
            <a:avLst/>
          </a:prstGeom>
          <a:noFill/>
          <a:ln w="19050" cap="flat" cmpd="sng">
            <a:solidFill>
              <a:schemeClr val="dk2"/>
            </a:solidFill>
            <a:prstDash val="solid"/>
            <a:round/>
            <a:headEnd type="none" w="med" len="med"/>
            <a:tailEnd type="triangle" w="med" len="med"/>
          </a:ln>
        </p:spPr>
      </p:cxnSp>
      <p:cxnSp>
        <p:nvCxnSpPr>
          <p:cNvPr id="16" name="Google Shape;1177;p153">
            <a:extLst>
              <a:ext uri="{FF2B5EF4-FFF2-40B4-BE49-F238E27FC236}">
                <a16:creationId xmlns:a16="http://schemas.microsoft.com/office/drawing/2014/main" id="{FDB42832-056D-25EE-2A3B-AD90F7FF7CA5}"/>
              </a:ext>
            </a:extLst>
          </p:cNvPr>
          <p:cNvCxnSpPr>
            <a:cxnSpLocks/>
            <a:stCxn id="1174" idx="4"/>
          </p:cNvCxnSpPr>
          <p:nvPr/>
        </p:nvCxnSpPr>
        <p:spPr>
          <a:xfrm>
            <a:off x="2911066" y="1543919"/>
            <a:ext cx="0" cy="571199"/>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1_F5 Theme">
  <a:themeElements>
    <a:clrScheme name="Custom 6">
      <a:dk1>
        <a:srgbClr val="222222"/>
      </a:dk1>
      <a:lt1>
        <a:sysClr val="window" lastClr="FFFFFF"/>
      </a:lt1>
      <a:dk2>
        <a:srgbClr val="E6E6E6"/>
      </a:dk2>
      <a:lt2>
        <a:srgbClr val="E4002B"/>
      </a:lt2>
      <a:accent1>
        <a:srgbClr val="1D9CD3"/>
      </a:accent1>
      <a:accent2>
        <a:srgbClr val="009639"/>
      </a:accent2>
      <a:accent3>
        <a:srgbClr val="8B5BA5"/>
      </a:accent3>
      <a:accent4>
        <a:srgbClr val="0C5C8D"/>
      </a:accent4>
      <a:accent5>
        <a:srgbClr val="33208C"/>
      </a:accent5>
      <a:accent6>
        <a:srgbClr val="F29A36"/>
      </a:accent6>
      <a:hlink>
        <a:srgbClr val="E4002B"/>
      </a:hlink>
      <a:folHlink>
        <a:srgbClr val="DCDCD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l">
          <a:lnSpc>
            <a:spcPct val="90000"/>
          </a:lnSpc>
          <a:spcBef>
            <a:spcPts val="200"/>
          </a:spcBef>
          <a:spcAft>
            <a:spcPts val="200"/>
          </a:spcAft>
          <a:defRPr kern="100" dirty="0" err="1">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45720" rIns="0" bIns="0" rtlCol="0">
        <a:noAutofit/>
      </a:bodyPr>
      <a:lstStyle>
        <a:defPPr algn="l">
          <a:lnSpc>
            <a:spcPct val="114000"/>
          </a:lnSpc>
          <a:spcBef>
            <a:spcPts val="300"/>
          </a:spcBef>
          <a:spcAft>
            <a:spcPts val="300"/>
          </a:spcAft>
          <a:defRPr sz="1600" kern="100" dirty="0" smtClean="0">
            <a:latin typeface="+mj-lt"/>
          </a:defRPr>
        </a:defPPr>
      </a:lstStyle>
    </a:txDef>
  </a:objectDefaults>
  <a:extraClrSchemeLst/>
  <a:extLst>
    <a:ext uri="{05A4C25C-085E-4340-85A3-A5531E510DB2}">
      <thm15:themeFamily xmlns:thm15="http://schemas.microsoft.com/office/thememl/2012/main" name="F5-Corporate-Template-2022-v01" id="{3C0B895E-8900-D740-A8D1-BAC8E31294CE}" vid="{2F5C65D9-A095-CA49-A4B9-5304C974175F}"/>
    </a:ext>
  </a:extLst>
</a:theme>
</file>

<file path=ppt/theme/theme2.xml><?xml version="1.0" encoding="utf-8"?>
<a:theme xmlns:a="http://schemas.openxmlformats.org/drawingml/2006/main" name="F5 Theme">
  <a:themeElements>
    <a:clrScheme name="Custom 6">
      <a:dk1>
        <a:srgbClr val="222222"/>
      </a:dk1>
      <a:lt1>
        <a:sysClr val="window" lastClr="FFFFFF"/>
      </a:lt1>
      <a:dk2>
        <a:srgbClr val="E6E6E6"/>
      </a:dk2>
      <a:lt2>
        <a:srgbClr val="E4002B"/>
      </a:lt2>
      <a:accent1>
        <a:srgbClr val="1D9CD3"/>
      </a:accent1>
      <a:accent2>
        <a:srgbClr val="009639"/>
      </a:accent2>
      <a:accent3>
        <a:srgbClr val="8B5BA5"/>
      </a:accent3>
      <a:accent4>
        <a:srgbClr val="0C5C8D"/>
      </a:accent4>
      <a:accent5>
        <a:srgbClr val="33208C"/>
      </a:accent5>
      <a:accent6>
        <a:srgbClr val="F29A36"/>
      </a:accent6>
      <a:hlink>
        <a:srgbClr val="E4002B"/>
      </a:hlink>
      <a:folHlink>
        <a:srgbClr val="DCDCD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l">
          <a:lnSpc>
            <a:spcPct val="90000"/>
          </a:lnSpc>
          <a:spcBef>
            <a:spcPts val="200"/>
          </a:spcBef>
          <a:spcAft>
            <a:spcPts val="200"/>
          </a:spcAft>
          <a:defRPr kern="100" dirty="0" err="1">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45720" rIns="0" bIns="0" rtlCol="0">
        <a:noAutofit/>
      </a:bodyPr>
      <a:lstStyle>
        <a:defPPr algn="l">
          <a:lnSpc>
            <a:spcPct val="114000"/>
          </a:lnSpc>
          <a:spcBef>
            <a:spcPts val="300"/>
          </a:spcBef>
          <a:spcAft>
            <a:spcPts val="300"/>
          </a:spcAft>
          <a:defRPr sz="1600" kern="100" dirty="0" smtClean="0">
            <a:latin typeface="+mj-lt"/>
          </a:defRPr>
        </a:defPPr>
      </a:lstStyle>
    </a:txDef>
  </a:objectDefaults>
  <a:extraClrSchemeLst/>
  <a:extLst>
    <a:ext uri="{05A4C25C-085E-4340-85A3-A5531E510DB2}">
      <thm15:themeFamily xmlns:thm15="http://schemas.microsoft.com/office/thememl/2012/main" name="Presentation1" id="{63607910-E6D4-F14B-AF91-6145AA8FEC43}" vid="{5F2F01A8-4C11-D741-A2C9-5CA79BE653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f9ae1a1-40d9-484a-8e79-5834d0c1baa5" xsi:nil="true"/>
    <lcf76f155ced4ddcb4097134ff3c332f xmlns="86d40e1e-b877-49b7-b9c2-c9bc6934a02b">
      <Terms xmlns="http://schemas.microsoft.com/office/infopath/2007/PartnerControls"/>
    </lcf76f155ced4ddcb4097134ff3c332f>
    <SharedWithUsers xmlns="944159a6-5fca-405a-86d1-28af514c0ddf">
      <UserInfo>
        <DisplayName>Sajin Valoth</DisplayName>
        <AccountId>495</AccountId>
        <AccountType/>
      </UserInfo>
      <UserInfo>
        <DisplayName>Tim Michels</DisplayName>
        <AccountId>496</AccountId>
        <AccountType/>
      </UserInfo>
      <UserInfo>
        <DisplayName>Sanjay Choudhary</DisplayName>
        <AccountId>497</AccountId>
        <AccountType/>
      </UserInfo>
      <UserInfo>
        <DisplayName>Jeremy Conner</DisplayName>
        <AccountId>498</AccountId>
        <AccountType/>
      </UserInfo>
      <UserInfo>
        <DisplayName>Kimm Viebrock</DisplayName>
        <AccountId>195</AccountId>
        <AccountType/>
      </UserInfo>
      <UserInfo>
        <DisplayName>Eric Braun</DisplayName>
        <AccountId>303</AccountId>
        <AccountType/>
      </UserInfo>
      <UserInfo>
        <DisplayName>Eric Douglas</DisplayName>
        <AccountId>75</AccountId>
        <AccountType/>
      </UserInfo>
      <UserInfo>
        <DisplayName>Brian Ehlert</DisplayName>
        <AccountId>164</AccountId>
        <AccountType/>
      </UserInfo>
      <UserInfo>
        <DisplayName>Joel Moses</DisplayName>
        <AccountId>605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A8087703C7754994B8282C1D735F72" ma:contentTypeVersion="16" ma:contentTypeDescription="Create a new document." ma:contentTypeScope="" ma:versionID="23c1d02649cd6d854a553f34c93e890c">
  <xsd:schema xmlns:xsd="http://www.w3.org/2001/XMLSchema" xmlns:xs="http://www.w3.org/2001/XMLSchema" xmlns:p="http://schemas.microsoft.com/office/2006/metadata/properties" xmlns:ns2="86d40e1e-b877-49b7-b9c2-c9bc6934a02b" xmlns:ns3="944159a6-5fca-405a-86d1-28af514c0ddf" xmlns:ns4="af9ae1a1-40d9-484a-8e79-5834d0c1baa5" targetNamespace="http://schemas.microsoft.com/office/2006/metadata/properties" ma:root="true" ma:fieldsID="0ee592ba9097c87cdf3d816bfeaf4e0b" ns2:_="" ns3:_="" ns4:_="">
    <xsd:import namespace="86d40e1e-b877-49b7-b9c2-c9bc6934a02b"/>
    <xsd:import namespace="944159a6-5fca-405a-86d1-28af514c0ddf"/>
    <xsd:import namespace="af9ae1a1-40d9-484a-8e79-5834d0c1ba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CR" minOccurs="0"/>
                <xsd:element ref="ns2:MediaLengthInSeconds" minOccurs="0"/>
                <xsd:element ref="ns2:MediaServiceLocatio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40e1e-b877-49b7-b9c2-c9bc6934a0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8e3dbf5-c6ed-4cb8-a6ba-f39a75e0162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4159a6-5fca-405a-86d1-28af514c0dd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9ae1a1-40d9-484a-8e79-5834d0c1baa5"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28235ca-1cbb-47b6-86e2-c567b78685af}" ma:internalName="TaxCatchAll" ma:showField="CatchAllData" ma:web="944159a6-5fca-405a-86d1-28af514c0d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45DFB4-E866-4EC3-9BF2-66C9BB0D9BA5}">
  <ds:schemaRefs>
    <ds:schemaRef ds:uri="http://schemas.microsoft.com/sharepoint/v3/contenttype/forms"/>
  </ds:schemaRefs>
</ds:datastoreItem>
</file>

<file path=customXml/itemProps2.xml><?xml version="1.0" encoding="utf-8"?>
<ds:datastoreItem xmlns:ds="http://schemas.openxmlformats.org/officeDocument/2006/customXml" ds:itemID="{F7297CE5-129E-4156-A727-C69331C5ECB1}">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af9ae1a1-40d9-484a-8e79-5834d0c1baa5"/>
    <ds:schemaRef ds:uri="944159a6-5fca-405a-86d1-28af514c0ddf"/>
    <ds:schemaRef ds:uri="86d40e1e-b877-49b7-b9c2-c9bc6934a02b"/>
  </ds:schemaRefs>
</ds:datastoreItem>
</file>

<file path=customXml/itemProps3.xml><?xml version="1.0" encoding="utf-8"?>
<ds:datastoreItem xmlns:ds="http://schemas.openxmlformats.org/officeDocument/2006/customXml" ds:itemID="{960A3A0A-78AB-4095-BA9D-F75895129041}">
  <ds:schemaRefs>
    <ds:schemaRef ds:uri="86d40e1e-b877-49b7-b9c2-c9bc6934a02b"/>
    <ds:schemaRef ds:uri="944159a6-5fca-405a-86d1-28af514c0ddf"/>
    <ds:schemaRef ds:uri="af9ae1a1-40d9-484a-8e79-5834d0c1ba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79</TotalTime>
  <Words>1865</Words>
  <Application>Microsoft Macintosh PowerPoint</Application>
  <PresentationFormat>Widescreen</PresentationFormat>
  <Paragraphs>216</Paragraphs>
  <Slides>13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 Narrow</vt:lpstr>
      <vt:lpstr>Arial Rounded</vt:lpstr>
      <vt:lpstr>Calibri</vt:lpstr>
      <vt:lpstr>Courier New</vt:lpstr>
      <vt:lpstr>Roboto</vt:lpstr>
      <vt:lpstr>1_F5 Theme</vt:lpstr>
      <vt:lpstr>F5 Theme</vt:lpstr>
      <vt:lpstr>NGINX K8s Loadbalancer  Controller - Overview</vt:lpstr>
      <vt:lpstr>Kubernetes Networking / Ingress Review Use case – Problem Statement What is it – how it works Business Case – Dell Rob’s Dell Trip Report Snippet Alternatives</vt:lpstr>
      <vt:lpstr>PowerPoint Presentation</vt:lpstr>
      <vt:lpstr>K8s Service Type: NodePort    </vt:lpstr>
      <vt:lpstr>K8s Service Type: Ingress  </vt:lpstr>
      <vt:lpstr>K8s Service Type: LoadBalancer    </vt:lpstr>
      <vt:lpstr>LoadBalancer is missing for On Premises Clusters!    </vt:lpstr>
      <vt:lpstr>Nginx K8s LoadBalancer - NKL    </vt:lpstr>
      <vt:lpstr>NGINX LB Controller – how it works  </vt:lpstr>
      <vt:lpstr>Use Cases / Opportunities</vt:lpstr>
      <vt:lpstr>Alternatives</vt:lpstr>
      <vt:lpstr>NKL test/demo UDF</vt:lpstr>
      <vt:lpstr>Demo on UDF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on Velos</dc:title>
  <dc:creator>Elijah Zupancic</dc:creator>
  <cp:lastModifiedBy>Chris Akker</cp:lastModifiedBy>
  <cp:revision>5</cp:revision>
  <dcterms:created xsi:type="dcterms:W3CDTF">2022-07-21T20:07:19Z</dcterms:created>
  <dcterms:modified xsi:type="dcterms:W3CDTF">2023-02-15T16:51:07Z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0x010100EEA8087703C7754994B8282C1D735F72</vt:lpwstr>
  </property>
  <property fmtid="{D5CDD505-2E9C-101B-9397-08002B2CF9AE}" pid="3" name="MediaServiceImageTags">
    <vt:lpwstr/>
  </property>
</Properties>
</file>