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3" r:id="rId2"/>
  </p:sldMasterIdLst>
  <p:notesMasterIdLst>
    <p:notesMasterId r:id="rId13"/>
  </p:notesMasterIdLst>
  <p:sldIdLst>
    <p:sldId id="278" r:id="rId3"/>
    <p:sldId id="279" r:id="rId4"/>
    <p:sldId id="275" r:id="rId5"/>
    <p:sldId id="267" r:id="rId6"/>
    <p:sldId id="270" r:id="rId7"/>
    <p:sldId id="280" r:id="rId8"/>
    <p:sldId id="281" r:id="rId9"/>
    <p:sldId id="282" r:id="rId10"/>
    <p:sldId id="276" r:id="rId11"/>
    <p:sldId id="28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27"/>
    <p:restoredTop sz="96327"/>
  </p:normalViewPr>
  <p:slideViewPr>
    <p:cSldViewPr snapToGrid="0">
      <p:cViewPr varScale="1">
        <p:scale>
          <a:sx n="148" d="100"/>
          <a:sy n="148" d="100"/>
        </p:scale>
        <p:origin x="216"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FCD85E-70C8-6C42-9977-F3F7D073E2E5}" type="datetimeFigureOut">
              <a:rPr lang="en-US" smtClean="0"/>
              <a:t>1/30/23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0D86DA-45AA-7A48-A1BA-D61691E8A0EA}" type="slidenum">
              <a:rPr lang="en-US" smtClean="0"/>
              <a:t>‹#›</a:t>
            </a:fld>
            <a:endParaRPr lang="en-US"/>
          </a:p>
        </p:txBody>
      </p:sp>
    </p:spTree>
    <p:extLst>
      <p:ext uri="{BB962C8B-B14F-4D97-AF65-F5344CB8AC3E}">
        <p14:creationId xmlns:p14="http://schemas.microsoft.com/office/powerpoint/2010/main" val="2090374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atthewpalmer.net/kubernetes-app-developer/articles/kubernetes-ingress-guide-nginx-example.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atthewpalmer.net/kubernetes-app-developer/articles/kubernetes-ingress-guide-nginx-example.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matthewpalmer.net/kubernetes-app-developer/articles/kubernetes-ingress-guide-nginx-example.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atthewpalmer.net/kubernetes-app-developer/articles/kubernetes-ingress-guide-nginx-example.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nginx.com/products/on-the-fly-reconfiguration/"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kubernetes.github.io/ingress-nginx/how-it-works/" TargetMode="External"/><Relationship Id="rId4" Type="http://schemas.openxmlformats.org/officeDocument/2006/relationships/hyperlink" Target="https://kubernetes.github.io/ingress-nginx/how-it-works/#when-a-reload-is-required"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p3: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9" name="Google Shape;799;p3: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800" name="Google Shape;800;p3: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63459503e6_0_50:notes"/>
          <p:cNvSpPr txBox="1">
            <a:spLocks noGrp="1"/>
          </p:cNvSpPr>
          <p:nvPr>
            <p:ph type="body" idx="1"/>
          </p:nvPr>
        </p:nvSpPr>
        <p:spPr>
          <a:xfrm>
            <a:off x="914400" y="3300413"/>
            <a:ext cx="7315200" cy="27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r>
              <a:rPr lang="en-US" b="1">
                <a:solidFill>
                  <a:srgbClr val="404040"/>
                </a:solidFill>
                <a:latin typeface="Roboto"/>
                <a:ea typeface="Roboto"/>
                <a:cs typeface="Roboto"/>
                <a:sym typeface="Roboto"/>
              </a:rPr>
              <a:t>Benefits</a:t>
            </a:r>
            <a:endParaRPr b="1">
              <a:solidFill>
                <a:schemeClr val="dk1"/>
              </a:solidFill>
              <a:latin typeface="Roboto"/>
              <a:ea typeface="Roboto"/>
              <a:cs typeface="Roboto"/>
              <a:sym typeface="Roboto"/>
            </a:endParaRPr>
          </a:p>
          <a:p>
            <a:pPr marL="0" lvl="0" indent="0" algn="l" rtl="0">
              <a:lnSpc>
                <a:spcPct val="100000"/>
              </a:lnSpc>
              <a:spcBef>
                <a:spcPts val="0"/>
              </a:spcBef>
              <a:spcAft>
                <a:spcPts val="0"/>
              </a:spcAft>
              <a:buSzPts val="1100"/>
              <a:buNone/>
            </a:pPr>
            <a:endParaRPr>
              <a:solidFill>
                <a:schemeClr val="dk1"/>
              </a:solidFill>
              <a:latin typeface="Roboto"/>
              <a:ea typeface="Roboto"/>
              <a:cs typeface="Roboto"/>
              <a:sym typeface="Roboto"/>
            </a:endParaRPr>
          </a:p>
          <a:p>
            <a:pPr marL="457200" lvl="0" indent="-298450" algn="l" rtl="0">
              <a:spcBef>
                <a:spcPts val="0"/>
              </a:spcBef>
              <a:spcAft>
                <a:spcPts val="0"/>
              </a:spcAft>
              <a:buClr>
                <a:srgbClr val="000000"/>
              </a:buClr>
              <a:buSzPts val="1100"/>
              <a:buChar char="●"/>
            </a:pPr>
            <a:r>
              <a:rPr lang="en-US" b="1">
                <a:latin typeface="Roboto"/>
                <a:ea typeface="Roboto"/>
                <a:cs typeface="Roboto"/>
                <a:sym typeface="Roboto"/>
              </a:rPr>
              <a:t>Improved system resource</a:t>
            </a:r>
            <a:r>
              <a:rPr lang="en-US">
                <a:latin typeface="Roboto"/>
                <a:ea typeface="Roboto"/>
                <a:cs typeface="Roboto"/>
                <a:sym typeface="Roboto"/>
              </a:rPr>
              <a:t>s</a:t>
            </a:r>
            <a:r>
              <a:rPr lang="en-US" b="1">
                <a:latin typeface="Roboto"/>
                <a:ea typeface="Roboto"/>
                <a:cs typeface="Roboto"/>
                <a:sym typeface="Roboto"/>
              </a:rPr>
              <a:t> utilization for large-scale deployments</a:t>
            </a:r>
            <a:r>
              <a:rPr lang="en-US">
                <a:latin typeface="Roboto"/>
                <a:ea typeface="Roboto"/>
                <a:cs typeface="Roboto"/>
                <a:sym typeface="Roboto"/>
              </a:rPr>
              <a:t> Every time the number of running containers of an application changes, the Ingress controller updates the configuration of NGINX to reflect those changes. For the open source NGINX software, the configuration file must be changed and the configuration reloaded. For NGINX Plus, the on-the-fly reconfiguration feature is utilized, which allows NGINX Plus to be updated on-the-fly without reloading the configuration. This prevents increase of memory usage during reloads, especially with a high volume of client requests, as well as increased memory usage when load balancing applications with long-lived connections (WebSocket, applications with file uploading/downloading). As a result, NGINX Plus Ingress controller is better suited for production-ready deployments.</a:t>
            </a:r>
            <a:endParaRPr>
              <a:latin typeface="Roboto"/>
              <a:ea typeface="Roboto"/>
              <a:cs typeface="Roboto"/>
              <a:sym typeface="Roboto"/>
            </a:endParaRPr>
          </a:p>
          <a:p>
            <a:pPr marL="0" lvl="0" indent="0" algn="l" rtl="0">
              <a:lnSpc>
                <a:spcPct val="115000"/>
              </a:lnSpc>
              <a:spcBef>
                <a:spcPts val="300"/>
              </a:spcBef>
              <a:spcAft>
                <a:spcPts val="0"/>
              </a:spcAft>
              <a:buNone/>
            </a:pPr>
            <a:endParaRPr>
              <a:solidFill>
                <a:srgbClr val="24292E"/>
              </a:solidFill>
              <a:latin typeface="Roboto"/>
              <a:ea typeface="Roboto"/>
              <a:cs typeface="Roboto"/>
              <a:sym typeface="Roboto"/>
            </a:endParaRPr>
          </a:p>
          <a:p>
            <a:pPr marL="457200" lvl="0" indent="-317500" algn="l" rtl="0">
              <a:lnSpc>
                <a:spcPct val="115000"/>
              </a:lnSpc>
              <a:spcBef>
                <a:spcPts val="1200"/>
              </a:spcBef>
              <a:spcAft>
                <a:spcPts val="0"/>
              </a:spcAft>
              <a:buClr>
                <a:srgbClr val="24292E"/>
              </a:buClr>
              <a:buSzPts val="1400"/>
              <a:buChar char="●"/>
            </a:pPr>
            <a:r>
              <a:rPr lang="en-US" b="1">
                <a:solidFill>
                  <a:srgbClr val="24292E"/>
                </a:solidFill>
                <a:latin typeface="Roboto"/>
                <a:ea typeface="Roboto"/>
                <a:cs typeface="Roboto"/>
                <a:sym typeface="Roboto"/>
              </a:rPr>
              <a:t>Reduced complexity – </a:t>
            </a:r>
            <a:r>
              <a:rPr lang="en-US">
                <a:solidFill>
                  <a:srgbClr val="24292E"/>
                </a:solidFill>
                <a:latin typeface="Roboto"/>
                <a:ea typeface="Roboto"/>
                <a:cs typeface="Roboto"/>
                <a:sym typeface="Roboto"/>
              </a:rPr>
              <a:t>Standardizing On NGINX Plus for both Kubernetes and non-Kubernetes applications means fewer tools to manage, and that means more reliable applications and lower costs.</a:t>
            </a:r>
            <a:endParaRPr>
              <a:solidFill>
                <a:srgbClr val="24292E"/>
              </a:solidFill>
              <a:latin typeface="Roboto"/>
              <a:ea typeface="Roboto"/>
              <a:cs typeface="Roboto"/>
              <a:sym typeface="Roboto"/>
            </a:endParaRPr>
          </a:p>
          <a:p>
            <a:pPr marL="457200" lvl="0" indent="-317500" algn="l" rtl="0">
              <a:lnSpc>
                <a:spcPct val="115000"/>
              </a:lnSpc>
              <a:spcBef>
                <a:spcPts val="0"/>
              </a:spcBef>
              <a:spcAft>
                <a:spcPts val="0"/>
              </a:spcAft>
              <a:buClr>
                <a:srgbClr val="24292E"/>
              </a:buClr>
              <a:buSzPts val="1400"/>
              <a:buChar char="●"/>
            </a:pPr>
            <a:r>
              <a:rPr lang="en-US" b="1">
                <a:solidFill>
                  <a:srgbClr val="24292E"/>
                </a:solidFill>
                <a:latin typeface="Roboto"/>
                <a:ea typeface="Roboto"/>
                <a:cs typeface="Roboto"/>
                <a:sym typeface="Roboto"/>
              </a:rPr>
              <a:t>Advanced load balancing – </a:t>
            </a:r>
            <a:r>
              <a:rPr lang="en-US">
                <a:solidFill>
                  <a:srgbClr val="24292E"/>
                </a:solidFill>
                <a:latin typeface="Roboto"/>
                <a:ea typeface="Roboto"/>
                <a:cs typeface="Roboto"/>
                <a:sym typeface="Roboto"/>
              </a:rPr>
              <a:t>Support for session persistence, WebSocket, HTTP/2, and gRPC addresses the needs of complex microservices applications.</a:t>
            </a:r>
            <a:endParaRPr>
              <a:solidFill>
                <a:srgbClr val="24292E"/>
              </a:solidFill>
              <a:latin typeface="Roboto"/>
              <a:ea typeface="Roboto"/>
              <a:cs typeface="Roboto"/>
              <a:sym typeface="Roboto"/>
            </a:endParaRPr>
          </a:p>
          <a:p>
            <a:pPr marL="457200" lvl="0" indent="-317500" algn="l" rtl="0">
              <a:lnSpc>
                <a:spcPct val="115000"/>
              </a:lnSpc>
              <a:spcBef>
                <a:spcPts val="0"/>
              </a:spcBef>
              <a:spcAft>
                <a:spcPts val="0"/>
              </a:spcAft>
              <a:buClr>
                <a:srgbClr val="24292E"/>
              </a:buClr>
              <a:buSzPts val="1400"/>
              <a:buChar char="●"/>
            </a:pPr>
            <a:r>
              <a:rPr lang="en-US" b="1">
                <a:solidFill>
                  <a:srgbClr val="24292E"/>
                </a:solidFill>
                <a:latin typeface="Roboto"/>
                <a:ea typeface="Roboto"/>
                <a:cs typeface="Roboto"/>
                <a:sym typeface="Roboto"/>
              </a:rPr>
              <a:t>Security – </a:t>
            </a:r>
            <a:r>
              <a:rPr lang="en-US">
                <a:solidFill>
                  <a:srgbClr val="24292E"/>
                </a:solidFill>
                <a:latin typeface="Roboto"/>
                <a:ea typeface="Roboto"/>
                <a:cs typeface="Roboto"/>
                <a:sym typeface="Roboto"/>
              </a:rPr>
              <a:t>SSL/TLS termination with configurable encryption and support for JWT authentication maximizes performance and privacy.</a:t>
            </a:r>
            <a:endParaRPr>
              <a:solidFill>
                <a:srgbClr val="24292E"/>
              </a:solidFill>
              <a:latin typeface="Roboto"/>
              <a:ea typeface="Roboto"/>
              <a:cs typeface="Roboto"/>
              <a:sym typeface="Roboto"/>
            </a:endParaRPr>
          </a:p>
          <a:p>
            <a:pPr marL="457200" lvl="0" indent="-317500" algn="l" rtl="0">
              <a:lnSpc>
                <a:spcPct val="115000"/>
              </a:lnSpc>
              <a:spcBef>
                <a:spcPts val="0"/>
              </a:spcBef>
              <a:spcAft>
                <a:spcPts val="0"/>
              </a:spcAft>
              <a:buClr>
                <a:srgbClr val="24292E"/>
              </a:buClr>
              <a:buSzPts val="1400"/>
              <a:buChar char="●"/>
            </a:pPr>
            <a:r>
              <a:rPr lang="en-US" b="1">
                <a:solidFill>
                  <a:srgbClr val="24292E"/>
                </a:solidFill>
                <a:latin typeface="Roboto"/>
                <a:ea typeface="Roboto"/>
                <a:cs typeface="Roboto"/>
                <a:sym typeface="Roboto"/>
              </a:rPr>
              <a:t>Real-time statistics – </a:t>
            </a:r>
            <a:r>
              <a:rPr lang="en-US">
                <a:solidFill>
                  <a:srgbClr val="24292E"/>
                </a:solidFill>
                <a:latin typeface="Roboto"/>
                <a:ea typeface="Roboto"/>
                <a:cs typeface="Roboto"/>
                <a:sym typeface="Roboto"/>
              </a:rPr>
              <a:t>Advanced real-time statistics about traffic flow through the cluster provide detailed insights into how NGINX Plus and your applications are performing.</a:t>
            </a:r>
            <a:endParaRPr>
              <a:solidFill>
                <a:srgbClr val="24292E"/>
              </a:solidFill>
              <a:latin typeface="Roboto"/>
              <a:ea typeface="Roboto"/>
              <a:cs typeface="Roboto"/>
              <a:sym typeface="Roboto"/>
            </a:endParaRPr>
          </a:p>
          <a:p>
            <a:pPr marL="457200" lvl="0" indent="-317500" algn="l" rtl="0">
              <a:lnSpc>
                <a:spcPct val="115000"/>
              </a:lnSpc>
              <a:spcBef>
                <a:spcPts val="0"/>
              </a:spcBef>
              <a:spcAft>
                <a:spcPts val="0"/>
              </a:spcAft>
              <a:buClr>
                <a:srgbClr val="24292E"/>
              </a:buClr>
              <a:buSzPts val="1400"/>
              <a:buChar char="●"/>
            </a:pPr>
            <a:r>
              <a:rPr lang="en-US" b="1">
                <a:solidFill>
                  <a:srgbClr val="24292E"/>
                </a:solidFill>
                <a:latin typeface="Roboto"/>
                <a:ea typeface="Roboto"/>
                <a:cs typeface="Roboto"/>
                <a:sym typeface="Roboto"/>
              </a:rPr>
              <a:t>Production ready –</a:t>
            </a:r>
            <a:r>
              <a:rPr lang="en-US">
                <a:solidFill>
                  <a:srgbClr val="24292E"/>
                </a:solidFill>
                <a:latin typeface="Roboto"/>
                <a:ea typeface="Roboto"/>
                <a:cs typeface="Roboto"/>
                <a:sym typeface="Roboto"/>
              </a:rPr>
              <a:t> Feel confident with a stable, reliable Ingress controller tested by NGINX, Inc. and covered by 24x7 support for NGINX Plus customers.</a:t>
            </a:r>
            <a:endParaRPr>
              <a:solidFill>
                <a:srgbClr val="24292E"/>
              </a:solidFill>
              <a:latin typeface="Roboto"/>
              <a:ea typeface="Roboto"/>
              <a:cs typeface="Roboto"/>
              <a:sym typeface="Roboto"/>
            </a:endParaRPr>
          </a:p>
          <a:p>
            <a:pPr marL="0" lvl="0" indent="0" algn="l" rtl="0">
              <a:lnSpc>
                <a:spcPct val="115000"/>
              </a:lnSpc>
              <a:spcBef>
                <a:spcPts val="1200"/>
              </a:spcBef>
              <a:spcAft>
                <a:spcPts val="0"/>
              </a:spcAft>
              <a:buNone/>
            </a:pPr>
            <a:endParaRPr>
              <a:solidFill>
                <a:srgbClr val="24292E"/>
              </a:solidFill>
              <a:latin typeface="Roboto"/>
              <a:ea typeface="Roboto"/>
              <a:cs typeface="Roboto"/>
              <a:sym typeface="Roboto"/>
            </a:endParaRPr>
          </a:p>
          <a:p>
            <a:pPr marL="0" lvl="0" indent="0" algn="l" rtl="0">
              <a:spcBef>
                <a:spcPts val="1200"/>
              </a:spcBef>
              <a:spcAft>
                <a:spcPts val="0"/>
              </a:spcAft>
              <a:buNone/>
            </a:pPr>
            <a:endParaRPr>
              <a:latin typeface="Roboto"/>
              <a:ea typeface="Roboto"/>
              <a:cs typeface="Roboto"/>
              <a:sym typeface="Roboto"/>
            </a:endParaRPr>
          </a:p>
          <a:p>
            <a:pPr marL="0" lvl="0" indent="0" algn="l" rtl="0">
              <a:lnSpc>
                <a:spcPct val="100000"/>
              </a:lnSpc>
              <a:spcBef>
                <a:spcPts val="0"/>
              </a:spcBef>
              <a:spcAft>
                <a:spcPts val="0"/>
              </a:spcAft>
              <a:buSzPts val="1100"/>
              <a:buNone/>
            </a:pPr>
            <a:endParaRPr>
              <a:solidFill>
                <a:srgbClr val="404040"/>
              </a:solidFill>
              <a:highlight>
                <a:srgbClr val="FFFFFF"/>
              </a:highlight>
              <a:latin typeface="Roboto"/>
              <a:ea typeface="Roboto"/>
              <a:cs typeface="Roboto"/>
              <a:sym typeface="Roboto"/>
            </a:endParaRPr>
          </a:p>
        </p:txBody>
      </p:sp>
      <p:sp>
        <p:nvSpPr>
          <p:cNvPr id="1130" name="Google Shape;1130;g63459503e6_0_50: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g64e7644cef_0_670: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6" name="Google Shape;976;g64e7644cef_0_670:notes"/>
          <p:cNvSpPr txBox="1">
            <a:spLocks noGrp="1"/>
          </p:cNvSpPr>
          <p:nvPr>
            <p:ph type="body" idx="1"/>
          </p:nvPr>
        </p:nvSpPr>
        <p:spPr>
          <a:xfrm>
            <a:off x="914400" y="3300413"/>
            <a:ext cx="7315200" cy="2700300"/>
          </a:xfrm>
          <a:prstGeom prst="rect">
            <a:avLst/>
          </a:prstGeom>
        </p:spPr>
        <p:txBody>
          <a:bodyPr spcFirstLastPara="1" wrap="square" lIns="91425" tIns="91425" rIns="91425" bIns="91425" anchor="t" anchorCtr="0">
            <a:noAutofit/>
          </a:bodyPr>
          <a:lstStyle/>
          <a:p>
            <a:pPr marL="0" marR="152400" lvl="0" indent="0" algn="l" rtl="0">
              <a:lnSpc>
                <a:spcPct val="115000"/>
              </a:lnSpc>
              <a:spcBef>
                <a:spcPts val="0"/>
              </a:spcBef>
              <a:spcAft>
                <a:spcPts val="0"/>
              </a:spcAft>
              <a:buNone/>
            </a:pPr>
            <a:r>
              <a:rPr lang="en-US">
                <a:solidFill>
                  <a:srgbClr val="222222"/>
                </a:solidFill>
                <a:highlight>
                  <a:srgbClr val="FFFFFF"/>
                </a:highlight>
                <a:latin typeface="Roboto"/>
                <a:ea typeface="Roboto"/>
                <a:cs typeface="Roboto"/>
                <a:sym typeface="Roboto"/>
              </a:rPr>
              <a:t>In layman's terms, </a:t>
            </a:r>
            <a:r>
              <a:rPr lang="en-US" b="1">
                <a:solidFill>
                  <a:srgbClr val="222222"/>
                </a:solidFill>
                <a:highlight>
                  <a:srgbClr val="FFFFFF"/>
                </a:highlight>
                <a:latin typeface="Roboto"/>
                <a:ea typeface="Roboto"/>
                <a:cs typeface="Roboto"/>
                <a:sym typeface="Roboto"/>
              </a:rPr>
              <a:t>nodePort</a:t>
            </a:r>
            <a:r>
              <a:rPr lang="en-US">
                <a:solidFill>
                  <a:srgbClr val="222222"/>
                </a:solidFill>
                <a:highlight>
                  <a:srgbClr val="FFFFFF"/>
                </a:highlight>
                <a:latin typeface="Roboto"/>
                <a:ea typeface="Roboto"/>
                <a:cs typeface="Roboto"/>
                <a:sym typeface="Roboto"/>
              </a:rPr>
              <a:t> is the port that a client outside of the cluster will "see". </a:t>
            </a:r>
            <a:endParaRPr>
              <a:solidFill>
                <a:srgbClr val="222222"/>
              </a:solidFill>
              <a:highlight>
                <a:srgbClr val="FFFFFF"/>
              </a:highlight>
              <a:latin typeface="Roboto"/>
              <a:ea typeface="Roboto"/>
              <a:cs typeface="Roboto"/>
              <a:sym typeface="Roboto"/>
            </a:endParaRPr>
          </a:p>
          <a:p>
            <a:pPr marL="0" marR="152400" lvl="0" indent="0" algn="l" rtl="0">
              <a:lnSpc>
                <a:spcPct val="115000"/>
              </a:lnSpc>
              <a:spcBef>
                <a:spcPts val="0"/>
              </a:spcBef>
              <a:spcAft>
                <a:spcPts val="0"/>
              </a:spcAft>
              <a:buNone/>
            </a:pPr>
            <a:endParaRPr b="1">
              <a:solidFill>
                <a:srgbClr val="222222"/>
              </a:solidFill>
              <a:highlight>
                <a:srgbClr val="FFFFFF"/>
              </a:highlight>
              <a:latin typeface="Roboto"/>
              <a:ea typeface="Roboto"/>
              <a:cs typeface="Roboto"/>
              <a:sym typeface="Roboto"/>
            </a:endParaRPr>
          </a:p>
          <a:p>
            <a:pPr marL="0" marR="152400" lvl="0" indent="0" algn="l" rtl="0">
              <a:lnSpc>
                <a:spcPct val="115000"/>
              </a:lnSpc>
              <a:spcBef>
                <a:spcPts val="0"/>
              </a:spcBef>
              <a:spcAft>
                <a:spcPts val="0"/>
              </a:spcAft>
              <a:buNone/>
            </a:pPr>
            <a:r>
              <a:rPr lang="en-US" b="1">
                <a:solidFill>
                  <a:srgbClr val="222222"/>
                </a:solidFill>
                <a:highlight>
                  <a:srgbClr val="FFFFFF"/>
                </a:highlight>
                <a:latin typeface="Roboto"/>
                <a:ea typeface="Roboto"/>
                <a:cs typeface="Roboto"/>
                <a:sym typeface="Roboto"/>
              </a:rPr>
              <a:t>nodePort</a:t>
            </a:r>
            <a:r>
              <a:rPr lang="en-US">
                <a:solidFill>
                  <a:srgbClr val="222222"/>
                </a:solidFill>
                <a:highlight>
                  <a:srgbClr val="FFFFFF"/>
                </a:highlight>
                <a:latin typeface="Roboto"/>
                <a:ea typeface="Roboto"/>
                <a:cs typeface="Roboto"/>
                <a:sym typeface="Roboto"/>
              </a:rPr>
              <a:t> is opened on every node in your cluster via kube-proxy and is accessible from outside the cluster </a:t>
            </a:r>
            <a:r>
              <a:rPr lang="en-US">
                <a:solidFill>
                  <a:srgbClr val="222222"/>
                </a:solidFill>
                <a:latin typeface="Roboto"/>
                <a:ea typeface="Roboto"/>
                <a:cs typeface="Roboto"/>
                <a:sym typeface="Roboto"/>
              </a:rPr>
              <a:t>by requesting the &lt;NodeIp&gt;:&lt;NodePort&gt;</a:t>
            </a:r>
            <a:r>
              <a:rPr lang="en-US">
                <a:solidFill>
                  <a:srgbClr val="222222"/>
                </a:solidFill>
                <a:highlight>
                  <a:srgbClr val="FFFFFF"/>
                </a:highlight>
                <a:latin typeface="Roboto"/>
                <a:ea typeface="Roboto"/>
                <a:cs typeface="Roboto"/>
                <a:sym typeface="Roboto"/>
              </a:rPr>
              <a:t>.</a:t>
            </a:r>
            <a:r>
              <a:rPr lang="en-US" sz="900">
                <a:solidFill>
                  <a:srgbClr val="70757A"/>
                </a:solidFill>
                <a:highlight>
                  <a:srgbClr val="FFFFFF"/>
                </a:highlight>
                <a:latin typeface="Roboto"/>
                <a:ea typeface="Roboto"/>
                <a:cs typeface="Roboto"/>
                <a:sym typeface="Roboto"/>
              </a:rPr>
              <a:t> </a:t>
            </a:r>
            <a:r>
              <a:rPr lang="en-US">
                <a:solidFill>
                  <a:srgbClr val="222222"/>
                </a:solidFill>
                <a:latin typeface="Roboto"/>
                <a:ea typeface="Roboto"/>
                <a:cs typeface="Roboto"/>
                <a:sym typeface="Roboto"/>
              </a:rPr>
              <a:t>This is easy, but not robust. You don’t know what port your service is going to be allocated, and the port might get re-allocated at some point.</a:t>
            </a:r>
            <a:endParaRPr>
              <a:solidFill>
                <a:srgbClr val="222222"/>
              </a:solidFill>
              <a:latin typeface="Roboto"/>
              <a:ea typeface="Roboto"/>
              <a:cs typeface="Roboto"/>
              <a:sym typeface="Roboto"/>
            </a:endParaRPr>
          </a:p>
          <a:p>
            <a:pPr marL="0" marR="152400" lvl="0" indent="0" algn="l" rtl="0">
              <a:lnSpc>
                <a:spcPct val="115000"/>
              </a:lnSpc>
              <a:spcBef>
                <a:spcPts val="0"/>
              </a:spcBef>
              <a:spcAft>
                <a:spcPts val="0"/>
              </a:spcAft>
              <a:buNone/>
            </a:pPr>
            <a:endParaRPr>
              <a:solidFill>
                <a:srgbClr val="222222"/>
              </a:solidFill>
              <a:latin typeface="Roboto"/>
              <a:ea typeface="Roboto"/>
              <a:cs typeface="Roboto"/>
              <a:sym typeface="Roboto"/>
            </a:endParaRPr>
          </a:p>
          <a:p>
            <a:pPr marL="0" marR="152400" lvl="0" indent="0" algn="l" rtl="0">
              <a:lnSpc>
                <a:spcPct val="115000"/>
              </a:lnSpc>
              <a:spcBef>
                <a:spcPts val="0"/>
              </a:spcBef>
              <a:spcAft>
                <a:spcPts val="0"/>
              </a:spcAft>
              <a:buNone/>
            </a:pPr>
            <a:r>
              <a:rPr lang="en-US" b="1">
                <a:solidFill>
                  <a:srgbClr val="222222"/>
                </a:solidFill>
                <a:highlight>
                  <a:srgbClr val="FFFFFF"/>
                </a:highlight>
                <a:latin typeface="Roboto"/>
                <a:ea typeface="Roboto"/>
                <a:cs typeface="Roboto"/>
                <a:sym typeface="Roboto"/>
              </a:rPr>
              <a:t>nodePort</a:t>
            </a:r>
            <a:r>
              <a:rPr lang="en-US" b="1">
                <a:solidFill>
                  <a:srgbClr val="222222"/>
                </a:solidFill>
                <a:latin typeface="Roboto"/>
                <a:ea typeface="Roboto"/>
                <a:cs typeface="Roboto"/>
                <a:sym typeface="Roboto"/>
              </a:rPr>
              <a:t> </a:t>
            </a:r>
            <a:r>
              <a:rPr lang="en-US">
                <a:solidFill>
                  <a:srgbClr val="222222"/>
                </a:solidFill>
                <a:latin typeface="Roboto"/>
                <a:ea typeface="Roboto"/>
                <a:cs typeface="Roboto"/>
                <a:sym typeface="Roboto"/>
              </a:rPr>
              <a:t>is a configuration setting you declare in a service’s YAML and the Node port will be a fixed port for that Service, in the default range of 30000-32767)</a:t>
            </a:r>
            <a:endParaRPr>
              <a:solidFill>
                <a:srgbClr val="222222"/>
              </a:solidFill>
              <a:latin typeface="Roboto"/>
              <a:ea typeface="Roboto"/>
              <a:cs typeface="Roboto"/>
              <a:sym typeface="Roboto"/>
            </a:endParaRPr>
          </a:p>
          <a:p>
            <a:pPr marL="0" marR="152400" lvl="0" indent="0" algn="l" rtl="0">
              <a:lnSpc>
                <a:spcPct val="115000"/>
              </a:lnSpc>
              <a:spcBef>
                <a:spcPts val="0"/>
              </a:spcBef>
              <a:spcAft>
                <a:spcPts val="0"/>
              </a:spcAft>
              <a:buNone/>
            </a:pPr>
            <a:endParaRPr>
              <a:solidFill>
                <a:srgbClr val="222222"/>
              </a:solidFill>
              <a:latin typeface="Roboto"/>
              <a:ea typeface="Roboto"/>
              <a:cs typeface="Roboto"/>
              <a:sym typeface="Roboto"/>
            </a:endParaRPr>
          </a:p>
          <a:p>
            <a:pPr marL="0" marR="152400" lvl="0" indent="0" algn="l" rtl="0">
              <a:lnSpc>
                <a:spcPct val="115000"/>
              </a:lnSpc>
              <a:spcBef>
                <a:spcPts val="0"/>
              </a:spcBef>
              <a:spcAft>
                <a:spcPts val="0"/>
              </a:spcAft>
              <a:buNone/>
            </a:pPr>
            <a:r>
              <a:rPr lang="en-US">
                <a:solidFill>
                  <a:srgbClr val="222222"/>
                </a:solidFill>
                <a:latin typeface="Roboto"/>
                <a:ea typeface="Roboto"/>
                <a:cs typeface="Roboto"/>
                <a:sym typeface="Roboto"/>
              </a:rPr>
              <a:t>------------------------------------------------------------------------------------------------------------</a:t>
            </a:r>
            <a:endParaRPr>
              <a:solidFill>
                <a:srgbClr val="222222"/>
              </a:solidFill>
              <a:latin typeface="Roboto"/>
              <a:ea typeface="Roboto"/>
              <a:cs typeface="Roboto"/>
              <a:sym typeface="Roboto"/>
            </a:endParaRPr>
          </a:p>
          <a:p>
            <a:pPr marL="0" marR="152400" lvl="0" indent="0" algn="l" rtl="0">
              <a:lnSpc>
                <a:spcPct val="115000"/>
              </a:lnSpc>
              <a:spcBef>
                <a:spcPts val="0"/>
              </a:spcBef>
              <a:spcAft>
                <a:spcPts val="0"/>
              </a:spcAft>
              <a:buNone/>
            </a:pPr>
            <a:r>
              <a:rPr lang="en-US">
                <a:solidFill>
                  <a:srgbClr val="222222"/>
                </a:solidFill>
                <a:latin typeface="Roboto"/>
                <a:ea typeface="Roboto"/>
                <a:cs typeface="Roboto"/>
                <a:sym typeface="Roboto"/>
              </a:rPr>
              <a:t>Good Explanation:</a:t>
            </a:r>
            <a:endParaRPr>
              <a:solidFill>
                <a:srgbClr val="222222"/>
              </a:solidFill>
              <a:latin typeface="Roboto"/>
              <a:ea typeface="Roboto"/>
              <a:cs typeface="Roboto"/>
              <a:sym typeface="Roboto"/>
            </a:endParaRPr>
          </a:p>
          <a:p>
            <a:pPr marL="0" lvl="0" indent="0" algn="l" rtl="0">
              <a:spcBef>
                <a:spcPts val="0"/>
              </a:spcBef>
              <a:spcAft>
                <a:spcPts val="0"/>
              </a:spcAft>
              <a:buNone/>
            </a:pPr>
            <a:r>
              <a:rPr lang="en-US" u="sng">
                <a:solidFill>
                  <a:schemeClr val="hlink"/>
                </a:solidFill>
                <a:latin typeface="Roboto"/>
                <a:ea typeface="Roboto"/>
                <a:cs typeface="Roboto"/>
                <a:sym typeface="Roboto"/>
                <a:hlinkClick r:id="rId3"/>
              </a:rPr>
              <a:t>https://matthewpalmer.net/kubernetes-app-developer/articles/kubernetes-ingress-guide-nginx-example.html</a:t>
            </a:r>
            <a:endParaRPr>
              <a:solidFill>
                <a:srgbClr val="222222"/>
              </a:solidFill>
              <a:latin typeface="Roboto"/>
              <a:ea typeface="Roboto"/>
              <a:cs typeface="Roboto"/>
              <a:sym typeface="Roboto"/>
            </a:endParaRPr>
          </a:p>
        </p:txBody>
      </p:sp>
      <p:sp>
        <p:nvSpPr>
          <p:cNvPr id="977" name="Google Shape;977;g64e7644cef_0_670:notes"/>
          <p:cNvSpPr txBox="1">
            <a:spLocks noGrp="1"/>
          </p:cNvSpPr>
          <p:nvPr>
            <p:ph type="sldNum" idx="12"/>
          </p:nvPr>
        </p:nvSpPr>
        <p:spPr>
          <a:xfrm>
            <a:off x="5180013" y="6513513"/>
            <a:ext cx="39624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Google Shape;1053;g64e7644cef_0_817: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4" name="Google Shape;1054;g64e7644cef_0_817:notes"/>
          <p:cNvSpPr txBox="1">
            <a:spLocks noGrp="1"/>
          </p:cNvSpPr>
          <p:nvPr>
            <p:ph type="body" idx="1"/>
          </p:nvPr>
        </p:nvSpPr>
        <p:spPr>
          <a:xfrm>
            <a:off x="914400" y="3300413"/>
            <a:ext cx="7315200" cy="2700300"/>
          </a:xfrm>
          <a:prstGeom prst="rect">
            <a:avLst/>
          </a:prstGeom>
        </p:spPr>
        <p:txBody>
          <a:bodyPr spcFirstLastPara="1" wrap="square" lIns="91425" tIns="91425" rIns="91425" bIns="91425" anchor="t" anchorCtr="0">
            <a:noAutofit/>
          </a:bodyPr>
          <a:lstStyle/>
          <a:p>
            <a:pPr marL="0" lvl="0" indent="0" algn="l" rtl="0">
              <a:lnSpc>
                <a:spcPct val="115000"/>
              </a:lnSpc>
              <a:spcBef>
                <a:spcPts val="1100"/>
              </a:spcBef>
              <a:spcAft>
                <a:spcPts val="0"/>
              </a:spcAft>
              <a:buNone/>
            </a:pPr>
            <a:r>
              <a:rPr lang="en-US" sz="1400">
                <a:solidFill>
                  <a:srgbClr val="222222"/>
                </a:solidFill>
                <a:latin typeface="Roboto"/>
                <a:ea typeface="Roboto"/>
                <a:cs typeface="Roboto"/>
                <a:sym typeface="Roboto"/>
              </a:rPr>
              <a:t>How to expose ingress controller?</a:t>
            </a:r>
            <a:endParaRPr sz="1400">
              <a:solidFill>
                <a:srgbClr val="222222"/>
              </a:solidFill>
              <a:latin typeface="Roboto"/>
              <a:ea typeface="Roboto"/>
              <a:cs typeface="Roboto"/>
              <a:sym typeface="Roboto"/>
            </a:endParaRPr>
          </a:p>
          <a:p>
            <a:pPr marL="457200" lvl="0" indent="-317500" algn="l" rtl="0">
              <a:lnSpc>
                <a:spcPct val="115000"/>
              </a:lnSpc>
              <a:spcBef>
                <a:spcPts val="1800"/>
              </a:spcBef>
              <a:spcAft>
                <a:spcPts val="0"/>
              </a:spcAft>
              <a:buClr>
                <a:srgbClr val="232200"/>
              </a:buClr>
              <a:buSzPts val="1400"/>
              <a:buFont typeface="Roboto"/>
              <a:buChar char="●"/>
            </a:pPr>
            <a:r>
              <a:rPr lang="en-US" sz="1400" b="1">
                <a:solidFill>
                  <a:srgbClr val="232200"/>
                </a:solidFill>
                <a:latin typeface="Roboto"/>
                <a:ea typeface="Roboto"/>
                <a:cs typeface="Roboto"/>
                <a:sym typeface="Roboto"/>
              </a:rPr>
              <a:t>On-premises</a:t>
            </a:r>
            <a:endParaRPr sz="1400" b="1">
              <a:solidFill>
                <a:srgbClr val="000000"/>
              </a:solidFill>
              <a:latin typeface="Roboto"/>
              <a:ea typeface="Roboto"/>
              <a:cs typeface="Roboto"/>
              <a:sym typeface="Roboto"/>
            </a:endParaRPr>
          </a:p>
          <a:p>
            <a:pPr marL="914400" lvl="1" indent="-317500" algn="l" rtl="0">
              <a:lnSpc>
                <a:spcPct val="115000"/>
              </a:lnSpc>
              <a:spcBef>
                <a:spcPts val="0"/>
              </a:spcBef>
              <a:spcAft>
                <a:spcPts val="0"/>
              </a:spcAft>
              <a:buClr>
                <a:srgbClr val="232200"/>
              </a:buClr>
              <a:buSzPts val="1400"/>
              <a:buFont typeface="Roboto"/>
              <a:buChar char="○"/>
            </a:pPr>
            <a:r>
              <a:rPr lang="en-US" sz="1400">
                <a:solidFill>
                  <a:srgbClr val="232200"/>
                </a:solidFill>
                <a:latin typeface="Roboto"/>
                <a:ea typeface="Roboto"/>
                <a:cs typeface="Roboto"/>
                <a:sym typeface="Roboto"/>
              </a:rPr>
              <a:t>Exposing the NGINX IC on a subset of cluster nodes</a:t>
            </a:r>
            <a:endParaRPr sz="1400">
              <a:solidFill>
                <a:srgbClr val="000000"/>
              </a:solidFill>
              <a:latin typeface="Roboto"/>
              <a:ea typeface="Roboto"/>
              <a:cs typeface="Roboto"/>
              <a:sym typeface="Roboto"/>
            </a:endParaRPr>
          </a:p>
          <a:p>
            <a:pPr marL="914400" lvl="1" indent="-317500" algn="l" rtl="0">
              <a:spcBef>
                <a:spcPts val="0"/>
              </a:spcBef>
              <a:spcAft>
                <a:spcPts val="0"/>
              </a:spcAft>
              <a:buClr>
                <a:srgbClr val="232200"/>
              </a:buClr>
              <a:buSzPts val="1400"/>
              <a:buFont typeface="Roboto"/>
              <a:buChar char="○"/>
            </a:pPr>
            <a:r>
              <a:rPr lang="en-US" sz="1400">
                <a:solidFill>
                  <a:srgbClr val="232200"/>
                </a:solidFill>
                <a:latin typeface="Roboto"/>
                <a:ea typeface="Roboto"/>
                <a:cs typeface="Roboto"/>
                <a:sym typeface="Roboto"/>
              </a:rPr>
              <a:t>A load balancer in front of NGINX IC</a:t>
            </a:r>
            <a:endParaRPr sz="1400">
              <a:solidFill>
                <a:srgbClr val="000000"/>
              </a:solidFill>
              <a:latin typeface="Roboto"/>
              <a:ea typeface="Roboto"/>
              <a:cs typeface="Roboto"/>
              <a:sym typeface="Roboto"/>
            </a:endParaRPr>
          </a:p>
          <a:p>
            <a:pPr marL="457200" lvl="0" indent="-317500" algn="l" rtl="0">
              <a:spcBef>
                <a:spcPts val="0"/>
              </a:spcBef>
              <a:spcAft>
                <a:spcPts val="0"/>
              </a:spcAft>
              <a:buClr>
                <a:srgbClr val="232200"/>
              </a:buClr>
              <a:buSzPts val="1400"/>
              <a:buFont typeface="Roboto"/>
              <a:buChar char="●"/>
            </a:pPr>
            <a:r>
              <a:rPr lang="en-US" sz="1400" b="1">
                <a:solidFill>
                  <a:srgbClr val="232200"/>
                </a:solidFill>
                <a:latin typeface="Roboto"/>
                <a:ea typeface="Roboto"/>
                <a:cs typeface="Roboto"/>
                <a:sym typeface="Roboto"/>
              </a:rPr>
              <a:t>Cloud</a:t>
            </a:r>
            <a:endParaRPr sz="1400" b="1">
              <a:solidFill>
                <a:srgbClr val="232200"/>
              </a:solidFill>
              <a:latin typeface="Roboto"/>
              <a:ea typeface="Roboto"/>
              <a:cs typeface="Roboto"/>
              <a:sym typeface="Roboto"/>
            </a:endParaRPr>
          </a:p>
          <a:p>
            <a:pPr marL="914400" lvl="1" indent="-317500" algn="l" rtl="0">
              <a:spcBef>
                <a:spcPts val="0"/>
              </a:spcBef>
              <a:spcAft>
                <a:spcPts val="0"/>
              </a:spcAft>
              <a:buClr>
                <a:srgbClr val="232200"/>
              </a:buClr>
              <a:buSzPts val="1400"/>
              <a:buFont typeface="Roboto"/>
              <a:buChar char="○"/>
            </a:pPr>
            <a:r>
              <a:rPr lang="en-US" sz="1400">
                <a:solidFill>
                  <a:srgbClr val="232200"/>
                </a:solidFill>
                <a:latin typeface="Roboto"/>
                <a:ea typeface="Roboto"/>
                <a:cs typeface="Roboto"/>
                <a:sym typeface="Roboto"/>
              </a:rPr>
              <a:t>Cloud load balancer in front of NGINX IC</a:t>
            </a:r>
            <a:endParaRPr sz="1400">
              <a:solidFill>
                <a:srgbClr val="222222"/>
              </a:solidFill>
              <a:latin typeface="Roboto"/>
              <a:ea typeface="Roboto"/>
              <a:cs typeface="Roboto"/>
              <a:sym typeface="Roboto"/>
            </a:endParaRPr>
          </a:p>
          <a:p>
            <a:pPr marL="0" lvl="0" indent="0" algn="l" rtl="0">
              <a:lnSpc>
                <a:spcPct val="115000"/>
              </a:lnSpc>
              <a:spcBef>
                <a:spcPts val="1100"/>
              </a:spcBef>
              <a:spcAft>
                <a:spcPts val="0"/>
              </a:spcAft>
              <a:buNone/>
            </a:pPr>
            <a:endParaRPr sz="1400">
              <a:solidFill>
                <a:srgbClr val="222222"/>
              </a:solidFill>
              <a:latin typeface="Roboto"/>
              <a:ea typeface="Roboto"/>
              <a:cs typeface="Roboto"/>
              <a:sym typeface="Roboto"/>
            </a:endParaRPr>
          </a:p>
          <a:p>
            <a:pPr marL="0" lvl="0" indent="0" algn="l" rtl="0">
              <a:lnSpc>
                <a:spcPct val="115000"/>
              </a:lnSpc>
              <a:spcBef>
                <a:spcPts val="1800"/>
              </a:spcBef>
              <a:spcAft>
                <a:spcPts val="0"/>
              </a:spcAft>
              <a:buNone/>
            </a:pPr>
            <a:endParaRPr sz="1400">
              <a:solidFill>
                <a:srgbClr val="222222"/>
              </a:solidFill>
              <a:latin typeface="Roboto"/>
              <a:ea typeface="Roboto"/>
              <a:cs typeface="Roboto"/>
              <a:sym typeface="Roboto"/>
            </a:endParaRPr>
          </a:p>
          <a:p>
            <a:pPr marL="0" lvl="0" indent="0" algn="l" rtl="0">
              <a:lnSpc>
                <a:spcPct val="115000"/>
              </a:lnSpc>
              <a:spcBef>
                <a:spcPts val="1800"/>
              </a:spcBef>
              <a:spcAft>
                <a:spcPts val="0"/>
              </a:spcAft>
              <a:buNone/>
            </a:pPr>
            <a:endParaRPr sz="1400">
              <a:solidFill>
                <a:srgbClr val="000000"/>
              </a:solidFill>
              <a:latin typeface="Roboto"/>
              <a:ea typeface="Roboto"/>
              <a:cs typeface="Roboto"/>
              <a:sym typeface="Roboto"/>
            </a:endParaRPr>
          </a:p>
          <a:p>
            <a:pPr marL="0" lvl="0" indent="0" algn="l" rtl="0">
              <a:spcBef>
                <a:spcPts val="0"/>
              </a:spcBef>
              <a:spcAft>
                <a:spcPts val="0"/>
              </a:spcAft>
              <a:buNone/>
            </a:pPr>
            <a:endParaRPr sz="1400">
              <a:latin typeface="Roboto"/>
              <a:ea typeface="Roboto"/>
              <a:cs typeface="Roboto"/>
              <a:sym typeface="Roboto"/>
            </a:endParaRPr>
          </a:p>
        </p:txBody>
      </p:sp>
      <p:sp>
        <p:nvSpPr>
          <p:cNvPr id="1055" name="Google Shape;1055;g64e7644cef_0_817:notes"/>
          <p:cNvSpPr txBox="1">
            <a:spLocks noGrp="1"/>
          </p:cNvSpPr>
          <p:nvPr>
            <p:ph type="sldNum" idx="12"/>
          </p:nvPr>
        </p:nvSpPr>
        <p:spPr>
          <a:xfrm>
            <a:off x="5180013" y="6513513"/>
            <a:ext cx="3962400" cy="3444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64e7644cef_0_743: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64e7644cef_0_743:notes"/>
          <p:cNvSpPr txBox="1">
            <a:spLocks noGrp="1"/>
          </p:cNvSpPr>
          <p:nvPr>
            <p:ph type="body" idx="1"/>
          </p:nvPr>
        </p:nvSpPr>
        <p:spPr>
          <a:xfrm>
            <a:off x="914400" y="3300413"/>
            <a:ext cx="7315200" cy="2700300"/>
          </a:xfrm>
          <a:prstGeom prst="rect">
            <a:avLst/>
          </a:prstGeom>
        </p:spPr>
        <p:txBody>
          <a:bodyPr spcFirstLastPara="1" wrap="square" lIns="91425" tIns="91425" rIns="91425" bIns="91425" anchor="t" anchorCtr="0">
            <a:noAutofit/>
          </a:bodyPr>
          <a:lstStyle/>
          <a:p>
            <a:pPr marL="0" lvl="0" indent="0" algn="l" rtl="0">
              <a:lnSpc>
                <a:spcPct val="115000"/>
              </a:lnSpc>
              <a:spcBef>
                <a:spcPts val="1100"/>
              </a:spcBef>
              <a:spcAft>
                <a:spcPts val="0"/>
              </a:spcAft>
              <a:buNone/>
            </a:pPr>
            <a:r>
              <a:rPr lang="en-US">
                <a:solidFill>
                  <a:srgbClr val="222222"/>
                </a:solidFill>
                <a:latin typeface="Roboto"/>
                <a:ea typeface="Roboto"/>
                <a:cs typeface="Roboto"/>
                <a:sym typeface="Roboto"/>
              </a:rPr>
              <a:t>You can set a service to be of type </a:t>
            </a: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the same way you’d set </a:t>
            </a:r>
            <a:r>
              <a:rPr lang="en-US" b="1">
                <a:solidFill>
                  <a:srgbClr val="222222"/>
                </a:solidFill>
                <a:latin typeface="Roboto"/>
                <a:ea typeface="Roboto"/>
                <a:cs typeface="Roboto"/>
                <a:sym typeface="Roboto"/>
              </a:rPr>
              <a:t>nodePort—</a:t>
            </a:r>
            <a:r>
              <a:rPr lang="en-US">
                <a:solidFill>
                  <a:srgbClr val="222222"/>
                </a:solidFill>
                <a:latin typeface="Roboto"/>
                <a:ea typeface="Roboto"/>
                <a:cs typeface="Roboto"/>
                <a:sym typeface="Roboto"/>
              </a:rPr>
              <a:t> specify the type property in the service’s YAML</a:t>
            </a:r>
            <a:endParaRPr>
              <a:solidFill>
                <a:srgbClr val="222222"/>
              </a:solidFill>
              <a:latin typeface="Roboto"/>
              <a:ea typeface="Roboto"/>
              <a:cs typeface="Roboto"/>
              <a:sym typeface="Roboto"/>
            </a:endParaRPr>
          </a:p>
          <a:p>
            <a:pPr marL="0" lvl="0" indent="0" algn="l" rtl="0">
              <a:lnSpc>
                <a:spcPct val="115000"/>
              </a:lnSpc>
              <a:spcBef>
                <a:spcPts val="1800"/>
              </a:spcBef>
              <a:spcAft>
                <a:spcPts val="0"/>
              </a:spcAft>
              <a:buNone/>
            </a:pP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is typically dependent on the cloud provider. The cloud provider will provision a load balancer for the Service, and map it to its automatically assigned NodePort. This is the most widely used method in production environments in the cloud </a:t>
            </a:r>
            <a:endParaRPr>
              <a:solidFill>
                <a:srgbClr val="222222"/>
              </a:solidFill>
              <a:latin typeface="Roboto"/>
              <a:ea typeface="Roboto"/>
              <a:cs typeface="Roboto"/>
              <a:sym typeface="Roboto"/>
            </a:endParaRPr>
          </a:p>
          <a:p>
            <a:pPr marL="0" lvl="0" indent="0" algn="l" rtl="0">
              <a:lnSpc>
                <a:spcPct val="115000"/>
              </a:lnSpc>
              <a:spcBef>
                <a:spcPts val="1800"/>
              </a:spcBef>
              <a:spcAft>
                <a:spcPts val="0"/>
              </a:spcAft>
              <a:buNone/>
            </a:pPr>
            <a:r>
              <a:rPr lang="en-US">
                <a:solidFill>
                  <a:srgbClr val="222222"/>
                </a:solidFill>
                <a:latin typeface="Roboto"/>
                <a:ea typeface="Roboto"/>
                <a:cs typeface="Roboto"/>
                <a:sym typeface="Roboto"/>
              </a:rPr>
              <a:t>For example GKE creates a Network Load Balancer with an IP address that you can use to access your service.</a:t>
            </a:r>
            <a:endParaRPr>
              <a:solidFill>
                <a:srgbClr val="222222"/>
              </a:solidFill>
              <a:latin typeface="Roboto"/>
              <a:ea typeface="Roboto"/>
              <a:cs typeface="Roboto"/>
              <a:sym typeface="Roboto"/>
            </a:endParaRPr>
          </a:p>
          <a:p>
            <a:pPr marL="0" lvl="0" indent="0" algn="l" rtl="0">
              <a:lnSpc>
                <a:spcPct val="115000"/>
              </a:lnSpc>
              <a:spcBef>
                <a:spcPts val="1800"/>
              </a:spcBef>
              <a:spcAft>
                <a:spcPts val="0"/>
              </a:spcAft>
              <a:buNone/>
            </a:pPr>
            <a:r>
              <a:rPr lang="en-US">
                <a:solidFill>
                  <a:srgbClr val="222222"/>
                </a:solidFill>
                <a:latin typeface="Roboto"/>
                <a:ea typeface="Roboto"/>
                <a:cs typeface="Roboto"/>
                <a:sym typeface="Roboto"/>
              </a:rPr>
              <a:t>The </a:t>
            </a: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is the best option for a production environment, with two caveats:</a:t>
            </a:r>
            <a:endParaRPr>
              <a:solidFill>
                <a:srgbClr val="222222"/>
              </a:solidFill>
              <a:latin typeface="Roboto"/>
              <a:ea typeface="Roboto"/>
              <a:cs typeface="Roboto"/>
              <a:sym typeface="Roboto"/>
            </a:endParaRPr>
          </a:p>
          <a:p>
            <a:pPr marL="457200" lvl="0" indent="-304800" algn="l" rtl="0">
              <a:lnSpc>
                <a:spcPct val="115000"/>
              </a:lnSpc>
              <a:spcBef>
                <a:spcPts val="1800"/>
              </a:spcBef>
              <a:spcAft>
                <a:spcPts val="0"/>
              </a:spcAft>
              <a:buClr>
                <a:srgbClr val="222222"/>
              </a:buClr>
              <a:buSzPts val="1200"/>
              <a:buFont typeface="Roboto"/>
              <a:buChar char="●"/>
            </a:pPr>
            <a:r>
              <a:rPr lang="en-US">
                <a:solidFill>
                  <a:srgbClr val="222222"/>
                </a:solidFill>
                <a:latin typeface="Roboto"/>
                <a:ea typeface="Roboto"/>
                <a:cs typeface="Roboto"/>
                <a:sym typeface="Roboto"/>
              </a:rPr>
              <a:t>Every </a:t>
            </a:r>
            <a:r>
              <a:rPr lang="en-US" b="1">
                <a:solidFill>
                  <a:srgbClr val="222222"/>
                </a:solidFill>
                <a:latin typeface="Roboto"/>
                <a:ea typeface="Roboto"/>
                <a:cs typeface="Roboto"/>
                <a:sym typeface="Roboto"/>
              </a:rPr>
              <a:t>service</a:t>
            </a:r>
            <a:r>
              <a:rPr lang="en-US">
                <a:solidFill>
                  <a:srgbClr val="222222"/>
                </a:solidFill>
                <a:latin typeface="Roboto"/>
                <a:ea typeface="Roboto"/>
                <a:cs typeface="Roboto"/>
                <a:sym typeface="Roboto"/>
              </a:rPr>
              <a:t> that you deploy as </a:t>
            </a: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will get its own IP - If you have lots of services, this can get expensive, because</a:t>
            </a:r>
            <a:endParaRPr>
              <a:solidFill>
                <a:srgbClr val="222222"/>
              </a:solidFill>
              <a:latin typeface="Roboto"/>
              <a:ea typeface="Roboto"/>
              <a:cs typeface="Roboto"/>
              <a:sym typeface="Roboto"/>
            </a:endParaRPr>
          </a:p>
          <a:p>
            <a:pPr marL="457200" lvl="0" indent="-304800" algn="l" rtl="0">
              <a:lnSpc>
                <a:spcPct val="115000"/>
              </a:lnSpc>
              <a:spcBef>
                <a:spcPts val="0"/>
              </a:spcBef>
              <a:spcAft>
                <a:spcPts val="0"/>
              </a:spcAft>
              <a:buClr>
                <a:srgbClr val="222222"/>
              </a:buClr>
              <a:buSzPts val="1200"/>
              <a:buFont typeface="Roboto"/>
              <a:buChar char="●"/>
            </a:pPr>
            <a:r>
              <a:rPr lang="en-US">
                <a:solidFill>
                  <a:srgbClr val="222222"/>
                </a:solidFill>
                <a:latin typeface="Roboto"/>
                <a:ea typeface="Roboto"/>
                <a:cs typeface="Roboto"/>
                <a:sym typeface="Roboto"/>
              </a:rPr>
              <a:t>The </a:t>
            </a: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is usually billed based on the number of exposed services and potentially other metrics like throughput or connections </a:t>
            </a:r>
            <a:endParaRPr>
              <a:solidFill>
                <a:srgbClr val="222222"/>
              </a:solidFill>
              <a:latin typeface="Roboto"/>
              <a:ea typeface="Roboto"/>
              <a:cs typeface="Roboto"/>
              <a:sym typeface="Roboto"/>
            </a:endParaRPr>
          </a:p>
          <a:p>
            <a:pPr marL="0" marR="152400" lvl="0" indent="0" algn="l" rtl="0">
              <a:lnSpc>
                <a:spcPct val="115000"/>
              </a:lnSpc>
              <a:spcBef>
                <a:spcPts val="1800"/>
              </a:spcBef>
              <a:spcAft>
                <a:spcPts val="0"/>
              </a:spcAft>
              <a:buNone/>
            </a:pPr>
            <a:r>
              <a:rPr lang="en-US">
                <a:solidFill>
                  <a:srgbClr val="222222"/>
                </a:solidFill>
                <a:latin typeface="Roboto"/>
                <a:ea typeface="Roboto"/>
                <a:cs typeface="Roboto"/>
                <a:sym typeface="Roboto"/>
              </a:rPr>
              <a:t>------------------------------------------------------------------------------------------------------------</a:t>
            </a:r>
            <a:endParaRPr>
              <a:solidFill>
                <a:srgbClr val="222222"/>
              </a:solidFill>
              <a:latin typeface="Roboto"/>
              <a:ea typeface="Roboto"/>
              <a:cs typeface="Roboto"/>
              <a:sym typeface="Roboto"/>
            </a:endParaRPr>
          </a:p>
          <a:p>
            <a:pPr marL="0" marR="152400" lvl="0" indent="0" algn="l" rtl="0">
              <a:lnSpc>
                <a:spcPct val="115000"/>
              </a:lnSpc>
              <a:spcBef>
                <a:spcPts val="0"/>
              </a:spcBef>
              <a:spcAft>
                <a:spcPts val="0"/>
              </a:spcAft>
              <a:buNone/>
            </a:pPr>
            <a:r>
              <a:rPr lang="en-US">
                <a:solidFill>
                  <a:srgbClr val="222222"/>
                </a:solidFill>
                <a:latin typeface="Roboto"/>
                <a:ea typeface="Roboto"/>
                <a:cs typeface="Roboto"/>
                <a:sym typeface="Roboto"/>
              </a:rPr>
              <a:t>Good Explanation:</a:t>
            </a:r>
            <a:endParaRPr>
              <a:solidFill>
                <a:srgbClr val="222222"/>
              </a:solidFill>
              <a:latin typeface="Roboto"/>
              <a:ea typeface="Roboto"/>
              <a:cs typeface="Roboto"/>
              <a:sym typeface="Roboto"/>
            </a:endParaRPr>
          </a:p>
          <a:p>
            <a:pPr marL="0" lvl="0" indent="0" algn="l" rtl="0">
              <a:spcBef>
                <a:spcPts val="0"/>
              </a:spcBef>
              <a:spcAft>
                <a:spcPts val="0"/>
              </a:spcAft>
              <a:buNone/>
            </a:pPr>
            <a:r>
              <a:rPr lang="en-US" u="sng">
                <a:solidFill>
                  <a:schemeClr val="dk2"/>
                </a:solidFill>
                <a:latin typeface="Roboto"/>
                <a:ea typeface="Roboto"/>
                <a:cs typeface="Roboto"/>
                <a:sym typeface="Roboto"/>
                <a:hlinkClick r:id="rId3"/>
              </a:rPr>
              <a:t>https://matthewpalmer.net/kubernetes-app-developer/articles/kubernetes-ingress-guide-nginx-example.html</a:t>
            </a:r>
            <a:endParaRPr>
              <a:solidFill>
                <a:srgbClr val="222222"/>
              </a:solidFill>
              <a:latin typeface="Roboto"/>
              <a:ea typeface="Roboto"/>
              <a:cs typeface="Roboto"/>
              <a:sym typeface="Roboto"/>
            </a:endParaRPr>
          </a:p>
          <a:p>
            <a:pPr marL="0" lvl="0" indent="0" algn="l" rtl="0">
              <a:spcBef>
                <a:spcPts val="0"/>
              </a:spcBef>
              <a:spcAft>
                <a:spcPts val="0"/>
              </a:spcAft>
              <a:buNone/>
            </a:pPr>
            <a:endParaRPr>
              <a:solidFill>
                <a:srgbClr val="222222"/>
              </a:solidFill>
              <a:latin typeface="Roboto"/>
              <a:ea typeface="Roboto"/>
              <a:cs typeface="Roboto"/>
              <a:sym typeface="Roboto"/>
            </a:endParaRPr>
          </a:p>
        </p:txBody>
      </p:sp>
      <p:sp>
        <p:nvSpPr>
          <p:cNvPr id="996" name="Google Shape;996;g64e7644cef_0_743:notes"/>
          <p:cNvSpPr txBox="1">
            <a:spLocks noGrp="1"/>
          </p:cNvSpPr>
          <p:nvPr>
            <p:ph type="sldNum" idx="12"/>
          </p:nvPr>
        </p:nvSpPr>
        <p:spPr>
          <a:xfrm>
            <a:off x="5180013" y="6513513"/>
            <a:ext cx="3962400" cy="3444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64e7644cef_0_743: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64e7644cef_0_743:notes"/>
          <p:cNvSpPr txBox="1">
            <a:spLocks noGrp="1"/>
          </p:cNvSpPr>
          <p:nvPr>
            <p:ph type="body" idx="1"/>
          </p:nvPr>
        </p:nvSpPr>
        <p:spPr>
          <a:xfrm>
            <a:off x="914400" y="3300413"/>
            <a:ext cx="7315200" cy="2700300"/>
          </a:xfrm>
          <a:prstGeom prst="rect">
            <a:avLst/>
          </a:prstGeom>
        </p:spPr>
        <p:txBody>
          <a:bodyPr spcFirstLastPara="1" wrap="square" lIns="91425" tIns="91425" rIns="91425" bIns="91425" anchor="t" anchorCtr="0">
            <a:noAutofit/>
          </a:bodyPr>
          <a:lstStyle/>
          <a:p>
            <a:pPr marL="0" lvl="0" indent="0" algn="l" rtl="0">
              <a:lnSpc>
                <a:spcPct val="115000"/>
              </a:lnSpc>
              <a:spcBef>
                <a:spcPts val="1100"/>
              </a:spcBef>
              <a:spcAft>
                <a:spcPts val="0"/>
              </a:spcAft>
              <a:buNone/>
            </a:pPr>
            <a:r>
              <a:rPr lang="en-US">
                <a:solidFill>
                  <a:srgbClr val="222222"/>
                </a:solidFill>
                <a:latin typeface="Roboto"/>
                <a:ea typeface="Roboto"/>
                <a:cs typeface="Roboto"/>
                <a:sym typeface="Roboto"/>
              </a:rPr>
              <a:t>You can set a service to be of type </a:t>
            </a: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the same way you’d set </a:t>
            </a:r>
            <a:r>
              <a:rPr lang="en-US" b="1">
                <a:solidFill>
                  <a:srgbClr val="222222"/>
                </a:solidFill>
                <a:latin typeface="Roboto"/>
                <a:ea typeface="Roboto"/>
                <a:cs typeface="Roboto"/>
                <a:sym typeface="Roboto"/>
              </a:rPr>
              <a:t>nodePort—</a:t>
            </a:r>
            <a:r>
              <a:rPr lang="en-US">
                <a:solidFill>
                  <a:srgbClr val="222222"/>
                </a:solidFill>
                <a:latin typeface="Roboto"/>
                <a:ea typeface="Roboto"/>
                <a:cs typeface="Roboto"/>
                <a:sym typeface="Roboto"/>
              </a:rPr>
              <a:t> specify the type property in the service’s YAML</a:t>
            </a:r>
            <a:endParaRPr>
              <a:solidFill>
                <a:srgbClr val="222222"/>
              </a:solidFill>
              <a:latin typeface="Roboto"/>
              <a:ea typeface="Roboto"/>
              <a:cs typeface="Roboto"/>
              <a:sym typeface="Roboto"/>
            </a:endParaRPr>
          </a:p>
          <a:p>
            <a:pPr marL="0" lvl="0" indent="0" algn="l" rtl="0">
              <a:lnSpc>
                <a:spcPct val="115000"/>
              </a:lnSpc>
              <a:spcBef>
                <a:spcPts val="1800"/>
              </a:spcBef>
              <a:spcAft>
                <a:spcPts val="0"/>
              </a:spcAft>
              <a:buNone/>
            </a:pP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is typically dependent on the cloud provider. The cloud provider will provision a load balancer for the Service, and map it to its automatically assigned NodePort. This is the most widely used method in production environments in the cloud </a:t>
            </a:r>
            <a:endParaRPr>
              <a:solidFill>
                <a:srgbClr val="222222"/>
              </a:solidFill>
              <a:latin typeface="Roboto"/>
              <a:ea typeface="Roboto"/>
              <a:cs typeface="Roboto"/>
              <a:sym typeface="Roboto"/>
            </a:endParaRPr>
          </a:p>
          <a:p>
            <a:pPr marL="0" lvl="0" indent="0" algn="l" rtl="0">
              <a:lnSpc>
                <a:spcPct val="115000"/>
              </a:lnSpc>
              <a:spcBef>
                <a:spcPts val="1800"/>
              </a:spcBef>
              <a:spcAft>
                <a:spcPts val="0"/>
              </a:spcAft>
              <a:buNone/>
            </a:pPr>
            <a:r>
              <a:rPr lang="en-US">
                <a:solidFill>
                  <a:srgbClr val="222222"/>
                </a:solidFill>
                <a:latin typeface="Roboto"/>
                <a:ea typeface="Roboto"/>
                <a:cs typeface="Roboto"/>
                <a:sym typeface="Roboto"/>
              </a:rPr>
              <a:t>For example GKE creates a Network Load Balancer with an IP address that you can use to access your service.</a:t>
            </a:r>
            <a:endParaRPr>
              <a:solidFill>
                <a:srgbClr val="222222"/>
              </a:solidFill>
              <a:latin typeface="Roboto"/>
              <a:ea typeface="Roboto"/>
              <a:cs typeface="Roboto"/>
              <a:sym typeface="Roboto"/>
            </a:endParaRPr>
          </a:p>
          <a:p>
            <a:pPr marL="0" lvl="0" indent="0" algn="l" rtl="0">
              <a:lnSpc>
                <a:spcPct val="115000"/>
              </a:lnSpc>
              <a:spcBef>
                <a:spcPts val="1800"/>
              </a:spcBef>
              <a:spcAft>
                <a:spcPts val="0"/>
              </a:spcAft>
              <a:buNone/>
            </a:pPr>
            <a:r>
              <a:rPr lang="en-US">
                <a:solidFill>
                  <a:srgbClr val="222222"/>
                </a:solidFill>
                <a:latin typeface="Roboto"/>
                <a:ea typeface="Roboto"/>
                <a:cs typeface="Roboto"/>
                <a:sym typeface="Roboto"/>
              </a:rPr>
              <a:t>The </a:t>
            </a: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is the best option for a production environment, with two caveats:</a:t>
            </a:r>
            <a:endParaRPr>
              <a:solidFill>
                <a:srgbClr val="222222"/>
              </a:solidFill>
              <a:latin typeface="Roboto"/>
              <a:ea typeface="Roboto"/>
              <a:cs typeface="Roboto"/>
              <a:sym typeface="Roboto"/>
            </a:endParaRPr>
          </a:p>
          <a:p>
            <a:pPr marL="457200" lvl="0" indent="-304800" algn="l" rtl="0">
              <a:lnSpc>
                <a:spcPct val="115000"/>
              </a:lnSpc>
              <a:spcBef>
                <a:spcPts val="1800"/>
              </a:spcBef>
              <a:spcAft>
                <a:spcPts val="0"/>
              </a:spcAft>
              <a:buClr>
                <a:srgbClr val="222222"/>
              </a:buClr>
              <a:buSzPts val="1200"/>
              <a:buFont typeface="Roboto"/>
              <a:buChar char="●"/>
            </a:pPr>
            <a:r>
              <a:rPr lang="en-US">
                <a:solidFill>
                  <a:srgbClr val="222222"/>
                </a:solidFill>
                <a:latin typeface="Roboto"/>
                <a:ea typeface="Roboto"/>
                <a:cs typeface="Roboto"/>
                <a:sym typeface="Roboto"/>
              </a:rPr>
              <a:t>Every </a:t>
            </a:r>
            <a:r>
              <a:rPr lang="en-US" b="1">
                <a:solidFill>
                  <a:srgbClr val="222222"/>
                </a:solidFill>
                <a:latin typeface="Roboto"/>
                <a:ea typeface="Roboto"/>
                <a:cs typeface="Roboto"/>
                <a:sym typeface="Roboto"/>
              </a:rPr>
              <a:t>service</a:t>
            </a:r>
            <a:r>
              <a:rPr lang="en-US">
                <a:solidFill>
                  <a:srgbClr val="222222"/>
                </a:solidFill>
                <a:latin typeface="Roboto"/>
                <a:ea typeface="Roboto"/>
                <a:cs typeface="Roboto"/>
                <a:sym typeface="Roboto"/>
              </a:rPr>
              <a:t> that you deploy as </a:t>
            </a: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will get its own IP - If you have lots of services, this can get expensive, because</a:t>
            </a:r>
            <a:endParaRPr>
              <a:solidFill>
                <a:srgbClr val="222222"/>
              </a:solidFill>
              <a:latin typeface="Roboto"/>
              <a:ea typeface="Roboto"/>
              <a:cs typeface="Roboto"/>
              <a:sym typeface="Roboto"/>
            </a:endParaRPr>
          </a:p>
          <a:p>
            <a:pPr marL="457200" lvl="0" indent="-304800" algn="l" rtl="0">
              <a:lnSpc>
                <a:spcPct val="115000"/>
              </a:lnSpc>
              <a:spcBef>
                <a:spcPts val="0"/>
              </a:spcBef>
              <a:spcAft>
                <a:spcPts val="0"/>
              </a:spcAft>
              <a:buClr>
                <a:srgbClr val="222222"/>
              </a:buClr>
              <a:buSzPts val="1200"/>
              <a:buFont typeface="Roboto"/>
              <a:buChar char="●"/>
            </a:pPr>
            <a:r>
              <a:rPr lang="en-US">
                <a:solidFill>
                  <a:srgbClr val="222222"/>
                </a:solidFill>
                <a:latin typeface="Roboto"/>
                <a:ea typeface="Roboto"/>
                <a:cs typeface="Roboto"/>
                <a:sym typeface="Roboto"/>
              </a:rPr>
              <a:t>The </a:t>
            </a: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is usually billed based on the number of exposed services and potentially other metrics like throughput or connections </a:t>
            </a:r>
            <a:endParaRPr>
              <a:solidFill>
                <a:srgbClr val="222222"/>
              </a:solidFill>
              <a:latin typeface="Roboto"/>
              <a:ea typeface="Roboto"/>
              <a:cs typeface="Roboto"/>
              <a:sym typeface="Roboto"/>
            </a:endParaRPr>
          </a:p>
          <a:p>
            <a:pPr marL="0" marR="152400" lvl="0" indent="0" algn="l" rtl="0">
              <a:lnSpc>
                <a:spcPct val="115000"/>
              </a:lnSpc>
              <a:spcBef>
                <a:spcPts val="1800"/>
              </a:spcBef>
              <a:spcAft>
                <a:spcPts val="0"/>
              </a:spcAft>
              <a:buNone/>
            </a:pPr>
            <a:r>
              <a:rPr lang="en-US">
                <a:solidFill>
                  <a:srgbClr val="222222"/>
                </a:solidFill>
                <a:latin typeface="Roboto"/>
                <a:ea typeface="Roboto"/>
                <a:cs typeface="Roboto"/>
                <a:sym typeface="Roboto"/>
              </a:rPr>
              <a:t>------------------------------------------------------------------------------------------------------------</a:t>
            </a:r>
            <a:endParaRPr>
              <a:solidFill>
                <a:srgbClr val="222222"/>
              </a:solidFill>
              <a:latin typeface="Roboto"/>
              <a:ea typeface="Roboto"/>
              <a:cs typeface="Roboto"/>
              <a:sym typeface="Roboto"/>
            </a:endParaRPr>
          </a:p>
          <a:p>
            <a:pPr marL="0" marR="152400" lvl="0" indent="0" algn="l" rtl="0">
              <a:lnSpc>
                <a:spcPct val="115000"/>
              </a:lnSpc>
              <a:spcBef>
                <a:spcPts val="0"/>
              </a:spcBef>
              <a:spcAft>
                <a:spcPts val="0"/>
              </a:spcAft>
              <a:buNone/>
            </a:pPr>
            <a:r>
              <a:rPr lang="en-US">
                <a:solidFill>
                  <a:srgbClr val="222222"/>
                </a:solidFill>
                <a:latin typeface="Roboto"/>
                <a:ea typeface="Roboto"/>
                <a:cs typeface="Roboto"/>
                <a:sym typeface="Roboto"/>
              </a:rPr>
              <a:t>Good Explanation:</a:t>
            </a:r>
            <a:endParaRPr>
              <a:solidFill>
                <a:srgbClr val="222222"/>
              </a:solidFill>
              <a:latin typeface="Roboto"/>
              <a:ea typeface="Roboto"/>
              <a:cs typeface="Roboto"/>
              <a:sym typeface="Roboto"/>
            </a:endParaRPr>
          </a:p>
          <a:p>
            <a:pPr marL="0" lvl="0" indent="0" algn="l" rtl="0">
              <a:spcBef>
                <a:spcPts val="0"/>
              </a:spcBef>
              <a:spcAft>
                <a:spcPts val="0"/>
              </a:spcAft>
              <a:buNone/>
            </a:pPr>
            <a:r>
              <a:rPr lang="en-US" u="sng">
                <a:solidFill>
                  <a:schemeClr val="dk2"/>
                </a:solidFill>
                <a:latin typeface="Roboto"/>
                <a:ea typeface="Roboto"/>
                <a:cs typeface="Roboto"/>
                <a:sym typeface="Roboto"/>
                <a:hlinkClick r:id="rId3"/>
              </a:rPr>
              <a:t>https://matthewpalmer.net/kubernetes-app-developer/articles/kubernetes-ingress-guide-nginx-example.html</a:t>
            </a:r>
            <a:endParaRPr>
              <a:solidFill>
                <a:srgbClr val="222222"/>
              </a:solidFill>
              <a:latin typeface="Roboto"/>
              <a:ea typeface="Roboto"/>
              <a:cs typeface="Roboto"/>
              <a:sym typeface="Roboto"/>
            </a:endParaRPr>
          </a:p>
          <a:p>
            <a:pPr marL="0" lvl="0" indent="0" algn="l" rtl="0">
              <a:spcBef>
                <a:spcPts val="0"/>
              </a:spcBef>
              <a:spcAft>
                <a:spcPts val="0"/>
              </a:spcAft>
              <a:buNone/>
            </a:pPr>
            <a:endParaRPr>
              <a:solidFill>
                <a:srgbClr val="222222"/>
              </a:solidFill>
              <a:latin typeface="Roboto"/>
              <a:ea typeface="Roboto"/>
              <a:cs typeface="Roboto"/>
              <a:sym typeface="Roboto"/>
            </a:endParaRPr>
          </a:p>
        </p:txBody>
      </p:sp>
      <p:sp>
        <p:nvSpPr>
          <p:cNvPr id="996" name="Google Shape;996;g64e7644cef_0_743:notes"/>
          <p:cNvSpPr txBox="1">
            <a:spLocks noGrp="1"/>
          </p:cNvSpPr>
          <p:nvPr>
            <p:ph type="sldNum" idx="12"/>
          </p:nvPr>
        </p:nvSpPr>
        <p:spPr>
          <a:xfrm>
            <a:off x="5180013" y="6513513"/>
            <a:ext cx="3962400" cy="3444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926180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64e7644cef_0_743: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64e7644cef_0_743:notes"/>
          <p:cNvSpPr txBox="1">
            <a:spLocks noGrp="1"/>
          </p:cNvSpPr>
          <p:nvPr>
            <p:ph type="body" idx="1"/>
          </p:nvPr>
        </p:nvSpPr>
        <p:spPr>
          <a:xfrm>
            <a:off x="914400" y="3300413"/>
            <a:ext cx="7315200" cy="2700300"/>
          </a:xfrm>
          <a:prstGeom prst="rect">
            <a:avLst/>
          </a:prstGeom>
        </p:spPr>
        <p:txBody>
          <a:bodyPr spcFirstLastPara="1" wrap="square" lIns="91425" tIns="91425" rIns="91425" bIns="91425" anchor="t" anchorCtr="0">
            <a:noAutofit/>
          </a:bodyPr>
          <a:lstStyle/>
          <a:p>
            <a:pPr marL="0" lvl="0" indent="0" algn="l" rtl="0">
              <a:lnSpc>
                <a:spcPct val="115000"/>
              </a:lnSpc>
              <a:spcBef>
                <a:spcPts val="1100"/>
              </a:spcBef>
              <a:spcAft>
                <a:spcPts val="0"/>
              </a:spcAft>
              <a:buNone/>
            </a:pPr>
            <a:r>
              <a:rPr lang="en-US">
                <a:solidFill>
                  <a:srgbClr val="222222"/>
                </a:solidFill>
                <a:latin typeface="Roboto"/>
                <a:ea typeface="Roboto"/>
                <a:cs typeface="Roboto"/>
                <a:sym typeface="Roboto"/>
              </a:rPr>
              <a:t>You can set a service to be of type </a:t>
            </a: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the same way you’d set </a:t>
            </a:r>
            <a:r>
              <a:rPr lang="en-US" b="1">
                <a:solidFill>
                  <a:srgbClr val="222222"/>
                </a:solidFill>
                <a:latin typeface="Roboto"/>
                <a:ea typeface="Roboto"/>
                <a:cs typeface="Roboto"/>
                <a:sym typeface="Roboto"/>
              </a:rPr>
              <a:t>nodePort—</a:t>
            </a:r>
            <a:r>
              <a:rPr lang="en-US">
                <a:solidFill>
                  <a:srgbClr val="222222"/>
                </a:solidFill>
                <a:latin typeface="Roboto"/>
                <a:ea typeface="Roboto"/>
                <a:cs typeface="Roboto"/>
                <a:sym typeface="Roboto"/>
              </a:rPr>
              <a:t> specify the type property in the service’s YAML</a:t>
            </a:r>
            <a:endParaRPr>
              <a:solidFill>
                <a:srgbClr val="222222"/>
              </a:solidFill>
              <a:latin typeface="Roboto"/>
              <a:ea typeface="Roboto"/>
              <a:cs typeface="Roboto"/>
              <a:sym typeface="Roboto"/>
            </a:endParaRPr>
          </a:p>
          <a:p>
            <a:pPr marL="0" lvl="0" indent="0" algn="l" rtl="0">
              <a:lnSpc>
                <a:spcPct val="115000"/>
              </a:lnSpc>
              <a:spcBef>
                <a:spcPts val="1800"/>
              </a:spcBef>
              <a:spcAft>
                <a:spcPts val="0"/>
              </a:spcAft>
              <a:buNone/>
            </a:pP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is typically dependent on the cloud provider. The cloud provider will provision a load balancer for the Service, and map it to its automatically assigned NodePort. This is the most widely used method in production environments in the cloud </a:t>
            </a:r>
            <a:endParaRPr>
              <a:solidFill>
                <a:srgbClr val="222222"/>
              </a:solidFill>
              <a:latin typeface="Roboto"/>
              <a:ea typeface="Roboto"/>
              <a:cs typeface="Roboto"/>
              <a:sym typeface="Roboto"/>
            </a:endParaRPr>
          </a:p>
          <a:p>
            <a:pPr marL="0" lvl="0" indent="0" algn="l" rtl="0">
              <a:lnSpc>
                <a:spcPct val="115000"/>
              </a:lnSpc>
              <a:spcBef>
                <a:spcPts val="1800"/>
              </a:spcBef>
              <a:spcAft>
                <a:spcPts val="0"/>
              </a:spcAft>
              <a:buNone/>
            </a:pPr>
            <a:r>
              <a:rPr lang="en-US">
                <a:solidFill>
                  <a:srgbClr val="222222"/>
                </a:solidFill>
                <a:latin typeface="Roboto"/>
                <a:ea typeface="Roboto"/>
                <a:cs typeface="Roboto"/>
                <a:sym typeface="Roboto"/>
              </a:rPr>
              <a:t>For example GKE creates a Network Load Balancer with an IP address that you can use to access your service.</a:t>
            </a:r>
            <a:endParaRPr>
              <a:solidFill>
                <a:srgbClr val="222222"/>
              </a:solidFill>
              <a:latin typeface="Roboto"/>
              <a:ea typeface="Roboto"/>
              <a:cs typeface="Roboto"/>
              <a:sym typeface="Roboto"/>
            </a:endParaRPr>
          </a:p>
          <a:p>
            <a:pPr marL="0" lvl="0" indent="0" algn="l" rtl="0">
              <a:lnSpc>
                <a:spcPct val="115000"/>
              </a:lnSpc>
              <a:spcBef>
                <a:spcPts val="1800"/>
              </a:spcBef>
              <a:spcAft>
                <a:spcPts val="0"/>
              </a:spcAft>
              <a:buNone/>
            </a:pPr>
            <a:r>
              <a:rPr lang="en-US">
                <a:solidFill>
                  <a:srgbClr val="222222"/>
                </a:solidFill>
                <a:latin typeface="Roboto"/>
                <a:ea typeface="Roboto"/>
                <a:cs typeface="Roboto"/>
                <a:sym typeface="Roboto"/>
              </a:rPr>
              <a:t>The </a:t>
            </a: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is the best option for a production environment, with two caveats:</a:t>
            </a:r>
            <a:endParaRPr>
              <a:solidFill>
                <a:srgbClr val="222222"/>
              </a:solidFill>
              <a:latin typeface="Roboto"/>
              <a:ea typeface="Roboto"/>
              <a:cs typeface="Roboto"/>
              <a:sym typeface="Roboto"/>
            </a:endParaRPr>
          </a:p>
          <a:p>
            <a:pPr marL="457200" lvl="0" indent="-304800" algn="l" rtl="0">
              <a:lnSpc>
                <a:spcPct val="115000"/>
              </a:lnSpc>
              <a:spcBef>
                <a:spcPts val="1800"/>
              </a:spcBef>
              <a:spcAft>
                <a:spcPts val="0"/>
              </a:spcAft>
              <a:buClr>
                <a:srgbClr val="222222"/>
              </a:buClr>
              <a:buSzPts val="1200"/>
              <a:buFont typeface="Roboto"/>
              <a:buChar char="●"/>
            </a:pPr>
            <a:r>
              <a:rPr lang="en-US">
                <a:solidFill>
                  <a:srgbClr val="222222"/>
                </a:solidFill>
                <a:latin typeface="Roboto"/>
                <a:ea typeface="Roboto"/>
                <a:cs typeface="Roboto"/>
                <a:sym typeface="Roboto"/>
              </a:rPr>
              <a:t>Every </a:t>
            </a:r>
            <a:r>
              <a:rPr lang="en-US" b="1">
                <a:solidFill>
                  <a:srgbClr val="222222"/>
                </a:solidFill>
                <a:latin typeface="Roboto"/>
                <a:ea typeface="Roboto"/>
                <a:cs typeface="Roboto"/>
                <a:sym typeface="Roboto"/>
              </a:rPr>
              <a:t>service</a:t>
            </a:r>
            <a:r>
              <a:rPr lang="en-US">
                <a:solidFill>
                  <a:srgbClr val="222222"/>
                </a:solidFill>
                <a:latin typeface="Roboto"/>
                <a:ea typeface="Roboto"/>
                <a:cs typeface="Roboto"/>
                <a:sym typeface="Roboto"/>
              </a:rPr>
              <a:t> that you deploy as </a:t>
            </a: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will get its own IP - If you have lots of services, this can get expensive, because</a:t>
            </a:r>
            <a:endParaRPr>
              <a:solidFill>
                <a:srgbClr val="222222"/>
              </a:solidFill>
              <a:latin typeface="Roboto"/>
              <a:ea typeface="Roboto"/>
              <a:cs typeface="Roboto"/>
              <a:sym typeface="Roboto"/>
            </a:endParaRPr>
          </a:p>
          <a:p>
            <a:pPr marL="457200" lvl="0" indent="-304800" algn="l" rtl="0">
              <a:lnSpc>
                <a:spcPct val="115000"/>
              </a:lnSpc>
              <a:spcBef>
                <a:spcPts val="0"/>
              </a:spcBef>
              <a:spcAft>
                <a:spcPts val="0"/>
              </a:spcAft>
              <a:buClr>
                <a:srgbClr val="222222"/>
              </a:buClr>
              <a:buSzPts val="1200"/>
              <a:buFont typeface="Roboto"/>
              <a:buChar char="●"/>
            </a:pPr>
            <a:r>
              <a:rPr lang="en-US">
                <a:solidFill>
                  <a:srgbClr val="222222"/>
                </a:solidFill>
                <a:latin typeface="Roboto"/>
                <a:ea typeface="Roboto"/>
                <a:cs typeface="Roboto"/>
                <a:sym typeface="Roboto"/>
              </a:rPr>
              <a:t>The </a:t>
            </a: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is usually billed based on the number of exposed services and potentially other metrics like throughput or connections </a:t>
            </a:r>
            <a:endParaRPr>
              <a:solidFill>
                <a:srgbClr val="222222"/>
              </a:solidFill>
              <a:latin typeface="Roboto"/>
              <a:ea typeface="Roboto"/>
              <a:cs typeface="Roboto"/>
              <a:sym typeface="Roboto"/>
            </a:endParaRPr>
          </a:p>
          <a:p>
            <a:pPr marL="0" marR="152400" lvl="0" indent="0" algn="l" rtl="0">
              <a:lnSpc>
                <a:spcPct val="115000"/>
              </a:lnSpc>
              <a:spcBef>
                <a:spcPts val="1800"/>
              </a:spcBef>
              <a:spcAft>
                <a:spcPts val="0"/>
              </a:spcAft>
              <a:buNone/>
            </a:pPr>
            <a:r>
              <a:rPr lang="en-US">
                <a:solidFill>
                  <a:srgbClr val="222222"/>
                </a:solidFill>
                <a:latin typeface="Roboto"/>
                <a:ea typeface="Roboto"/>
                <a:cs typeface="Roboto"/>
                <a:sym typeface="Roboto"/>
              </a:rPr>
              <a:t>------------------------------------------------------------------------------------------------------------</a:t>
            </a:r>
            <a:endParaRPr>
              <a:solidFill>
                <a:srgbClr val="222222"/>
              </a:solidFill>
              <a:latin typeface="Roboto"/>
              <a:ea typeface="Roboto"/>
              <a:cs typeface="Roboto"/>
              <a:sym typeface="Roboto"/>
            </a:endParaRPr>
          </a:p>
          <a:p>
            <a:pPr marL="0" marR="152400" lvl="0" indent="0" algn="l" rtl="0">
              <a:lnSpc>
                <a:spcPct val="115000"/>
              </a:lnSpc>
              <a:spcBef>
                <a:spcPts val="0"/>
              </a:spcBef>
              <a:spcAft>
                <a:spcPts val="0"/>
              </a:spcAft>
              <a:buNone/>
            </a:pPr>
            <a:r>
              <a:rPr lang="en-US">
                <a:solidFill>
                  <a:srgbClr val="222222"/>
                </a:solidFill>
                <a:latin typeface="Roboto"/>
                <a:ea typeface="Roboto"/>
                <a:cs typeface="Roboto"/>
                <a:sym typeface="Roboto"/>
              </a:rPr>
              <a:t>Good Explanation:</a:t>
            </a:r>
            <a:endParaRPr>
              <a:solidFill>
                <a:srgbClr val="222222"/>
              </a:solidFill>
              <a:latin typeface="Roboto"/>
              <a:ea typeface="Roboto"/>
              <a:cs typeface="Roboto"/>
              <a:sym typeface="Roboto"/>
            </a:endParaRPr>
          </a:p>
          <a:p>
            <a:pPr marL="0" lvl="0" indent="0" algn="l" rtl="0">
              <a:spcBef>
                <a:spcPts val="0"/>
              </a:spcBef>
              <a:spcAft>
                <a:spcPts val="0"/>
              </a:spcAft>
              <a:buNone/>
            </a:pPr>
            <a:r>
              <a:rPr lang="en-US" u="sng">
                <a:solidFill>
                  <a:schemeClr val="dk2"/>
                </a:solidFill>
                <a:latin typeface="Roboto"/>
                <a:ea typeface="Roboto"/>
                <a:cs typeface="Roboto"/>
                <a:sym typeface="Roboto"/>
                <a:hlinkClick r:id="rId3"/>
              </a:rPr>
              <a:t>https://matthewpalmer.net/kubernetes-app-developer/articles/kubernetes-ingress-guide-nginx-example.html</a:t>
            </a:r>
            <a:endParaRPr>
              <a:solidFill>
                <a:srgbClr val="222222"/>
              </a:solidFill>
              <a:latin typeface="Roboto"/>
              <a:ea typeface="Roboto"/>
              <a:cs typeface="Roboto"/>
              <a:sym typeface="Roboto"/>
            </a:endParaRPr>
          </a:p>
          <a:p>
            <a:pPr marL="0" lvl="0" indent="0" algn="l" rtl="0">
              <a:spcBef>
                <a:spcPts val="0"/>
              </a:spcBef>
              <a:spcAft>
                <a:spcPts val="0"/>
              </a:spcAft>
              <a:buNone/>
            </a:pPr>
            <a:endParaRPr>
              <a:solidFill>
                <a:srgbClr val="222222"/>
              </a:solidFill>
              <a:latin typeface="Roboto"/>
              <a:ea typeface="Roboto"/>
              <a:cs typeface="Roboto"/>
              <a:sym typeface="Roboto"/>
            </a:endParaRPr>
          </a:p>
        </p:txBody>
      </p:sp>
      <p:sp>
        <p:nvSpPr>
          <p:cNvPr id="996" name="Google Shape;996;g64e7644cef_0_743:notes"/>
          <p:cNvSpPr txBox="1">
            <a:spLocks noGrp="1"/>
          </p:cNvSpPr>
          <p:nvPr>
            <p:ph type="sldNum" idx="12"/>
          </p:nvPr>
        </p:nvSpPr>
        <p:spPr>
          <a:xfrm>
            <a:off x="5180013" y="6513513"/>
            <a:ext cx="3962400" cy="3444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236203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7"/>
        <p:cNvGrpSpPr/>
        <p:nvPr/>
      </p:nvGrpSpPr>
      <p:grpSpPr>
        <a:xfrm>
          <a:off x="0" y="0"/>
          <a:ext cx="0" cy="0"/>
          <a:chOff x="0" y="0"/>
          <a:chExt cx="0" cy="0"/>
        </a:xfrm>
      </p:grpSpPr>
      <p:sp>
        <p:nvSpPr>
          <p:cNvPr id="1138" name="Google Shape;1138;g63459503e6_1_416: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9" name="Google Shape;1139;g63459503e6_1_416:notes"/>
          <p:cNvSpPr txBox="1">
            <a:spLocks noGrp="1"/>
          </p:cNvSpPr>
          <p:nvPr>
            <p:ph type="body" idx="1"/>
          </p:nvPr>
        </p:nvSpPr>
        <p:spPr>
          <a:xfrm>
            <a:off x="914400" y="3300413"/>
            <a:ext cx="7315200" cy="2700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b="1" dirty="0">
                <a:solidFill>
                  <a:srgbClr val="000000"/>
                </a:solidFill>
                <a:latin typeface="Roboto"/>
                <a:ea typeface="Roboto"/>
                <a:cs typeface="Roboto"/>
                <a:sym typeface="Roboto"/>
              </a:rPr>
              <a:t>This is how it works:</a:t>
            </a:r>
            <a:endParaRPr b="1" dirty="0">
              <a:solidFill>
                <a:srgbClr val="000000"/>
              </a:solidFill>
              <a:latin typeface="Roboto"/>
              <a:ea typeface="Roboto"/>
              <a:cs typeface="Roboto"/>
              <a:sym typeface="Roboto"/>
            </a:endParaRPr>
          </a:p>
          <a:p>
            <a:pPr marL="457200" lvl="0" indent="-304800" algn="l" rtl="0">
              <a:lnSpc>
                <a:spcPct val="115000"/>
              </a:lnSpc>
              <a:spcBef>
                <a:spcPts val="2400"/>
              </a:spcBef>
              <a:spcAft>
                <a:spcPts val="0"/>
              </a:spcAft>
              <a:buClr>
                <a:srgbClr val="000000"/>
              </a:buClr>
              <a:buSzPts val="1200"/>
              <a:buFont typeface="Roboto"/>
              <a:buAutoNum type="arabicPeriod"/>
            </a:pPr>
            <a:r>
              <a:rPr lang="en-US" dirty="0">
                <a:solidFill>
                  <a:srgbClr val="000000"/>
                </a:solidFill>
                <a:latin typeface="Roboto"/>
                <a:ea typeface="Roboto"/>
                <a:cs typeface="Roboto"/>
                <a:sym typeface="Roboto"/>
              </a:rPr>
              <a:t>The NGINX Ingress Controller for Kubernetes is a daemon that runs alongside NGINX and it is installed in the same container as NGINX Plus and constantly monitors Kubernetes API for changes in the cluster (The daemon monitors Ingress resources and NGINX custom resources). For example, the number of pods of services has scaled up/down .</a:t>
            </a:r>
            <a:endParaRPr dirty="0">
              <a:solidFill>
                <a:srgbClr val="000000"/>
              </a:solidFill>
              <a:latin typeface="Roboto"/>
              <a:ea typeface="Roboto"/>
              <a:cs typeface="Roboto"/>
              <a:sym typeface="Roboto"/>
            </a:endParaRPr>
          </a:p>
          <a:p>
            <a:pPr marL="457200" lvl="0" indent="-304800" algn="l" rtl="0">
              <a:spcBef>
                <a:spcPts val="400"/>
              </a:spcBef>
              <a:spcAft>
                <a:spcPts val="0"/>
              </a:spcAft>
              <a:buClr>
                <a:srgbClr val="000000"/>
              </a:buClr>
              <a:buSzPts val="1200"/>
              <a:buFont typeface="Roboto"/>
              <a:buAutoNum type="arabicPeriod"/>
            </a:pPr>
            <a:r>
              <a:rPr lang="en-US" dirty="0">
                <a:solidFill>
                  <a:srgbClr val="000000"/>
                </a:solidFill>
                <a:latin typeface="Roboto"/>
                <a:ea typeface="Roboto"/>
                <a:cs typeface="Roboto"/>
                <a:sym typeface="Roboto"/>
              </a:rPr>
              <a:t>The IC generates configuration files according to the created Ingress resources and  reloads NGINX however, a important feature in NGINX Plus is IF there are simply changes in services scaling up and down, adjustments to the load balancing pool, i.e.  add/remove endpoints, does NOT need a NGINX reload because the Ingress controller uses the </a:t>
            </a:r>
            <a:r>
              <a:rPr lang="en-US" u="sng" dirty="0">
                <a:solidFill>
                  <a:srgbClr val="000000"/>
                </a:solidFill>
                <a:latin typeface="Roboto"/>
                <a:ea typeface="Roboto"/>
                <a:cs typeface="Roboto"/>
                <a:sym typeface="Roboto"/>
                <a:hlinkClick r:id="rId3"/>
              </a:rPr>
              <a:t>on‑the‑fly reconfiguration</a:t>
            </a:r>
            <a:r>
              <a:rPr lang="en-US" dirty="0">
                <a:solidFill>
                  <a:srgbClr val="000000"/>
                </a:solidFill>
                <a:latin typeface="Roboto"/>
                <a:ea typeface="Roboto"/>
                <a:cs typeface="Roboto"/>
                <a:sym typeface="Roboto"/>
              </a:rPr>
              <a:t> API to update the NGINX configuration with the new upstream</a:t>
            </a:r>
            <a:endParaRPr dirty="0">
              <a:solidFill>
                <a:srgbClr val="000000"/>
              </a:solidFill>
              <a:latin typeface="Roboto"/>
              <a:ea typeface="Roboto"/>
              <a:cs typeface="Roboto"/>
              <a:sym typeface="Roboto"/>
            </a:endParaRPr>
          </a:p>
          <a:p>
            <a:pPr marL="457200" lvl="0" indent="-304800" algn="l" rtl="0">
              <a:spcBef>
                <a:spcPts val="400"/>
              </a:spcBef>
              <a:spcAft>
                <a:spcPts val="0"/>
              </a:spcAft>
              <a:buClr>
                <a:srgbClr val="000000"/>
              </a:buClr>
              <a:buSzPts val="1200"/>
              <a:buFont typeface="Roboto"/>
              <a:buAutoNum type="arabicPeriod"/>
            </a:pPr>
            <a:r>
              <a:rPr lang="en-US" dirty="0">
                <a:solidFill>
                  <a:srgbClr val="000000"/>
                </a:solidFill>
                <a:latin typeface="Roboto"/>
                <a:ea typeface="Roboto"/>
                <a:cs typeface="Roboto"/>
                <a:sym typeface="Roboto"/>
              </a:rPr>
              <a:t>Watch and repeat</a:t>
            </a:r>
            <a:endParaRPr dirty="0">
              <a:solidFill>
                <a:srgbClr val="000000"/>
              </a:solidFill>
              <a:latin typeface="Roboto"/>
              <a:ea typeface="Roboto"/>
              <a:cs typeface="Roboto"/>
              <a:sym typeface="Roboto"/>
            </a:endParaRPr>
          </a:p>
          <a:p>
            <a:pPr marL="0" lvl="0" indent="0" algn="l" rtl="0">
              <a:spcBef>
                <a:spcPts val="400"/>
              </a:spcBef>
              <a:spcAft>
                <a:spcPts val="0"/>
              </a:spcAft>
              <a:buNone/>
            </a:pPr>
            <a:endParaRPr dirty="0">
              <a:solidFill>
                <a:srgbClr val="000000"/>
              </a:solidFill>
              <a:latin typeface="Roboto"/>
              <a:ea typeface="Roboto"/>
              <a:cs typeface="Roboto"/>
              <a:sym typeface="Roboto"/>
            </a:endParaRPr>
          </a:p>
          <a:p>
            <a:pPr marL="0" lvl="0" indent="0" algn="l" rtl="0">
              <a:lnSpc>
                <a:spcPct val="115000"/>
              </a:lnSpc>
              <a:spcBef>
                <a:spcPts val="0"/>
              </a:spcBef>
              <a:spcAft>
                <a:spcPts val="0"/>
              </a:spcAft>
              <a:buNone/>
            </a:pPr>
            <a:r>
              <a:rPr lang="en-US" b="1" dirty="0">
                <a:solidFill>
                  <a:srgbClr val="000000"/>
                </a:solidFill>
                <a:latin typeface="Roboto"/>
                <a:ea typeface="Roboto"/>
                <a:cs typeface="Roboto"/>
                <a:sym typeface="Roboto"/>
              </a:rPr>
              <a:t>The pattern </a:t>
            </a:r>
            <a:r>
              <a:rPr lang="en-US" b="1" dirty="0" err="1">
                <a:solidFill>
                  <a:srgbClr val="000000"/>
                </a:solidFill>
                <a:latin typeface="Roboto"/>
                <a:ea typeface="Roboto"/>
                <a:cs typeface="Roboto"/>
                <a:sym typeface="Roboto"/>
              </a:rPr>
              <a:t>kubernetes</a:t>
            </a:r>
            <a:r>
              <a:rPr lang="en-US" b="1" dirty="0">
                <a:solidFill>
                  <a:srgbClr val="000000"/>
                </a:solidFill>
                <a:latin typeface="Roboto"/>
                <a:ea typeface="Roboto"/>
                <a:cs typeface="Roboto"/>
                <a:sym typeface="Roboto"/>
              </a:rPr>
              <a:t> Ingress Controller (IC)  is common: API -&gt; Ingress Controller (IC) -&gt; Load balancer, is a common implementation:</a:t>
            </a:r>
            <a:endParaRPr b="1" dirty="0">
              <a:solidFill>
                <a:srgbClr val="000000"/>
              </a:solidFill>
              <a:latin typeface="Roboto"/>
              <a:ea typeface="Roboto"/>
              <a:cs typeface="Roboto"/>
              <a:sym typeface="Roboto"/>
            </a:endParaRPr>
          </a:p>
          <a:p>
            <a:pPr marL="342900" lvl="0" indent="-304800" algn="l" rtl="0">
              <a:spcBef>
                <a:spcPts val="2400"/>
              </a:spcBef>
              <a:spcAft>
                <a:spcPts val="0"/>
              </a:spcAft>
              <a:buClr>
                <a:srgbClr val="000000"/>
              </a:buClr>
              <a:buSzPts val="1200"/>
              <a:buFont typeface="Roboto"/>
              <a:buChar char="•"/>
            </a:pPr>
            <a:r>
              <a:rPr lang="en-US" dirty="0">
                <a:solidFill>
                  <a:srgbClr val="000000"/>
                </a:solidFill>
                <a:latin typeface="Roboto"/>
                <a:ea typeface="Roboto"/>
                <a:cs typeface="Roboto"/>
                <a:sym typeface="Roboto"/>
              </a:rPr>
              <a:t>Ingress Controller (IC)  – Software that applies Ingress rules to a particular load balancer</a:t>
            </a:r>
            <a:endParaRPr b="1" dirty="0">
              <a:solidFill>
                <a:srgbClr val="000000"/>
              </a:solidFill>
              <a:latin typeface="Roboto"/>
              <a:ea typeface="Roboto"/>
              <a:cs typeface="Roboto"/>
              <a:sym typeface="Roboto"/>
            </a:endParaRPr>
          </a:p>
          <a:p>
            <a:pPr marL="342900" lvl="0" indent="-304800" algn="l" rtl="0">
              <a:spcBef>
                <a:spcPts val="0"/>
              </a:spcBef>
              <a:spcAft>
                <a:spcPts val="0"/>
              </a:spcAft>
              <a:buClr>
                <a:srgbClr val="000000"/>
              </a:buClr>
              <a:buSzPts val="1200"/>
              <a:buFont typeface="Roboto"/>
              <a:buChar char="•"/>
            </a:pPr>
            <a:r>
              <a:rPr lang="en-US" dirty="0">
                <a:solidFill>
                  <a:srgbClr val="000000"/>
                </a:solidFill>
                <a:latin typeface="Roboto"/>
                <a:ea typeface="Roboto"/>
                <a:cs typeface="Roboto"/>
                <a:sym typeface="Roboto"/>
              </a:rPr>
              <a:t>Kubernetes only provides Ingress resource, not a load balancer, Ingress Controller (IC)</a:t>
            </a:r>
            <a:endParaRPr dirty="0">
              <a:solidFill>
                <a:srgbClr val="000000"/>
              </a:solidFill>
              <a:latin typeface="Roboto"/>
              <a:ea typeface="Roboto"/>
              <a:cs typeface="Roboto"/>
              <a:sym typeface="Roboto"/>
            </a:endParaRPr>
          </a:p>
          <a:p>
            <a:pPr marL="342900" lvl="0" indent="-304800" algn="l" rtl="0">
              <a:spcBef>
                <a:spcPts val="0"/>
              </a:spcBef>
              <a:spcAft>
                <a:spcPts val="0"/>
              </a:spcAft>
              <a:buClr>
                <a:srgbClr val="000000"/>
              </a:buClr>
              <a:buSzPts val="1200"/>
              <a:buFont typeface="Roboto"/>
              <a:buChar char="•"/>
            </a:pPr>
            <a:r>
              <a:rPr lang="en-US" dirty="0">
                <a:solidFill>
                  <a:srgbClr val="000000"/>
                </a:solidFill>
                <a:latin typeface="Roboto"/>
                <a:ea typeface="Roboto"/>
                <a:cs typeface="Roboto"/>
                <a:sym typeface="Roboto"/>
              </a:rPr>
              <a:t>Several IC implementations for software/hardware/cloud load balancers. they are written by different groups and vendor for different ingresses (</a:t>
            </a:r>
            <a:r>
              <a:rPr lang="en-US" dirty="0" err="1">
                <a:solidFill>
                  <a:srgbClr val="000000"/>
                </a:solidFill>
                <a:latin typeface="Roboto"/>
                <a:ea typeface="Roboto"/>
                <a:cs typeface="Roboto"/>
                <a:sym typeface="Roboto"/>
              </a:rPr>
              <a:t>nginx</a:t>
            </a:r>
            <a:r>
              <a:rPr lang="en-US" dirty="0">
                <a:solidFill>
                  <a:srgbClr val="000000"/>
                </a:solidFill>
                <a:latin typeface="Roboto"/>
                <a:ea typeface="Roboto"/>
                <a:cs typeface="Roboto"/>
                <a:sym typeface="Roboto"/>
              </a:rPr>
              <a:t>, </a:t>
            </a:r>
            <a:r>
              <a:rPr lang="en-US" dirty="0" err="1">
                <a:solidFill>
                  <a:srgbClr val="000000"/>
                </a:solidFill>
                <a:latin typeface="Roboto"/>
                <a:ea typeface="Roboto"/>
                <a:cs typeface="Roboto"/>
                <a:sym typeface="Roboto"/>
              </a:rPr>
              <a:t>HAproxy</a:t>
            </a:r>
            <a:r>
              <a:rPr lang="en-US" dirty="0">
                <a:solidFill>
                  <a:srgbClr val="000000"/>
                </a:solidFill>
                <a:latin typeface="Roboto"/>
                <a:ea typeface="Roboto"/>
                <a:cs typeface="Roboto"/>
                <a:sym typeface="Roboto"/>
              </a:rPr>
              <a:t>, envoy, </a:t>
            </a:r>
            <a:r>
              <a:rPr lang="en-US" dirty="0" err="1">
                <a:solidFill>
                  <a:srgbClr val="000000"/>
                </a:solidFill>
                <a:latin typeface="Roboto"/>
                <a:ea typeface="Roboto"/>
                <a:cs typeface="Roboto"/>
                <a:sym typeface="Roboto"/>
              </a:rPr>
              <a:t>etc</a:t>
            </a:r>
            <a:r>
              <a:rPr lang="en-US" dirty="0">
                <a:solidFill>
                  <a:srgbClr val="000000"/>
                </a:solidFill>
                <a:latin typeface="Roboto"/>
                <a:ea typeface="Roboto"/>
                <a:cs typeface="Roboto"/>
                <a:sym typeface="Roboto"/>
              </a:rPr>
              <a:t>)</a:t>
            </a:r>
            <a:endParaRPr dirty="0">
              <a:solidFill>
                <a:srgbClr val="000000"/>
              </a:solidFill>
              <a:latin typeface="Roboto"/>
              <a:ea typeface="Roboto"/>
              <a:cs typeface="Roboto"/>
              <a:sym typeface="Roboto"/>
            </a:endParaRPr>
          </a:p>
          <a:p>
            <a:pPr marL="342900" lvl="0" indent="-304800" algn="l" rtl="0">
              <a:spcBef>
                <a:spcPts val="360"/>
              </a:spcBef>
              <a:spcAft>
                <a:spcPts val="0"/>
              </a:spcAft>
              <a:buClr>
                <a:srgbClr val="000000"/>
              </a:buClr>
              <a:buSzPts val="1200"/>
              <a:buFont typeface="Roboto"/>
              <a:buChar char="•"/>
            </a:pPr>
            <a:r>
              <a:rPr lang="en-US" dirty="0">
                <a:solidFill>
                  <a:srgbClr val="000000"/>
                </a:solidFill>
                <a:latin typeface="Roboto"/>
                <a:ea typeface="Roboto"/>
                <a:cs typeface="Roboto"/>
                <a:sym typeface="Roboto"/>
              </a:rPr>
              <a:t>It is common to refer to both a load balancer and the IC software as the IC</a:t>
            </a:r>
            <a:endParaRPr dirty="0">
              <a:solidFill>
                <a:srgbClr val="000000"/>
              </a:solidFill>
              <a:latin typeface="Roboto"/>
              <a:ea typeface="Roboto"/>
              <a:cs typeface="Roboto"/>
              <a:sym typeface="Roboto"/>
            </a:endParaRPr>
          </a:p>
          <a:p>
            <a:pPr marL="0" lvl="0" indent="0" algn="l" rtl="0">
              <a:spcBef>
                <a:spcPts val="0"/>
              </a:spcBef>
              <a:spcAft>
                <a:spcPts val="0"/>
              </a:spcAft>
              <a:buNone/>
            </a:pPr>
            <a:endParaRPr dirty="0">
              <a:solidFill>
                <a:srgbClr val="000000"/>
              </a:solidFill>
              <a:latin typeface="Roboto"/>
              <a:ea typeface="Roboto"/>
              <a:cs typeface="Roboto"/>
              <a:sym typeface="Roboto"/>
            </a:endParaRPr>
          </a:p>
          <a:p>
            <a:pPr marL="0" lvl="0" indent="0" algn="l" rtl="0">
              <a:spcBef>
                <a:spcPts val="0"/>
              </a:spcBef>
              <a:spcAft>
                <a:spcPts val="0"/>
              </a:spcAft>
              <a:buNone/>
            </a:pPr>
            <a:r>
              <a:rPr lang="en-US" dirty="0">
                <a:solidFill>
                  <a:srgbClr val="000000"/>
                </a:solidFill>
                <a:latin typeface="Roboto"/>
                <a:ea typeface="Roboto"/>
                <a:cs typeface="Roboto"/>
                <a:sym typeface="Roboto"/>
              </a:rPr>
              <a:t>---------------------------------------------------------</a:t>
            </a:r>
            <a:endParaRPr dirty="0">
              <a:solidFill>
                <a:srgbClr val="000000"/>
              </a:solidFill>
              <a:latin typeface="Roboto"/>
              <a:ea typeface="Roboto"/>
              <a:cs typeface="Roboto"/>
              <a:sym typeface="Roboto"/>
            </a:endParaRPr>
          </a:p>
          <a:p>
            <a:pPr marL="0" lvl="0" indent="0" algn="l" rtl="0">
              <a:lnSpc>
                <a:spcPct val="140000"/>
              </a:lnSpc>
              <a:spcBef>
                <a:spcPts val="1800"/>
              </a:spcBef>
              <a:spcAft>
                <a:spcPts val="0"/>
              </a:spcAft>
              <a:buNone/>
            </a:pPr>
            <a:r>
              <a:rPr lang="en-US" b="1" dirty="0">
                <a:solidFill>
                  <a:srgbClr val="000000"/>
                </a:solidFill>
                <a:latin typeface="Roboto"/>
                <a:ea typeface="Roboto"/>
                <a:cs typeface="Roboto"/>
                <a:sym typeface="Roboto"/>
              </a:rPr>
              <a:t>When a reload is required</a:t>
            </a:r>
            <a:r>
              <a:rPr lang="en-US" b="1" dirty="0">
                <a:solidFill>
                  <a:srgbClr val="000000"/>
                </a:solidFill>
                <a:uFill>
                  <a:noFill/>
                </a:uFill>
                <a:latin typeface="Roboto"/>
                <a:ea typeface="Roboto"/>
                <a:cs typeface="Roboto"/>
                <a:sym typeface="Roboto"/>
                <a:hlinkClick r:id="rId4"/>
              </a:rPr>
              <a:t>¶</a:t>
            </a:r>
            <a:endParaRPr b="1" dirty="0">
              <a:solidFill>
                <a:srgbClr val="000000"/>
              </a:solidFill>
              <a:latin typeface="Roboto"/>
              <a:ea typeface="Roboto"/>
              <a:cs typeface="Roboto"/>
              <a:sym typeface="Roboto"/>
            </a:endParaRPr>
          </a:p>
          <a:p>
            <a:pPr marL="0" lvl="0" indent="0" algn="l" rtl="0">
              <a:lnSpc>
                <a:spcPct val="115000"/>
              </a:lnSpc>
              <a:spcBef>
                <a:spcPts val="1200"/>
              </a:spcBef>
              <a:spcAft>
                <a:spcPts val="0"/>
              </a:spcAft>
              <a:buNone/>
            </a:pPr>
            <a:r>
              <a:rPr lang="en-US" dirty="0">
                <a:solidFill>
                  <a:srgbClr val="000000"/>
                </a:solidFill>
                <a:latin typeface="Roboto"/>
                <a:ea typeface="Roboto"/>
                <a:cs typeface="Roboto"/>
                <a:sym typeface="Roboto"/>
              </a:rPr>
              <a:t>The next list describes the scenarios when a reload is required:</a:t>
            </a:r>
            <a:endParaRPr dirty="0">
              <a:solidFill>
                <a:srgbClr val="000000"/>
              </a:solidFill>
              <a:latin typeface="Roboto"/>
              <a:ea typeface="Roboto"/>
              <a:cs typeface="Roboto"/>
              <a:sym typeface="Roboto"/>
            </a:endParaRPr>
          </a:p>
          <a:p>
            <a:pPr marL="736600" lvl="0" indent="-304800" algn="l" rtl="0">
              <a:lnSpc>
                <a:spcPct val="115000"/>
              </a:lnSpc>
              <a:spcBef>
                <a:spcPts val="2300"/>
              </a:spcBef>
              <a:spcAft>
                <a:spcPts val="0"/>
              </a:spcAft>
              <a:buSzPts val="1200"/>
              <a:buFont typeface="Roboto"/>
              <a:buChar char="●"/>
            </a:pPr>
            <a:r>
              <a:rPr lang="en-US" dirty="0">
                <a:solidFill>
                  <a:srgbClr val="000000"/>
                </a:solidFill>
                <a:latin typeface="Roboto"/>
                <a:ea typeface="Roboto"/>
                <a:cs typeface="Roboto"/>
                <a:sym typeface="Roboto"/>
              </a:rPr>
              <a:t>New Ingress Resource Created.</a:t>
            </a:r>
            <a:endParaRPr dirty="0">
              <a:solidFill>
                <a:srgbClr val="000000"/>
              </a:solidFill>
              <a:latin typeface="Roboto"/>
              <a:ea typeface="Roboto"/>
              <a:cs typeface="Roboto"/>
              <a:sym typeface="Roboto"/>
            </a:endParaRPr>
          </a:p>
          <a:p>
            <a:pPr marL="736600" lvl="0" indent="-304800" algn="l" rtl="0">
              <a:lnSpc>
                <a:spcPct val="115000"/>
              </a:lnSpc>
              <a:spcBef>
                <a:spcPts val="0"/>
              </a:spcBef>
              <a:spcAft>
                <a:spcPts val="0"/>
              </a:spcAft>
              <a:buSzPts val="1200"/>
              <a:buFont typeface="Roboto"/>
              <a:buChar char="●"/>
            </a:pPr>
            <a:r>
              <a:rPr lang="en-US" dirty="0">
                <a:solidFill>
                  <a:srgbClr val="000000"/>
                </a:solidFill>
                <a:latin typeface="Roboto"/>
                <a:ea typeface="Roboto"/>
                <a:cs typeface="Roboto"/>
                <a:sym typeface="Roboto"/>
              </a:rPr>
              <a:t>TLS section is added to existing Ingress.</a:t>
            </a:r>
            <a:endParaRPr dirty="0">
              <a:solidFill>
                <a:srgbClr val="000000"/>
              </a:solidFill>
              <a:latin typeface="Roboto"/>
              <a:ea typeface="Roboto"/>
              <a:cs typeface="Roboto"/>
              <a:sym typeface="Roboto"/>
            </a:endParaRPr>
          </a:p>
          <a:p>
            <a:pPr marL="736600" lvl="0" indent="-304800" algn="l" rtl="0">
              <a:lnSpc>
                <a:spcPct val="115000"/>
              </a:lnSpc>
              <a:spcBef>
                <a:spcPts val="0"/>
              </a:spcBef>
              <a:spcAft>
                <a:spcPts val="0"/>
              </a:spcAft>
              <a:buSzPts val="1200"/>
              <a:buFont typeface="Roboto"/>
              <a:buChar char="●"/>
            </a:pPr>
            <a:r>
              <a:rPr lang="en-US" dirty="0">
                <a:solidFill>
                  <a:srgbClr val="000000"/>
                </a:solidFill>
                <a:latin typeface="Roboto"/>
                <a:ea typeface="Roboto"/>
                <a:cs typeface="Roboto"/>
                <a:sym typeface="Roboto"/>
              </a:rPr>
              <a:t>Change in Ingress annotations that impacts more than just upstream configuration. For instance load-balance annotation does not require a reload.</a:t>
            </a:r>
            <a:endParaRPr dirty="0">
              <a:solidFill>
                <a:srgbClr val="000000"/>
              </a:solidFill>
              <a:latin typeface="Roboto"/>
              <a:ea typeface="Roboto"/>
              <a:cs typeface="Roboto"/>
              <a:sym typeface="Roboto"/>
            </a:endParaRPr>
          </a:p>
          <a:p>
            <a:pPr marL="736600" lvl="0" indent="-304800" algn="l" rtl="0">
              <a:lnSpc>
                <a:spcPct val="115000"/>
              </a:lnSpc>
              <a:spcBef>
                <a:spcPts val="0"/>
              </a:spcBef>
              <a:spcAft>
                <a:spcPts val="0"/>
              </a:spcAft>
              <a:buSzPts val="1200"/>
              <a:buFont typeface="Roboto"/>
              <a:buChar char="●"/>
            </a:pPr>
            <a:r>
              <a:rPr lang="en-US" dirty="0">
                <a:solidFill>
                  <a:srgbClr val="000000"/>
                </a:solidFill>
                <a:latin typeface="Roboto"/>
                <a:ea typeface="Roboto"/>
                <a:cs typeface="Roboto"/>
                <a:sym typeface="Roboto"/>
              </a:rPr>
              <a:t>A path is added/removed from an Ingress.</a:t>
            </a:r>
            <a:endParaRPr dirty="0">
              <a:solidFill>
                <a:srgbClr val="000000"/>
              </a:solidFill>
              <a:latin typeface="Roboto"/>
              <a:ea typeface="Roboto"/>
              <a:cs typeface="Roboto"/>
              <a:sym typeface="Roboto"/>
            </a:endParaRPr>
          </a:p>
          <a:p>
            <a:pPr marL="736600" lvl="0" indent="-304800" algn="l" rtl="0">
              <a:lnSpc>
                <a:spcPct val="115000"/>
              </a:lnSpc>
              <a:spcBef>
                <a:spcPts val="0"/>
              </a:spcBef>
              <a:spcAft>
                <a:spcPts val="0"/>
              </a:spcAft>
              <a:buSzPts val="1200"/>
              <a:buFont typeface="Roboto"/>
              <a:buChar char="●"/>
            </a:pPr>
            <a:r>
              <a:rPr lang="en-US" dirty="0">
                <a:solidFill>
                  <a:srgbClr val="000000"/>
                </a:solidFill>
                <a:latin typeface="Roboto"/>
                <a:ea typeface="Roboto"/>
                <a:cs typeface="Roboto"/>
                <a:sym typeface="Roboto"/>
              </a:rPr>
              <a:t>An Ingress, Service, Secret is removed.</a:t>
            </a:r>
            <a:endParaRPr dirty="0">
              <a:solidFill>
                <a:srgbClr val="000000"/>
              </a:solidFill>
              <a:latin typeface="Roboto"/>
              <a:ea typeface="Roboto"/>
              <a:cs typeface="Roboto"/>
              <a:sym typeface="Roboto"/>
            </a:endParaRPr>
          </a:p>
          <a:p>
            <a:pPr marL="736600" lvl="0" indent="-304800" algn="l" rtl="0">
              <a:lnSpc>
                <a:spcPct val="115000"/>
              </a:lnSpc>
              <a:spcBef>
                <a:spcPts val="0"/>
              </a:spcBef>
              <a:spcAft>
                <a:spcPts val="0"/>
              </a:spcAft>
              <a:buSzPts val="1200"/>
              <a:buFont typeface="Roboto"/>
              <a:buChar char="●"/>
            </a:pPr>
            <a:r>
              <a:rPr lang="en-US" dirty="0">
                <a:solidFill>
                  <a:srgbClr val="000000"/>
                </a:solidFill>
                <a:latin typeface="Roboto"/>
                <a:ea typeface="Roboto"/>
                <a:cs typeface="Roboto"/>
                <a:sym typeface="Roboto"/>
              </a:rPr>
              <a:t>Some missing referenced object from the Ingress is available, like a Service or Secret.</a:t>
            </a:r>
            <a:endParaRPr dirty="0">
              <a:solidFill>
                <a:srgbClr val="000000"/>
              </a:solidFill>
              <a:latin typeface="Roboto"/>
              <a:ea typeface="Roboto"/>
              <a:cs typeface="Roboto"/>
              <a:sym typeface="Roboto"/>
            </a:endParaRPr>
          </a:p>
          <a:p>
            <a:pPr marL="736600" lvl="0" indent="-304800" algn="l" rtl="0">
              <a:lnSpc>
                <a:spcPct val="115000"/>
              </a:lnSpc>
              <a:spcBef>
                <a:spcPts val="0"/>
              </a:spcBef>
              <a:spcAft>
                <a:spcPts val="0"/>
              </a:spcAft>
              <a:buSzPts val="1200"/>
              <a:buFont typeface="Roboto"/>
              <a:buChar char="●"/>
            </a:pPr>
            <a:r>
              <a:rPr lang="en-US" dirty="0">
                <a:solidFill>
                  <a:srgbClr val="000000"/>
                </a:solidFill>
                <a:latin typeface="Roboto"/>
                <a:ea typeface="Roboto"/>
                <a:cs typeface="Roboto"/>
                <a:sym typeface="Roboto"/>
              </a:rPr>
              <a:t>A Secret is updated.</a:t>
            </a:r>
            <a:endParaRPr dirty="0">
              <a:solidFill>
                <a:srgbClr val="000000"/>
              </a:solidFill>
              <a:latin typeface="Roboto"/>
              <a:ea typeface="Roboto"/>
              <a:cs typeface="Roboto"/>
              <a:sym typeface="Roboto"/>
            </a:endParaRPr>
          </a:p>
          <a:p>
            <a:pPr marL="0" lvl="0" indent="0" algn="l" rtl="0">
              <a:spcBef>
                <a:spcPts val="2300"/>
              </a:spcBef>
              <a:spcAft>
                <a:spcPts val="0"/>
              </a:spcAft>
              <a:buNone/>
            </a:pPr>
            <a:r>
              <a:rPr lang="en-US" dirty="0">
                <a:solidFill>
                  <a:srgbClr val="000000"/>
                </a:solidFill>
                <a:latin typeface="Roboto"/>
                <a:ea typeface="Roboto"/>
                <a:cs typeface="Roboto"/>
                <a:sym typeface="Roboto"/>
              </a:rPr>
              <a:t>---------------------------------------------------------</a:t>
            </a:r>
            <a:endParaRPr dirty="0">
              <a:solidFill>
                <a:srgbClr val="000000"/>
              </a:solidFill>
              <a:latin typeface="Roboto"/>
              <a:ea typeface="Roboto"/>
              <a:cs typeface="Roboto"/>
              <a:sym typeface="Roboto"/>
            </a:endParaRPr>
          </a:p>
          <a:p>
            <a:pPr marL="0" lvl="0" indent="0" algn="l" rtl="0">
              <a:spcBef>
                <a:spcPts val="0"/>
              </a:spcBef>
              <a:spcAft>
                <a:spcPts val="0"/>
              </a:spcAft>
              <a:buNone/>
            </a:pPr>
            <a:r>
              <a:rPr lang="en-US" dirty="0">
                <a:solidFill>
                  <a:srgbClr val="000000"/>
                </a:solidFill>
                <a:latin typeface="Roboto"/>
                <a:ea typeface="Roboto"/>
                <a:cs typeface="Roboto"/>
                <a:sym typeface="Roboto"/>
              </a:rPr>
              <a:t>How NGINX Community ingress-</a:t>
            </a:r>
            <a:r>
              <a:rPr lang="en-US" dirty="0" err="1">
                <a:solidFill>
                  <a:srgbClr val="000000"/>
                </a:solidFill>
                <a:latin typeface="Roboto"/>
                <a:ea typeface="Roboto"/>
                <a:cs typeface="Roboto"/>
                <a:sym typeface="Roboto"/>
              </a:rPr>
              <a:t>nginx</a:t>
            </a:r>
            <a:r>
              <a:rPr lang="en-US" dirty="0">
                <a:solidFill>
                  <a:srgbClr val="000000"/>
                </a:solidFill>
                <a:latin typeface="Roboto"/>
                <a:ea typeface="Roboto"/>
                <a:cs typeface="Roboto"/>
                <a:sym typeface="Roboto"/>
              </a:rPr>
              <a:t>, open source works: </a:t>
            </a:r>
            <a:r>
              <a:rPr lang="en-US" u="sng" dirty="0">
                <a:solidFill>
                  <a:srgbClr val="000000"/>
                </a:solidFill>
                <a:latin typeface="Roboto"/>
                <a:ea typeface="Roboto"/>
                <a:cs typeface="Roboto"/>
                <a:sym typeface="Roboto"/>
                <a:hlinkClick r:id="rId5"/>
              </a:rPr>
              <a:t>https://kubernetes.github.io/ingress-nginx/how-it-works/</a:t>
            </a:r>
            <a:endParaRPr dirty="0">
              <a:solidFill>
                <a:srgbClr val="000000"/>
              </a:solidFill>
              <a:latin typeface="Roboto"/>
              <a:ea typeface="Roboto"/>
              <a:cs typeface="Roboto"/>
              <a:sym typeface="Roboto"/>
            </a:endParaRPr>
          </a:p>
        </p:txBody>
      </p:sp>
      <p:sp>
        <p:nvSpPr>
          <p:cNvPr id="1140" name="Google Shape;1140;g63459503e6_1_416:notes"/>
          <p:cNvSpPr txBox="1">
            <a:spLocks noGrp="1"/>
          </p:cNvSpPr>
          <p:nvPr>
            <p:ph type="sldNum" idx="12"/>
          </p:nvPr>
        </p:nvSpPr>
        <p:spPr>
          <a:xfrm>
            <a:off x="5180013" y="6513513"/>
            <a:ext cx="39624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89885-4013-6E11-1C8D-FC6039C343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890FDB-A4E9-65E3-4659-0BE9CAB6A4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6C68AA-658F-5021-3224-4F319E25C62B}"/>
              </a:ext>
            </a:extLst>
          </p:cNvPr>
          <p:cNvSpPr>
            <a:spLocks noGrp="1"/>
          </p:cNvSpPr>
          <p:nvPr>
            <p:ph type="dt" sz="half" idx="10"/>
          </p:nvPr>
        </p:nvSpPr>
        <p:spPr/>
        <p:txBody>
          <a:bodyPr/>
          <a:lstStyle/>
          <a:p>
            <a:fld id="{E437DBA4-48B0-EA42-9279-D0828DCDF097}" type="datetimeFigureOut">
              <a:rPr lang="en-US" smtClean="0"/>
              <a:t>1/30/23</a:t>
            </a:fld>
            <a:endParaRPr lang="en-US"/>
          </a:p>
        </p:txBody>
      </p:sp>
      <p:sp>
        <p:nvSpPr>
          <p:cNvPr id="5" name="Footer Placeholder 4">
            <a:extLst>
              <a:ext uri="{FF2B5EF4-FFF2-40B4-BE49-F238E27FC236}">
                <a16:creationId xmlns:a16="http://schemas.microsoft.com/office/drawing/2014/main" id="{46033507-76E5-E684-DA69-2927BAC519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6E5E72-08BF-D4D5-86D3-B8BA6E59A36E}"/>
              </a:ext>
            </a:extLst>
          </p:cNvPr>
          <p:cNvSpPr>
            <a:spLocks noGrp="1"/>
          </p:cNvSpPr>
          <p:nvPr>
            <p:ph type="sldNum" sz="quarter" idx="12"/>
          </p:nvPr>
        </p:nvSpPr>
        <p:spPr/>
        <p:txBody>
          <a:bodyPr/>
          <a:lstStyle/>
          <a:p>
            <a:fld id="{F974BE50-6AEF-9947-B1FA-6CDF7BA3F3EA}" type="slidenum">
              <a:rPr lang="en-US" smtClean="0"/>
              <a:t>‹#›</a:t>
            </a:fld>
            <a:endParaRPr lang="en-US"/>
          </a:p>
        </p:txBody>
      </p:sp>
    </p:spTree>
    <p:extLst>
      <p:ext uri="{BB962C8B-B14F-4D97-AF65-F5344CB8AC3E}">
        <p14:creationId xmlns:p14="http://schemas.microsoft.com/office/powerpoint/2010/main" val="3358626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A0251-35AC-610A-E52B-437C5DB675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ECE30C-97BD-D83B-5389-1A906963EA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14BFB2-A2FF-3430-3E14-1CD0449E6DA7}"/>
              </a:ext>
            </a:extLst>
          </p:cNvPr>
          <p:cNvSpPr>
            <a:spLocks noGrp="1"/>
          </p:cNvSpPr>
          <p:nvPr>
            <p:ph type="dt" sz="half" idx="10"/>
          </p:nvPr>
        </p:nvSpPr>
        <p:spPr/>
        <p:txBody>
          <a:bodyPr/>
          <a:lstStyle/>
          <a:p>
            <a:fld id="{E437DBA4-48B0-EA42-9279-D0828DCDF097}" type="datetimeFigureOut">
              <a:rPr lang="en-US" smtClean="0"/>
              <a:t>1/30/23</a:t>
            </a:fld>
            <a:endParaRPr lang="en-US"/>
          </a:p>
        </p:txBody>
      </p:sp>
      <p:sp>
        <p:nvSpPr>
          <p:cNvPr id="5" name="Footer Placeholder 4">
            <a:extLst>
              <a:ext uri="{FF2B5EF4-FFF2-40B4-BE49-F238E27FC236}">
                <a16:creationId xmlns:a16="http://schemas.microsoft.com/office/drawing/2014/main" id="{7795ADBA-A1BE-B79A-C2A9-D32D91B17E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7B88A0-E856-B968-9790-D56F3AB71B60}"/>
              </a:ext>
            </a:extLst>
          </p:cNvPr>
          <p:cNvSpPr>
            <a:spLocks noGrp="1"/>
          </p:cNvSpPr>
          <p:nvPr>
            <p:ph type="sldNum" sz="quarter" idx="12"/>
          </p:nvPr>
        </p:nvSpPr>
        <p:spPr/>
        <p:txBody>
          <a:bodyPr/>
          <a:lstStyle/>
          <a:p>
            <a:fld id="{F974BE50-6AEF-9947-B1FA-6CDF7BA3F3EA}" type="slidenum">
              <a:rPr lang="en-US" smtClean="0"/>
              <a:t>‹#›</a:t>
            </a:fld>
            <a:endParaRPr lang="en-US"/>
          </a:p>
        </p:txBody>
      </p:sp>
    </p:spTree>
    <p:extLst>
      <p:ext uri="{BB962C8B-B14F-4D97-AF65-F5344CB8AC3E}">
        <p14:creationId xmlns:p14="http://schemas.microsoft.com/office/powerpoint/2010/main" val="3989673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F52AEB-8A84-EC87-2227-6A8866D96D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36F4D6-9865-F7E0-DCFE-0C857F7A3A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148DB-CF40-DD36-673E-2A64DE137E46}"/>
              </a:ext>
            </a:extLst>
          </p:cNvPr>
          <p:cNvSpPr>
            <a:spLocks noGrp="1"/>
          </p:cNvSpPr>
          <p:nvPr>
            <p:ph type="dt" sz="half" idx="10"/>
          </p:nvPr>
        </p:nvSpPr>
        <p:spPr/>
        <p:txBody>
          <a:bodyPr/>
          <a:lstStyle/>
          <a:p>
            <a:fld id="{E437DBA4-48B0-EA42-9279-D0828DCDF097}" type="datetimeFigureOut">
              <a:rPr lang="en-US" smtClean="0"/>
              <a:t>1/30/23</a:t>
            </a:fld>
            <a:endParaRPr lang="en-US"/>
          </a:p>
        </p:txBody>
      </p:sp>
      <p:sp>
        <p:nvSpPr>
          <p:cNvPr id="5" name="Footer Placeholder 4">
            <a:extLst>
              <a:ext uri="{FF2B5EF4-FFF2-40B4-BE49-F238E27FC236}">
                <a16:creationId xmlns:a16="http://schemas.microsoft.com/office/drawing/2014/main" id="{6228D52B-8217-4019-A3C0-AD2005382B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BD6BA1-E3BF-0791-E5EE-C1F56112A533}"/>
              </a:ext>
            </a:extLst>
          </p:cNvPr>
          <p:cNvSpPr>
            <a:spLocks noGrp="1"/>
          </p:cNvSpPr>
          <p:nvPr>
            <p:ph type="sldNum" sz="quarter" idx="12"/>
          </p:nvPr>
        </p:nvSpPr>
        <p:spPr/>
        <p:txBody>
          <a:bodyPr/>
          <a:lstStyle/>
          <a:p>
            <a:fld id="{F974BE50-6AEF-9947-B1FA-6CDF7BA3F3EA}" type="slidenum">
              <a:rPr lang="en-US" smtClean="0"/>
              <a:t>‹#›</a:t>
            </a:fld>
            <a:endParaRPr lang="en-US"/>
          </a:p>
        </p:txBody>
      </p:sp>
    </p:spTree>
    <p:extLst>
      <p:ext uri="{BB962C8B-B14F-4D97-AF65-F5344CB8AC3E}">
        <p14:creationId xmlns:p14="http://schemas.microsoft.com/office/powerpoint/2010/main" val="3762198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1_Icons | White">
  <p:cSld name="1_Icons | White">
    <p:spTree>
      <p:nvGrpSpPr>
        <p:cNvPr id="1" name="Shape 296"/>
        <p:cNvGrpSpPr/>
        <p:nvPr/>
      </p:nvGrpSpPr>
      <p:grpSpPr>
        <a:xfrm>
          <a:off x="0" y="0"/>
          <a:ext cx="0" cy="0"/>
          <a:chOff x="0" y="0"/>
          <a:chExt cx="0" cy="0"/>
        </a:xfrm>
      </p:grpSpPr>
      <p:sp>
        <p:nvSpPr>
          <p:cNvPr id="297" name="Google Shape;297;p61"/>
          <p:cNvSpPr>
            <a:spLocks noGrp="1"/>
          </p:cNvSpPr>
          <p:nvPr>
            <p:ph type="pic" idx="2"/>
          </p:nvPr>
        </p:nvSpPr>
        <p:spPr>
          <a:xfrm>
            <a:off x="609600" y="2466103"/>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2400"/>
              <a:buFont typeface="Arial"/>
              <a:buNone/>
              <a:defRPr sz="1333" b="0" i="1" u="none" strike="noStrike" cap="none">
                <a:solidFill>
                  <a:schemeClr val="lt1"/>
                </a:solidFill>
                <a:latin typeface="Arial"/>
                <a:ea typeface="Arial"/>
                <a:cs typeface="Arial"/>
                <a:sym typeface="Arial"/>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98" name="Google Shape;298;p61"/>
          <p:cNvSpPr txBox="1">
            <a:spLocks noGrp="1"/>
          </p:cNvSpPr>
          <p:nvPr>
            <p:ph type="body" idx="1"/>
          </p:nvPr>
        </p:nvSpPr>
        <p:spPr>
          <a:xfrm>
            <a:off x="614475" y="3982837"/>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2400"/>
              <a:buFont typeface="Arial"/>
              <a:buNone/>
              <a:defRPr sz="2667" b="1" i="0">
                <a:solidFill>
                  <a:schemeClr val="lt2"/>
                </a:solidFill>
              </a:defRPr>
            </a:lvl1pPr>
            <a:lvl2pPr marL="1219170" lvl="1" indent="-457189" algn="l" rtl="0">
              <a:lnSpc>
                <a:spcPct val="100000"/>
              </a:lnSpc>
              <a:spcBef>
                <a:spcPts val="533"/>
              </a:spcBef>
              <a:spcAft>
                <a:spcPts val="0"/>
              </a:spcAft>
              <a:buSzPts val="1800"/>
              <a:buChar char="◦"/>
              <a:defRPr sz="1600" b="1" i="0"/>
            </a:lvl2pPr>
            <a:lvl3pPr marL="1828754" lvl="2" indent="-431789" algn="l" rtl="0">
              <a:lnSpc>
                <a:spcPct val="100000"/>
              </a:lnSpc>
              <a:spcBef>
                <a:spcPts val="800"/>
              </a:spcBef>
              <a:spcAft>
                <a:spcPts val="0"/>
              </a:spcAft>
              <a:buSzPts val="1500"/>
              <a:buChar char="-"/>
              <a:defRPr sz="1600" b="1" i="0"/>
            </a:lvl3pPr>
            <a:lvl4pPr marL="2438339" lvl="3" indent="-419090" algn="l" rtl="0">
              <a:lnSpc>
                <a:spcPct val="100000"/>
              </a:lnSpc>
              <a:spcBef>
                <a:spcPts val="800"/>
              </a:spcBef>
              <a:spcAft>
                <a:spcPts val="0"/>
              </a:spcAft>
              <a:buSzPts val="135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19090" algn="l" rtl="0">
              <a:lnSpc>
                <a:spcPct val="90000"/>
              </a:lnSpc>
              <a:spcBef>
                <a:spcPts val="500"/>
              </a:spcBef>
              <a:spcAft>
                <a:spcPts val="0"/>
              </a:spcAft>
              <a:buSzPts val="1350"/>
              <a:buChar char="•"/>
              <a:defRPr/>
            </a:lvl6pPr>
            <a:lvl7pPr marL="4267093" lvl="6" indent="-419090" algn="l" rtl="0">
              <a:lnSpc>
                <a:spcPct val="90000"/>
              </a:lnSpc>
              <a:spcBef>
                <a:spcPts val="500"/>
              </a:spcBef>
              <a:spcAft>
                <a:spcPts val="0"/>
              </a:spcAft>
              <a:buSzPts val="1350"/>
              <a:buChar char="•"/>
              <a:defRPr/>
            </a:lvl7pPr>
            <a:lvl8pPr marL="4876678" lvl="7" indent="-419090" algn="l" rtl="0">
              <a:lnSpc>
                <a:spcPct val="90000"/>
              </a:lnSpc>
              <a:spcBef>
                <a:spcPts val="500"/>
              </a:spcBef>
              <a:spcAft>
                <a:spcPts val="0"/>
              </a:spcAft>
              <a:buSzPts val="1350"/>
              <a:buChar char="•"/>
              <a:defRPr/>
            </a:lvl8pPr>
            <a:lvl9pPr marL="5486263" lvl="8" indent="-419090" algn="l" rtl="0">
              <a:lnSpc>
                <a:spcPct val="90000"/>
              </a:lnSpc>
              <a:spcBef>
                <a:spcPts val="500"/>
              </a:spcBef>
              <a:spcAft>
                <a:spcPts val="0"/>
              </a:spcAft>
              <a:buSzPts val="1350"/>
              <a:buChar char="•"/>
              <a:defRPr/>
            </a:lvl9pPr>
          </a:lstStyle>
          <a:p>
            <a:endParaRPr/>
          </a:p>
        </p:txBody>
      </p:sp>
      <p:sp>
        <p:nvSpPr>
          <p:cNvPr id="299" name="Google Shape;299;p61"/>
          <p:cNvSpPr>
            <a:spLocks noGrp="1"/>
          </p:cNvSpPr>
          <p:nvPr>
            <p:ph type="pic" idx="3"/>
          </p:nvPr>
        </p:nvSpPr>
        <p:spPr>
          <a:xfrm>
            <a:off x="2529840" y="2466103"/>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2400"/>
              <a:buFont typeface="Arial"/>
              <a:buNone/>
              <a:defRPr sz="1333" b="0" i="1" u="none" strike="noStrike" cap="none">
                <a:solidFill>
                  <a:schemeClr val="lt1"/>
                </a:solidFill>
                <a:latin typeface="Arial"/>
                <a:ea typeface="Arial"/>
                <a:cs typeface="Arial"/>
                <a:sym typeface="Arial"/>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00" name="Google Shape;300;p61"/>
          <p:cNvSpPr>
            <a:spLocks noGrp="1"/>
          </p:cNvSpPr>
          <p:nvPr>
            <p:ph type="pic" idx="4"/>
          </p:nvPr>
        </p:nvSpPr>
        <p:spPr>
          <a:xfrm>
            <a:off x="8290560" y="2466103"/>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2400"/>
              <a:buFont typeface="Arial"/>
              <a:buNone/>
              <a:defRPr sz="1333" b="0" i="1" u="none" strike="noStrike" cap="none">
                <a:solidFill>
                  <a:schemeClr val="lt1"/>
                </a:solidFill>
                <a:latin typeface="Arial"/>
                <a:ea typeface="Arial"/>
                <a:cs typeface="Arial"/>
                <a:sym typeface="Arial"/>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01" name="Google Shape;301;p61"/>
          <p:cNvSpPr>
            <a:spLocks noGrp="1"/>
          </p:cNvSpPr>
          <p:nvPr>
            <p:ph type="pic" idx="5"/>
          </p:nvPr>
        </p:nvSpPr>
        <p:spPr>
          <a:xfrm>
            <a:off x="10210800" y="2466103"/>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2400"/>
              <a:buFont typeface="Arial"/>
              <a:buNone/>
              <a:defRPr sz="1333" b="0" i="1" u="none" strike="noStrike" cap="none">
                <a:solidFill>
                  <a:schemeClr val="lt1"/>
                </a:solidFill>
                <a:latin typeface="Arial"/>
                <a:ea typeface="Arial"/>
                <a:cs typeface="Arial"/>
                <a:sym typeface="Arial"/>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02" name="Google Shape;302;p61"/>
          <p:cNvSpPr>
            <a:spLocks noGrp="1"/>
          </p:cNvSpPr>
          <p:nvPr>
            <p:ph type="pic" idx="6"/>
          </p:nvPr>
        </p:nvSpPr>
        <p:spPr>
          <a:xfrm>
            <a:off x="4450080" y="2466103"/>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2400"/>
              <a:buFont typeface="Arial"/>
              <a:buNone/>
              <a:defRPr sz="1333" b="0" i="1" u="none" strike="noStrike" cap="none">
                <a:solidFill>
                  <a:schemeClr val="lt1"/>
                </a:solidFill>
                <a:latin typeface="Arial"/>
                <a:ea typeface="Arial"/>
                <a:cs typeface="Arial"/>
                <a:sym typeface="Arial"/>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03" name="Google Shape;303;p61"/>
          <p:cNvSpPr>
            <a:spLocks noGrp="1"/>
          </p:cNvSpPr>
          <p:nvPr>
            <p:ph type="pic" idx="7"/>
          </p:nvPr>
        </p:nvSpPr>
        <p:spPr>
          <a:xfrm>
            <a:off x="6370320" y="2466103"/>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2400"/>
              <a:buFont typeface="Arial"/>
              <a:buNone/>
              <a:defRPr sz="1333" b="0" i="1" u="none" strike="noStrike" cap="none">
                <a:solidFill>
                  <a:schemeClr val="lt1"/>
                </a:solidFill>
                <a:latin typeface="Arial"/>
                <a:ea typeface="Arial"/>
                <a:cs typeface="Arial"/>
                <a:sym typeface="Arial"/>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04" name="Google Shape;304;p61"/>
          <p:cNvSpPr txBox="1">
            <a:spLocks noGrp="1"/>
          </p:cNvSpPr>
          <p:nvPr>
            <p:ph type="body" idx="8"/>
          </p:nvPr>
        </p:nvSpPr>
        <p:spPr>
          <a:xfrm>
            <a:off x="2533496" y="3982837"/>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2400"/>
              <a:buFont typeface="Arial"/>
              <a:buNone/>
              <a:defRPr sz="2667" b="1" i="0">
                <a:solidFill>
                  <a:schemeClr val="lt2"/>
                </a:solidFill>
              </a:defRPr>
            </a:lvl1pPr>
            <a:lvl2pPr marL="1219170" lvl="1" indent="-457189" algn="l" rtl="0">
              <a:lnSpc>
                <a:spcPct val="100000"/>
              </a:lnSpc>
              <a:spcBef>
                <a:spcPts val="533"/>
              </a:spcBef>
              <a:spcAft>
                <a:spcPts val="0"/>
              </a:spcAft>
              <a:buSzPts val="1800"/>
              <a:buChar char="◦"/>
              <a:defRPr sz="1600" b="1" i="0"/>
            </a:lvl2pPr>
            <a:lvl3pPr marL="1828754" lvl="2" indent="-431789" algn="l" rtl="0">
              <a:lnSpc>
                <a:spcPct val="100000"/>
              </a:lnSpc>
              <a:spcBef>
                <a:spcPts val="800"/>
              </a:spcBef>
              <a:spcAft>
                <a:spcPts val="0"/>
              </a:spcAft>
              <a:buSzPts val="1500"/>
              <a:buChar char="-"/>
              <a:defRPr sz="1600" b="1" i="0"/>
            </a:lvl3pPr>
            <a:lvl4pPr marL="2438339" lvl="3" indent="-419090" algn="l" rtl="0">
              <a:lnSpc>
                <a:spcPct val="100000"/>
              </a:lnSpc>
              <a:spcBef>
                <a:spcPts val="800"/>
              </a:spcBef>
              <a:spcAft>
                <a:spcPts val="0"/>
              </a:spcAft>
              <a:buSzPts val="135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19090" algn="l" rtl="0">
              <a:lnSpc>
                <a:spcPct val="90000"/>
              </a:lnSpc>
              <a:spcBef>
                <a:spcPts val="500"/>
              </a:spcBef>
              <a:spcAft>
                <a:spcPts val="0"/>
              </a:spcAft>
              <a:buSzPts val="1350"/>
              <a:buChar char="•"/>
              <a:defRPr/>
            </a:lvl6pPr>
            <a:lvl7pPr marL="4267093" lvl="6" indent="-419090" algn="l" rtl="0">
              <a:lnSpc>
                <a:spcPct val="90000"/>
              </a:lnSpc>
              <a:spcBef>
                <a:spcPts val="500"/>
              </a:spcBef>
              <a:spcAft>
                <a:spcPts val="0"/>
              </a:spcAft>
              <a:buSzPts val="1350"/>
              <a:buChar char="•"/>
              <a:defRPr/>
            </a:lvl7pPr>
            <a:lvl8pPr marL="4876678" lvl="7" indent="-419090" algn="l" rtl="0">
              <a:lnSpc>
                <a:spcPct val="90000"/>
              </a:lnSpc>
              <a:spcBef>
                <a:spcPts val="500"/>
              </a:spcBef>
              <a:spcAft>
                <a:spcPts val="0"/>
              </a:spcAft>
              <a:buSzPts val="1350"/>
              <a:buChar char="•"/>
              <a:defRPr/>
            </a:lvl8pPr>
            <a:lvl9pPr marL="5486263" lvl="8" indent="-419090" algn="l" rtl="0">
              <a:lnSpc>
                <a:spcPct val="90000"/>
              </a:lnSpc>
              <a:spcBef>
                <a:spcPts val="500"/>
              </a:spcBef>
              <a:spcAft>
                <a:spcPts val="0"/>
              </a:spcAft>
              <a:buSzPts val="1350"/>
              <a:buChar char="•"/>
              <a:defRPr/>
            </a:lvl9pPr>
          </a:lstStyle>
          <a:p>
            <a:endParaRPr/>
          </a:p>
        </p:txBody>
      </p:sp>
      <p:sp>
        <p:nvSpPr>
          <p:cNvPr id="305" name="Google Shape;305;p61"/>
          <p:cNvSpPr txBox="1">
            <a:spLocks noGrp="1"/>
          </p:cNvSpPr>
          <p:nvPr>
            <p:ph type="body" idx="9"/>
          </p:nvPr>
        </p:nvSpPr>
        <p:spPr>
          <a:xfrm>
            <a:off x="4452517" y="3982837"/>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2400"/>
              <a:buFont typeface="Arial"/>
              <a:buNone/>
              <a:defRPr sz="2667" b="1" i="0">
                <a:solidFill>
                  <a:schemeClr val="lt2"/>
                </a:solidFill>
              </a:defRPr>
            </a:lvl1pPr>
            <a:lvl2pPr marL="1219170" lvl="1" indent="-457189" algn="l" rtl="0">
              <a:lnSpc>
                <a:spcPct val="100000"/>
              </a:lnSpc>
              <a:spcBef>
                <a:spcPts val="533"/>
              </a:spcBef>
              <a:spcAft>
                <a:spcPts val="0"/>
              </a:spcAft>
              <a:buSzPts val="1800"/>
              <a:buChar char="◦"/>
              <a:defRPr sz="1600" b="1" i="0"/>
            </a:lvl2pPr>
            <a:lvl3pPr marL="1828754" lvl="2" indent="-431789" algn="l" rtl="0">
              <a:lnSpc>
                <a:spcPct val="100000"/>
              </a:lnSpc>
              <a:spcBef>
                <a:spcPts val="800"/>
              </a:spcBef>
              <a:spcAft>
                <a:spcPts val="0"/>
              </a:spcAft>
              <a:buSzPts val="1500"/>
              <a:buChar char="-"/>
              <a:defRPr sz="1600" b="1" i="0"/>
            </a:lvl3pPr>
            <a:lvl4pPr marL="2438339" lvl="3" indent="-419090" algn="l" rtl="0">
              <a:lnSpc>
                <a:spcPct val="100000"/>
              </a:lnSpc>
              <a:spcBef>
                <a:spcPts val="800"/>
              </a:spcBef>
              <a:spcAft>
                <a:spcPts val="0"/>
              </a:spcAft>
              <a:buSzPts val="135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19090" algn="l" rtl="0">
              <a:lnSpc>
                <a:spcPct val="90000"/>
              </a:lnSpc>
              <a:spcBef>
                <a:spcPts val="500"/>
              </a:spcBef>
              <a:spcAft>
                <a:spcPts val="0"/>
              </a:spcAft>
              <a:buSzPts val="1350"/>
              <a:buChar char="•"/>
              <a:defRPr/>
            </a:lvl6pPr>
            <a:lvl7pPr marL="4267093" lvl="6" indent="-419090" algn="l" rtl="0">
              <a:lnSpc>
                <a:spcPct val="90000"/>
              </a:lnSpc>
              <a:spcBef>
                <a:spcPts val="500"/>
              </a:spcBef>
              <a:spcAft>
                <a:spcPts val="0"/>
              </a:spcAft>
              <a:buSzPts val="1350"/>
              <a:buChar char="•"/>
              <a:defRPr/>
            </a:lvl7pPr>
            <a:lvl8pPr marL="4876678" lvl="7" indent="-419090" algn="l" rtl="0">
              <a:lnSpc>
                <a:spcPct val="90000"/>
              </a:lnSpc>
              <a:spcBef>
                <a:spcPts val="500"/>
              </a:spcBef>
              <a:spcAft>
                <a:spcPts val="0"/>
              </a:spcAft>
              <a:buSzPts val="1350"/>
              <a:buChar char="•"/>
              <a:defRPr/>
            </a:lvl8pPr>
            <a:lvl9pPr marL="5486263" lvl="8" indent="-419090" algn="l" rtl="0">
              <a:lnSpc>
                <a:spcPct val="90000"/>
              </a:lnSpc>
              <a:spcBef>
                <a:spcPts val="500"/>
              </a:spcBef>
              <a:spcAft>
                <a:spcPts val="0"/>
              </a:spcAft>
              <a:buSzPts val="1350"/>
              <a:buChar char="•"/>
              <a:defRPr/>
            </a:lvl9pPr>
          </a:lstStyle>
          <a:p>
            <a:endParaRPr/>
          </a:p>
        </p:txBody>
      </p:sp>
      <p:sp>
        <p:nvSpPr>
          <p:cNvPr id="306" name="Google Shape;306;p61"/>
          <p:cNvSpPr txBox="1">
            <a:spLocks noGrp="1"/>
          </p:cNvSpPr>
          <p:nvPr>
            <p:ph type="body" idx="13"/>
          </p:nvPr>
        </p:nvSpPr>
        <p:spPr>
          <a:xfrm>
            <a:off x="6371539" y="3982837"/>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2400"/>
              <a:buFont typeface="Arial"/>
              <a:buNone/>
              <a:defRPr sz="2667" b="1" i="0">
                <a:solidFill>
                  <a:schemeClr val="lt2"/>
                </a:solidFill>
              </a:defRPr>
            </a:lvl1pPr>
            <a:lvl2pPr marL="1219170" lvl="1" indent="-457189" algn="l" rtl="0">
              <a:lnSpc>
                <a:spcPct val="100000"/>
              </a:lnSpc>
              <a:spcBef>
                <a:spcPts val="533"/>
              </a:spcBef>
              <a:spcAft>
                <a:spcPts val="0"/>
              </a:spcAft>
              <a:buSzPts val="1800"/>
              <a:buChar char="◦"/>
              <a:defRPr sz="1600" b="1" i="0"/>
            </a:lvl2pPr>
            <a:lvl3pPr marL="1828754" lvl="2" indent="-431789" algn="l" rtl="0">
              <a:lnSpc>
                <a:spcPct val="100000"/>
              </a:lnSpc>
              <a:spcBef>
                <a:spcPts val="800"/>
              </a:spcBef>
              <a:spcAft>
                <a:spcPts val="0"/>
              </a:spcAft>
              <a:buSzPts val="1500"/>
              <a:buChar char="-"/>
              <a:defRPr sz="1600" b="1" i="0"/>
            </a:lvl3pPr>
            <a:lvl4pPr marL="2438339" lvl="3" indent="-419090" algn="l" rtl="0">
              <a:lnSpc>
                <a:spcPct val="100000"/>
              </a:lnSpc>
              <a:spcBef>
                <a:spcPts val="800"/>
              </a:spcBef>
              <a:spcAft>
                <a:spcPts val="0"/>
              </a:spcAft>
              <a:buSzPts val="135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19090" algn="l" rtl="0">
              <a:lnSpc>
                <a:spcPct val="90000"/>
              </a:lnSpc>
              <a:spcBef>
                <a:spcPts val="500"/>
              </a:spcBef>
              <a:spcAft>
                <a:spcPts val="0"/>
              </a:spcAft>
              <a:buSzPts val="1350"/>
              <a:buChar char="•"/>
              <a:defRPr/>
            </a:lvl6pPr>
            <a:lvl7pPr marL="4267093" lvl="6" indent="-419090" algn="l" rtl="0">
              <a:lnSpc>
                <a:spcPct val="90000"/>
              </a:lnSpc>
              <a:spcBef>
                <a:spcPts val="500"/>
              </a:spcBef>
              <a:spcAft>
                <a:spcPts val="0"/>
              </a:spcAft>
              <a:buSzPts val="1350"/>
              <a:buChar char="•"/>
              <a:defRPr/>
            </a:lvl7pPr>
            <a:lvl8pPr marL="4876678" lvl="7" indent="-419090" algn="l" rtl="0">
              <a:lnSpc>
                <a:spcPct val="90000"/>
              </a:lnSpc>
              <a:spcBef>
                <a:spcPts val="500"/>
              </a:spcBef>
              <a:spcAft>
                <a:spcPts val="0"/>
              </a:spcAft>
              <a:buSzPts val="1350"/>
              <a:buChar char="•"/>
              <a:defRPr/>
            </a:lvl8pPr>
            <a:lvl9pPr marL="5486263" lvl="8" indent="-419090" algn="l" rtl="0">
              <a:lnSpc>
                <a:spcPct val="90000"/>
              </a:lnSpc>
              <a:spcBef>
                <a:spcPts val="500"/>
              </a:spcBef>
              <a:spcAft>
                <a:spcPts val="0"/>
              </a:spcAft>
              <a:buSzPts val="1350"/>
              <a:buChar char="•"/>
              <a:defRPr/>
            </a:lvl9pPr>
          </a:lstStyle>
          <a:p>
            <a:endParaRPr/>
          </a:p>
        </p:txBody>
      </p:sp>
      <p:sp>
        <p:nvSpPr>
          <p:cNvPr id="307" name="Google Shape;307;p61"/>
          <p:cNvSpPr txBox="1">
            <a:spLocks noGrp="1"/>
          </p:cNvSpPr>
          <p:nvPr>
            <p:ph type="body" idx="14"/>
          </p:nvPr>
        </p:nvSpPr>
        <p:spPr>
          <a:xfrm>
            <a:off x="8290560" y="3982837"/>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2400"/>
              <a:buFont typeface="Arial"/>
              <a:buNone/>
              <a:defRPr sz="2667" b="1" i="0">
                <a:solidFill>
                  <a:schemeClr val="lt2"/>
                </a:solidFill>
              </a:defRPr>
            </a:lvl1pPr>
            <a:lvl2pPr marL="1219170" lvl="1" indent="-457189" algn="l" rtl="0">
              <a:lnSpc>
                <a:spcPct val="100000"/>
              </a:lnSpc>
              <a:spcBef>
                <a:spcPts val="533"/>
              </a:spcBef>
              <a:spcAft>
                <a:spcPts val="0"/>
              </a:spcAft>
              <a:buSzPts val="1800"/>
              <a:buChar char="◦"/>
              <a:defRPr sz="1600" b="1" i="0"/>
            </a:lvl2pPr>
            <a:lvl3pPr marL="1828754" lvl="2" indent="-431789" algn="l" rtl="0">
              <a:lnSpc>
                <a:spcPct val="100000"/>
              </a:lnSpc>
              <a:spcBef>
                <a:spcPts val="800"/>
              </a:spcBef>
              <a:spcAft>
                <a:spcPts val="0"/>
              </a:spcAft>
              <a:buSzPts val="1500"/>
              <a:buChar char="-"/>
              <a:defRPr sz="1600" b="1" i="0"/>
            </a:lvl3pPr>
            <a:lvl4pPr marL="2438339" lvl="3" indent="-419090" algn="l" rtl="0">
              <a:lnSpc>
                <a:spcPct val="100000"/>
              </a:lnSpc>
              <a:spcBef>
                <a:spcPts val="800"/>
              </a:spcBef>
              <a:spcAft>
                <a:spcPts val="0"/>
              </a:spcAft>
              <a:buSzPts val="135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19090" algn="l" rtl="0">
              <a:lnSpc>
                <a:spcPct val="90000"/>
              </a:lnSpc>
              <a:spcBef>
                <a:spcPts val="500"/>
              </a:spcBef>
              <a:spcAft>
                <a:spcPts val="0"/>
              </a:spcAft>
              <a:buSzPts val="1350"/>
              <a:buChar char="•"/>
              <a:defRPr/>
            </a:lvl6pPr>
            <a:lvl7pPr marL="4267093" lvl="6" indent="-419090" algn="l" rtl="0">
              <a:lnSpc>
                <a:spcPct val="90000"/>
              </a:lnSpc>
              <a:spcBef>
                <a:spcPts val="500"/>
              </a:spcBef>
              <a:spcAft>
                <a:spcPts val="0"/>
              </a:spcAft>
              <a:buSzPts val="1350"/>
              <a:buChar char="•"/>
              <a:defRPr/>
            </a:lvl7pPr>
            <a:lvl8pPr marL="4876678" lvl="7" indent="-419090" algn="l" rtl="0">
              <a:lnSpc>
                <a:spcPct val="90000"/>
              </a:lnSpc>
              <a:spcBef>
                <a:spcPts val="500"/>
              </a:spcBef>
              <a:spcAft>
                <a:spcPts val="0"/>
              </a:spcAft>
              <a:buSzPts val="1350"/>
              <a:buChar char="•"/>
              <a:defRPr/>
            </a:lvl8pPr>
            <a:lvl9pPr marL="5486263" lvl="8" indent="-419090" algn="l" rtl="0">
              <a:lnSpc>
                <a:spcPct val="90000"/>
              </a:lnSpc>
              <a:spcBef>
                <a:spcPts val="500"/>
              </a:spcBef>
              <a:spcAft>
                <a:spcPts val="0"/>
              </a:spcAft>
              <a:buSzPts val="1350"/>
              <a:buChar char="•"/>
              <a:defRPr/>
            </a:lvl9pPr>
          </a:lstStyle>
          <a:p>
            <a:endParaRPr/>
          </a:p>
        </p:txBody>
      </p:sp>
      <p:sp>
        <p:nvSpPr>
          <p:cNvPr id="308" name="Google Shape;308;p61"/>
          <p:cNvSpPr txBox="1">
            <a:spLocks noGrp="1"/>
          </p:cNvSpPr>
          <p:nvPr>
            <p:ph type="body" idx="15"/>
          </p:nvPr>
        </p:nvSpPr>
        <p:spPr>
          <a:xfrm>
            <a:off x="10204705" y="3982836"/>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2400"/>
              <a:buFont typeface="Arial"/>
              <a:buNone/>
              <a:defRPr sz="2667" b="1" i="0">
                <a:solidFill>
                  <a:schemeClr val="lt2"/>
                </a:solidFill>
              </a:defRPr>
            </a:lvl1pPr>
            <a:lvl2pPr marL="1219170" lvl="1" indent="-457189" algn="l" rtl="0">
              <a:lnSpc>
                <a:spcPct val="100000"/>
              </a:lnSpc>
              <a:spcBef>
                <a:spcPts val="533"/>
              </a:spcBef>
              <a:spcAft>
                <a:spcPts val="0"/>
              </a:spcAft>
              <a:buSzPts val="1800"/>
              <a:buChar char="◦"/>
              <a:defRPr sz="1600" b="1" i="0"/>
            </a:lvl2pPr>
            <a:lvl3pPr marL="1828754" lvl="2" indent="-431789" algn="l" rtl="0">
              <a:lnSpc>
                <a:spcPct val="100000"/>
              </a:lnSpc>
              <a:spcBef>
                <a:spcPts val="800"/>
              </a:spcBef>
              <a:spcAft>
                <a:spcPts val="0"/>
              </a:spcAft>
              <a:buSzPts val="1500"/>
              <a:buChar char="-"/>
              <a:defRPr sz="1600" b="1" i="0"/>
            </a:lvl3pPr>
            <a:lvl4pPr marL="2438339" lvl="3" indent="-419090" algn="l" rtl="0">
              <a:lnSpc>
                <a:spcPct val="100000"/>
              </a:lnSpc>
              <a:spcBef>
                <a:spcPts val="800"/>
              </a:spcBef>
              <a:spcAft>
                <a:spcPts val="0"/>
              </a:spcAft>
              <a:buSzPts val="135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19090" algn="l" rtl="0">
              <a:lnSpc>
                <a:spcPct val="90000"/>
              </a:lnSpc>
              <a:spcBef>
                <a:spcPts val="500"/>
              </a:spcBef>
              <a:spcAft>
                <a:spcPts val="0"/>
              </a:spcAft>
              <a:buSzPts val="1350"/>
              <a:buChar char="•"/>
              <a:defRPr/>
            </a:lvl6pPr>
            <a:lvl7pPr marL="4267093" lvl="6" indent="-419090" algn="l" rtl="0">
              <a:lnSpc>
                <a:spcPct val="90000"/>
              </a:lnSpc>
              <a:spcBef>
                <a:spcPts val="500"/>
              </a:spcBef>
              <a:spcAft>
                <a:spcPts val="0"/>
              </a:spcAft>
              <a:buSzPts val="1350"/>
              <a:buChar char="•"/>
              <a:defRPr/>
            </a:lvl7pPr>
            <a:lvl8pPr marL="4876678" lvl="7" indent="-419090" algn="l" rtl="0">
              <a:lnSpc>
                <a:spcPct val="90000"/>
              </a:lnSpc>
              <a:spcBef>
                <a:spcPts val="500"/>
              </a:spcBef>
              <a:spcAft>
                <a:spcPts val="0"/>
              </a:spcAft>
              <a:buSzPts val="1350"/>
              <a:buChar char="•"/>
              <a:defRPr/>
            </a:lvl8pPr>
            <a:lvl9pPr marL="5486263" lvl="8" indent="-419090" algn="l" rtl="0">
              <a:lnSpc>
                <a:spcPct val="90000"/>
              </a:lnSpc>
              <a:spcBef>
                <a:spcPts val="500"/>
              </a:spcBef>
              <a:spcAft>
                <a:spcPts val="0"/>
              </a:spcAft>
              <a:buSzPts val="1350"/>
              <a:buChar char="•"/>
              <a:defRPr/>
            </a:lvl9pPr>
          </a:lstStyle>
          <a:p>
            <a:endParaRPr/>
          </a:p>
        </p:txBody>
      </p:sp>
      <p:sp>
        <p:nvSpPr>
          <p:cNvPr id="309" name="Google Shape;309;p61"/>
          <p:cNvSpPr txBox="1">
            <a:spLocks noGrp="1"/>
          </p:cNvSpPr>
          <p:nvPr>
            <p:ph type="title"/>
          </p:nvPr>
        </p:nvSpPr>
        <p:spPr>
          <a:xfrm>
            <a:off x="609600" y="365760"/>
            <a:ext cx="10972800" cy="718000"/>
          </a:xfrm>
          <a:prstGeom prst="rect">
            <a:avLst/>
          </a:prstGeom>
          <a:noFill/>
          <a:ln>
            <a:noFill/>
          </a:ln>
        </p:spPr>
        <p:txBody>
          <a:bodyPr spcFirstLastPara="1" wrap="square" lIns="0" tIns="0" rIns="0" bIns="0" anchor="t" anchorCtr="0">
            <a:noAutofit/>
          </a:bodyPr>
          <a:lstStyle>
            <a:lvl1pPr lvl="0" algn="l" rtl="0">
              <a:lnSpc>
                <a:spcPct val="116666"/>
              </a:lnSpc>
              <a:spcBef>
                <a:spcPts val="0"/>
              </a:spcBef>
              <a:spcAft>
                <a:spcPts val="0"/>
              </a:spcAft>
              <a:buSzPts val="36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10" name="Google Shape;310;p61"/>
          <p:cNvSpPr txBox="1">
            <a:spLocks noGrp="1"/>
          </p:cNvSpPr>
          <p:nvPr>
            <p:ph type="sldNum" idx="12"/>
          </p:nvPr>
        </p:nvSpPr>
        <p:spPr>
          <a:xfrm>
            <a:off x="609600" y="6200765"/>
            <a:ext cx="370800" cy="328000"/>
          </a:xfrm>
          <a:prstGeom prst="rect">
            <a:avLst/>
          </a:prstGeom>
          <a:noFill/>
          <a:ln>
            <a:noFill/>
          </a:ln>
        </p:spPr>
        <p:txBody>
          <a:bodyPr spcFirstLastPara="1" wrap="square" lIns="0" tIns="0" rIns="0" bIns="0" anchor="ctr" anchorCtr="0">
            <a:noAutofit/>
          </a:bodyPr>
          <a:lstStyle>
            <a:lvl1pPr marL="0" marR="0" lvl="0"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1pPr>
            <a:lvl2pPr marL="0" marR="0" lvl="1"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2pPr>
            <a:lvl3pPr marL="0" marR="0" lvl="2"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3pPr>
            <a:lvl4pPr marL="0" marR="0" lvl="3"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4pPr>
            <a:lvl5pPr marL="0" marR="0" lvl="4"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5pPr>
            <a:lvl6pPr marL="0" marR="0" lvl="5"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6pPr>
            <a:lvl7pPr marL="0" marR="0" lvl="6"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7pPr>
            <a:lvl8pPr marL="0" marR="0" lvl="7"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8pPr>
            <a:lvl9pPr marL="0" marR="0" lvl="8"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9pPr>
          </a:lstStyle>
          <a:p>
            <a:fld id="{00000000-1234-1234-1234-123412341234}" type="slidenum">
              <a:rPr lang="en-US" smtClean="0"/>
              <a:pPr/>
              <a:t>‹#›</a:t>
            </a:fld>
            <a:endParaRPr lang="en-US"/>
          </a:p>
        </p:txBody>
      </p:sp>
      <p:sp>
        <p:nvSpPr>
          <p:cNvPr id="311" name="Google Shape;311;p61"/>
          <p:cNvSpPr txBox="1">
            <a:spLocks noGrp="1"/>
          </p:cNvSpPr>
          <p:nvPr>
            <p:ph type="ftr" idx="11"/>
          </p:nvPr>
        </p:nvSpPr>
        <p:spPr>
          <a:xfrm>
            <a:off x="4038600" y="6181709"/>
            <a:ext cx="4114800" cy="366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pic>
        <p:nvPicPr>
          <p:cNvPr id="312" name="Google Shape;312;p61"/>
          <p:cNvPicPr preferRelativeResize="0"/>
          <p:nvPr/>
        </p:nvPicPr>
        <p:blipFill rotWithShape="1">
          <a:blip r:embed="rId2">
            <a:alphaModFix/>
          </a:blip>
          <a:srcRect/>
          <a:stretch/>
        </p:blipFill>
        <p:spPr>
          <a:xfrm>
            <a:off x="11153140" y="6126904"/>
            <a:ext cx="433493" cy="487680"/>
          </a:xfrm>
          <a:prstGeom prst="rect">
            <a:avLst/>
          </a:prstGeom>
          <a:noFill/>
          <a:ln>
            <a:noFill/>
          </a:ln>
        </p:spPr>
      </p:pic>
    </p:spTree>
    <p:extLst>
      <p:ext uri="{BB962C8B-B14F-4D97-AF65-F5344CB8AC3E}">
        <p14:creationId xmlns:p14="http://schemas.microsoft.com/office/powerpoint/2010/main" val="318827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_Title Slide">
  <p:cSld name="2_Title Slide">
    <p:bg>
      <p:bgPr>
        <a:solidFill>
          <a:srgbClr val="11872B"/>
        </a:solidFill>
        <a:effectLst/>
      </p:bgPr>
    </p:bg>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914400" y="2130425"/>
            <a:ext cx="10363200" cy="1470024"/>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4400"/>
              <a:buFont typeface="Arial"/>
              <a:buNone/>
              <a:defRPr sz="5867" b="0" i="0" u="none" strike="noStrike" cap="none">
                <a:solidFill>
                  <a:schemeClr val="dk1"/>
                </a:solidFill>
                <a:latin typeface="Arial"/>
                <a:ea typeface="Arial"/>
                <a:cs typeface="Arial"/>
                <a:sym typeface="Arial"/>
              </a:defRPr>
            </a:lvl1pPr>
            <a:lvl2pPr lvl="1">
              <a:spcBef>
                <a:spcPts val="0"/>
              </a:spcBef>
              <a:spcAft>
                <a:spcPts val="0"/>
              </a:spcAft>
              <a:buSzPts val="1800"/>
              <a:buFont typeface="Arial"/>
              <a:buNone/>
              <a:defRPr sz="2400"/>
            </a:lvl2pPr>
            <a:lvl3pPr lvl="2">
              <a:spcBef>
                <a:spcPts val="0"/>
              </a:spcBef>
              <a:spcAft>
                <a:spcPts val="0"/>
              </a:spcAft>
              <a:buSzPts val="1800"/>
              <a:buFont typeface="Arial"/>
              <a:buNone/>
              <a:defRPr sz="2400"/>
            </a:lvl3pPr>
            <a:lvl4pPr lvl="3">
              <a:spcBef>
                <a:spcPts val="0"/>
              </a:spcBef>
              <a:spcAft>
                <a:spcPts val="0"/>
              </a:spcAft>
              <a:buSzPts val="1800"/>
              <a:buFont typeface="Arial"/>
              <a:buNone/>
              <a:defRPr sz="2400"/>
            </a:lvl4pPr>
            <a:lvl5pPr lvl="4">
              <a:spcBef>
                <a:spcPts val="0"/>
              </a:spcBef>
              <a:spcAft>
                <a:spcPts val="0"/>
              </a:spcAft>
              <a:buSzPts val="1800"/>
              <a:buFont typeface="Arial"/>
              <a:buNone/>
              <a:defRPr sz="2400"/>
            </a:lvl5pPr>
            <a:lvl6pPr lvl="5">
              <a:spcBef>
                <a:spcPts val="0"/>
              </a:spcBef>
              <a:spcAft>
                <a:spcPts val="0"/>
              </a:spcAft>
              <a:buSzPts val="1800"/>
              <a:buFont typeface="Arial"/>
              <a:buNone/>
              <a:defRPr sz="2400"/>
            </a:lvl6pPr>
            <a:lvl7pPr lvl="6">
              <a:spcBef>
                <a:spcPts val="0"/>
              </a:spcBef>
              <a:spcAft>
                <a:spcPts val="0"/>
              </a:spcAft>
              <a:buSzPts val="1800"/>
              <a:buFont typeface="Arial"/>
              <a:buNone/>
              <a:defRPr sz="2400"/>
            </a:lvl7pPr>
            <a:lvl8pPr lvl="7">
              <a:spcBef>
                <a:spcPts val="0"/>
              </a:spcBef>
              <a:spcAft>
                <a:spcPts val="0"/>
              </a:spcAft>
              <a:buSzPts val="1800"/>
              <a:buFont typeface="Arial"/>
              <a:buNone/>
              <a:defRPr sz="2400"/>
            </a:lvl8pPr>
            <a:lvl9pPr lvl="8">
              <a:spcBef>
                <a:spcPts val="0"/>
              </a:spcBef>
              <a:spcAft>
                <a:spcPts val="0"/>
              </a:spcAft>
              <a:buSzPts val="1800"/>
              <a:buFont typeface="Arial"/>
              <a:buNone/>
              <a:defRPr sz="2400"/>
            </a:lvl9pPr>
          </a:lstStyle>
          <a:p>
            <a:endParaRPr/>
          </a:p>
        </p:txBody>
      </p:sp>
      <p:sp>
        <p:nvSpPr>
          <p:cNvPr id="17" name="Google Shape;17;p2"/>
          <p:cNvSpPr txBox="1">
            <a:spLocks noGrp="1"/>
          </p:cNvSpPr>
          <p:nvPr>
            <p:ph type="dt" idx="10"/>
          </p:nvPr>
        </p:nvSpPr>
        <p:spPr>
          <a:xfrm>
            <a:off x="914401" y="5755871"/>
            <a:ext cx="2844799" cy="365124"/>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Clr>
                <a:srgbClr val="888888"/>
              </a:buClr>
              <a:buSzPts val="1200"/>
              <a:buFont typeface="Arial"/>
              <a:buNone/>
              <a:defRPr sz="1600" b="0" i="0" u="none" strike="noStrike" cap="none">
                <a:solidFill>
                  <a:srgbClr val="888888"/>
                </a:solidFill>
                <a:latin typeface="Arial"/>
                <a:ea typeface="Arial"/>
                <a:cs typeface="Arial"/>
                <a:sym typeface="Arial"/>
              </a:defRPr>
            </a:lvl1pPr>
            <a:lvl2pPr marR="0" lvl="1" algn="l" rtl="0">
              <a:spcBef>
                <a:spcPts val="0"/>
              </a:spcBef>
              <a:spcAft>
                <a:spcPts val="0"/>
              </a:spcAft>
              <a:buClr>
                <a:schemeClr val="dk1"/>
              </a:buClr>
              <a:buSzPts val="1800"/>
              <a:buFont typeface="Calibri"/>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800"/>
              <a:buFont typeface="Calibri"/>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800"/>
              <a:buFont typeface="Calibri"/>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800"/>
              <a:buFont typeface="Calibri"/>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800"/>
              <a:buFont typeface="Calibri"/>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800"/>
              <a:buFont typeface="Calibri"/>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800"/>
              <a:buFont typeface="Calibri"/>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800"/>
              <a:buFont typeface="Calibri"/>
              <a:buNone/>
              <a:defRPr sz="2400" b="0" i="0" u="none" strike="noStrike" cap="none">
                <a:solidFill>
                  <a:schemeClr val="dk1"/>
                </a:solidFill>
                <a:latin typeface="Calibri"/>
                <a:ea typeface="Calibri"/>
                <a:cs typeface="Calibri"/>
                <a:sym typeface="Calibri"/>
              </a:defRPr>
            </a:lvl9pPr>
          </a:lstStyle>
          <a:p>
            <a:endParaRPr/>
          </a:p>
        </p:txBody>
      </p:sp>
      <p:pic>
        <p:nvPicPr>
          <p:cNvPr id="18" name="Google Shape;18;p2"/>
          <p:cNvPicPr preferRelativeResize="0"/>
          <p:nvPr/>
        </p:nvPicPr>
        <p:blipFill rotWithShape="1">
          <a:blip r:embed="rId2">
            <a:alphaModFix amt="30000"/>
          </a:blip>
          <a:srcRect/>
          <a:stretch/>
        </p:blipFill>
        <p:spPr>
          <a:xfrm>
            <a:off x="1755522" y="-1474410"/>
            <a:ext cx="13007012" cy="5304417"/>
          </a:xfrm>
          <a:prstGeom prst="rect">
            <a:avLst/>
          </a:prstGeom>
          <a:noFill/>
          <a:ln>
            <a:noFill/>
          </a:ln>
        </p:spPr>
      </p:pic>
      <p:pic>
        <p:nvPicPr>
          <p:cNvPr id="19" name="Google Shape;19;p2"/>
          <p:cNvPicPr preferRelativeResize="0"/>
          <p:nvPr/>
        </p:nvPicPr>
        <p:blipFill rotWithShape="1">
          <a:blip r:embed="rId3">
            <a:alphaModFix/>
          </a:blip>
          <a:srcRect/>
          <a:stretch/>
        </p:blipFill>
        <p:spPr>
          <a:xfrm>
            <a:off x="9191642" y="5586540"/>
            <a:ext cx="2085959" cy="479701"/>
          </a:xfrm>
          <a:prstGeom prst="rect">
            <a:avLst/>
          </a:prstGeom>
          <a:noFill/>
          <a:ln>
            <a:noFill/>
          </a:ln>
        </p:spPr>
      </p:pic>
    </p:spTree>
    <p:extLst>
      <p:ext uri="{BB962C8B-B14F-4D97-AF65-F5344CB8AC3E}">
        <p14:creationId xmlns:p14="http://schemas.microsoft.com/office/powerpoint/2010/main" val="3301799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Headline only">
  <p:cSld name="Headline only">
    <p:spTree>
      <p:nvGrpSpPr>
        <p:cNvPr id="1" name="Shape 219"/>
        <p:cNvGrpSpPr/>
        <p:nvPr/>
      </p:nvGrpSpPr>
      <p:grpSpPr>
        <a:xfrm>
          <a:off x="0" y="0"/>
          <a:ext cx="0" cy="0"/>
          <a:chOff x="0" y="0"/>
          <a:chExt cx="0" cy="0"/>
        </a:xfrm>
      </p:grpSpPr>
      <p:sp>
        <p:nvSpPr>
          <p:cNvPr id="220" name="Google Shape;220;p49"/>
          <p:cNvSpPr txBox="1">
            <a:spLocks noGrp="1"/>
          </p:cNvSpPr>
          <p:nvPr>
            <p:ph type="title"/>
          </p:nvPr>
        </p:nvSpPr>
        <p:spPr>
          <a:xfrm>
            <a:off x="609600" y="365761"/>
            <a:ext cx="10972800" cy="718000"/>
          </a:xfrm>
          <a:prstGeom prst="rect">
            <a:avLst/>
          </a:prstGeom>
          <a:noFill/>
          <a:ln>
            <a:noFill/>
          </a:ln>
        </p:spPr>
        <p:txBody>
          <a:bodyPr spcFirstLastPara="1" wrap="square" lIns="0" tIns="0" rIns="0" bIns="0" anchor="t" anchorCtr="0">
            <a:noAutofit/>
          </a:bodyPr>
          <a:lstStyle>
            <a:lvl1pPr lvl="0" algn="l" rtl="0">
              <a:lnSpc>
                <a:spcPct val="311111"/>
              </a:lnSpc>
              <a:spcBef>
                <a:spcPts val="0"/>
              </a:spcBef>
              <a:spcAft>
                <a:spcPts val="0"/>
              </a:spcAft>
              <a:buClr>
                <a:schemeClr val="accent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21" name="Google Shape;221;p49"/>
          <p:cNvSpPr txBox="1">
            <a:spLocks noGrp="1"/>
          </p:cNvSpPr>
          <p:nvPr>
            <p:ph type="sldNum" idx="12"/>
          </p:nvPr>
        </p:nvSpPr>
        <p:spPr>
          <a:xfrm>
            <a:off x="609600" y="6200767"/>
            <a:ext cx="370800" cy="328000"/>
          </a:xfrm>
          <a:prstGeom prst="rect">
            <a:avLst/>
          </a:prstGeom>
          <a:noFill/>
          <a:ln>
            <a:noFill/>
          </a:ln>
        </p:spPr>
        <p:txBody>
          <a:bodyPr spcFirstLastPara="1" wrap="square" lIns="0" tIns="0" rIns="0" bIns="0" anchor="ctr" anchorCtr="0">
            <a:noAutofit/>
          </a:bodyPr>
          <a:lstStyle>
            <a:lvl1pPr marL="0" lvl="0" indent="0" algn="l" rtl="0">
              <a:lnSpc>
                <a:spcPct val="100000"/>
              </a:lnSpc>
              <a:spcBef>
                <a:spcPts val="0"/>
              </a:spcBef>
              <a:spcAft>
                <a:spcPts val="0"/>
              </a:spcAft>
              <a:buSzPts val="900"/>
              <a:buNone/>
              <a:defRPr sz="1200" b="0" i="0" u="none" strike="noStrike" cap="none">
                <a:solidFill>
                  <a:srgbClr val="75787B"/>
                </a:solidFill>
                <a:latin typeface="Arial"/>
                <a:ea typeface="Arial"/>
                <a:cs typeface="Arial"/>
                <a:sym typeface="Arial"/>
              </a:defRPr>
            </a:lvl1pPr>
            <a:lvl2pPr marL="0" lvl="1" indent="0" algn="l" rtl="0">
              <a:lnSpc>
                <a:spcPct val="100000"/>
              </a:lnSpc>
              <a:spcBef>
                <a:spcPts val="0"/>
              </a:spcBef>
              <a:spcAft>
                <a:spcPts val="0"/>
              </a:spcAft>
              <a:buSzPts val="900"/>
              <a:buNone/>
              <a:defRPr sz="1200" b="0" i="0" u="none" strike="noStrike" cap="none">
                <a:solidFill>
                  <a:srgbClr val="75787B"/>
                </a:solidFill>
                <a:latin typeface="Arial"/>
                <a:ea typeface="Arial"/>
                <a:cs typeface="Arial"/>
                <a:sym typeface="Arial"/>
              </a:defRPr>
            </a:lvl2pPr>
            <a:lvl3pPr marL="0" lvl="2" indent="0" algn="l" rtl="0">
              <a:lnSpc>
                <a:spcPct val="100000"/>
              </a:lnSpc>
              <a:spcBef>
                <a:spcPts val="0"/>
              </a:spcBef>
              <a:spcAft>
                <a:spcPts val="0"/>
              </a:spcAft>
              <a:buSzPts val="900"/>
              <a:buNone/>
              <a:defRPr sz="1200" b="0" i="0" u="none" strike="noStrike" cap="none">
                <a:solidFill>
                  <a:srgbClr val="75787B"/>
                </a:solidFill>
                <a:latin typeface="Arial"/>
                <a:ea typeface="Arial"/>
                <a:cs typeface="Arial"/>
                <a:sym typeface="Arial"/>
              </a:defRPr>
            </a:lvl3pPr>
            <a:lvl4pPr marL="0" lvl="3" indent="0" algn="l" rtl="0">
              <a:lnSpc>
                <a:spcPct val="100000"/>
              </a:lnSpc>
              <a:spcBef>
                <a:spcPts val="0"/>
              </a:spcBef>
              <a:spcAft>
                <a:spcPts val="0"/>
              </a:spcAft>
              <a:buSzPts val="900"/>
              <a:buNone/>
              <a:defRPr sz="1200" b="0" i="0" u="none" strike="noStrike" cap="none">
                <a:solidFill>
                  <a:srgbClr val="75787B"/>
                </a:solidFill>
                <a:latin typeface="Arial"/>
                <a:ea typeface="Arial"/>
                <a:cs typeface="Arial"/>
                <a:sym typeface="Arial"/>
              </a:defRPr>
            </a:lvl4pPr>
            <a:lvl5pPr marL="0" lvl="4" indent="0" algn="l" rtl="0">
              <a:lnSpc>
                <a:spcPct val="100000"/>
              </a:lnSpc>
              <a:spcBef>
                <a:spcPts val="0"/>
              </a:spcBef>
              <a:spcAft>
                <a:spcPts val="0"/>
              </a:spcAft>
              <a:buSzPts val="900"/>
              <a:buNone/>
              <a:defRPr sz="1200" b="0" i="0" u="none" strike="noStrike" cap="none">
                <a:solidFill>
                  <a:srgbClr val="75787B"/>
                </a:solidFill>
                <a:latin typeface="Arial"/>
                <a:ea typeface="Arial"/>
                <a:cs typeface="Arial"/>
                <a:sym typeface="Arial"/>
              </a:defRPr>
            </a:lvl5pPr>
            <a:lvl6pPr marL="0" lvl="5" indent="0" algn="l" rtl="0">
              <a:lnSpc>
                <a:spcPct val="100000"/>
              </a:lnSpc>
              <a:spcBef>
                <a:spcPts val="0"/>
              </a:spcBef>
              <a:spcAft>
                <a:spcPts val="0"/>
              </a:spcAft>
              <a:buSzPts val="900"/>
              <a:buNone/>
              <a:defRPr sz="1200" b="0" i="0" u="none" strike="noStrike" cap="none">
                <a:solidFill>
                  <a:srgbClr val="75787B"/>
                </a:solidFill>
                <a:latin typeface="Arial"/>
                <a:ea typeface="Arial"/>
                <a:cs typeface="Arial"/>
                <a:sym typeface="Arial"/>
              </a:defRPr>
            </a:lvl6pPr>
            <a:lvl7pPr marL="0" lvl="6" indent="0" algn="l" rtl="0">
              <a:lnSpc>
                <a:spcPct val="100000"/>
              </a:lnSpc>
              <a:spcBef>
                <a:spcPts val="0"/>
              </a:spcBef>
              <a:spcAft>
                <a:spcPts val="0"/>
              </a:spcAft>
              <a:buSzPts val="900"/>
              <a:buNone/>
              <a:defRPr sz="1200" b="0" i="0" u="none" strike="noStrike" cap="none">
                <a:solidFill>
                  <a:srgbClr val="75787B"/>
                </a:solidFill>
                <a:latin typeface="Arial"/>
                <a:ea typeface="Arial"/>
                <a:cs typeface="Arial"/>
                <a:sym typeface="Arial"/>
              </a:defRPr>
            </a:lvl7pPr>
            <a:lvl8pPr marL="0" lvl="7" indent="0" algn="l" rtl="0">
              <a:lnSpc>
                <a:spcPct val="100000"/>
              </a:lnSpc>
              <a:spcBef>
                <a:spcPts val="0"/>
              </a:spcBef>
              <a:spcAft>
                <a:spcPts val="0"/>
              </a:spcAft>
              <a:buSzPts val="900"/>
              <a:buNone/>
              <a:defRPr sz="1200" b="0" i="0" u="none" strike="noStrike" cap="none">
                <a:solidFill>
                  <a:srgbClr val="75787B"/>
                </a:solidFill>
                <a:latin typeface="Arial"/>
                <a:ea typeface="Arial"/>
                <a:cs typeface="Arial"/>
                <a:sym typeface="Arial"/>
              </a:defRPr>
            </a:lvl8pPr>
            <a:lvl9pPr marL="0" lvl="8" indent="0" algn="l" rtl="0">
              <a:lnSpc>
                <a:spcPct val="100000"/>
              </a:lnSpc>
              <a:spcBef>
                <a:spcPts val="0"/>
              </a:spcBef>
              <a:spcAft>
                <a:spcPts val="0"/>
              </a:spcAft>
              <a:buSzPts val="900"/>
              <a:buNone/>
              <a:defRPr sz="1200" b="0" i="0" u="none" strike="noStrike" cap="none">
                <a:solidFill>
                  <a:srgbClr val="75787B"/>
                </a:solidFill>
                <a:latin typeface="Arial"/>
                <a:ea typeface="Arial"/>
                <a:cs typeface="Arial"/>
                <a:sym typeface="Arial"/>
              </a:defRPr>
            </a:lvl9pPr>
          </a:lstStyle>
          <a:p>
            <a:fld id="{00000000-1234-1234-1234-123412341234}" type="slidenum">
              <a:rPr lang="en-US" smtClean="0"/>
              <a:pPr/>
              <a:t>‹#›</a:t>
            </a:fld>
            <a:endParaRPr lang="en-US"/>
          </a:p>
        </p:txBody>
      </p:sp>
      <p:sp>
        <p:nvSpPr>
          <p:cNvPr id="222" name="Google Shape;222;p49"/>
          <p:cNvSpPr txBox="1">
            <a:spLocks noGrp="1"/>
          </p:cNvSpPr>
          <p:nvPr>
            <p:ph type="ftr" idx="11"/>
          </p:nvPr>
        </p:nvSpPr>
        <p:spPr>
          <a:xfrm>
            <a:off x="4038600" y="6181711"/>
            <a:ext cx="4114800" cy="366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062901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p:cSld name="Title">
    <p:spTree>
      <p:nvGrpSpPr>
        <p:cNvPr id="1" name="Shape 272"/>
        <p:cNvGrpSpPr/>
        <p:nvPr/>
      </p:nvGrpSpPr>
      <p:grpSpPr>
        <a:xfrm>
          <a:off x="0" y="0"/>
          <a:ext cx="0" cy="0"/>
          <a:chOff x="0" y="0"/>
          <a:chExt cx="0" cy="0"/>
        </a:xfrm>
      </p:grpSpPr>
      <p:pic>
        <p:nvPicPr>
          <p:cNvPr id="273" name="Google Shape;273;p57"/>
          <p:cNvPicPr preferRelativeResize="0"/>
          <p:nvPr/>
        </p:nvPicPr>
        <p:blipFill rotWithShape="1">
          <a:blip r:embed="rId2">
            <a:alphaModFix/>
          </a:blip>
          <a:srcRect/>
          <a:stretch/>
        </p:blipFill>
        <p:spPr>
          <a:xfrm>
            <a:off x="0" y="1"/>
            <a:ext cx="12192000" cy="6868159"/>
          </a:xfrm>
          <a:prstGeom prst="rect">
            <a:avLst/>
          </a:prstGeom>
          <a:noFill/>
          <a:ln>
            <a:noFill/>
          </a:ln>
        </p:spPr>
      </p:pic>
      <p:sp>
        <p:nvSpPr>
          <p:cNvPr id="274" name="Google Shape;274;p57"/>
          <p:cNvSpPr txBox="1">
            <a:spLocks noGrp="1"/>
          </p:cNvSpPr>
          <p:nvPr>
            <p:ph type="title"/>
          </p:nvPr>
        </p:nvSpPr>
        <p:spPr>
          <a:xfrm>
            <a:off x="609600" y="1219200"/>
            <a:ext cx="10972800" cy="718000"/>
          </a:xfrm>
          <a:prstGeom prst="rect">
            <a:avLst/>
          </a:prstGeom>
          <a:noFill/>
          <a:ln>
            <a:noFill/>
          </a:ln>
        </p:spPr>
        <p:txBody>
          <a:bodyPr spcFirstLastPara="1" wrap="square" lIns="0" tIns="0" rIns="0" bIns="0" anchor="t" anchorCtr="0">
            <a:noAutofit/>
          </a:bodyPr>
          <a:lstStyle>
            <a:lvl1pPr lvl="0" algn="ctr" rtl="0">
              <a:lnSpc>
                <a:spcPct val="95454"/>
              </a:lnSpc>
              <a:spcBef>
                <a:spcPts val="0"/>
              </a:spcBef>
              <a:spcAft>
                <a:spcPts val="0"/>
              </a:spcAft>
              <a:buClr>
                <a:schemeClr val="accent1"/>
              </a:buClr>
              <a:buSzPts val="4400"/>
              <a:buFont typeface="Roboto"/>
              <a:buNone/>
              <a:defRPr>
                <a:solidFill>
                  <a:schemeClr val="accent1"/>
                </a:solidFill>
                <a:latin typeface="Roboto"/>
                <a:ea typeface="Roboto"/>
                <a:cs typeface="Roboto"/>
                <a:sym typeface="Roboto"/>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75" name="Google Shape;275;p57"/>
          <p:cNvSpPr txBox="1">
            <a:spLocks noGrp="1"/>
          </p:cNvSpPr>
          <p:nvPr>
            <p:ph type="body" idx="1"/>
          </p:nvPr>
        </p:nvSpPr>
        <p:spPr>
          <a:xfrm>
            <a:off x="609600" y="3070440"/>
            <a:ext cx="10972800" cy="13188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0"/>
              </a:spcBef>
              <a:spcAft>
                <a:spcPts val="0"/>
              </a:spcAft>
              <a:buSzPts val="3000"/>
              <a:buFont typeface="Roboto"/>
              <a:buNone/>
              <a:defRPr sz="4000">
                <a:solidFill>
                  <a:schemeClr val="lt1"/>
                </a:solidFill>
                <a:latin typeface="Roboto"/>
                <a:ea typeface="Roboto"/>
                <a:cs typeface="Roboto"/>
                <a:sym typeface="Roboto"/>
              </a:defRPr>
            </a:lvl1pPr>
            <a:lvl2pPr marL="1219170" lvl="1" indent="-457189" algn="l" rtl="0">
              <a:lnSpc>
                <a:spcPct val="100000"/>
              </a:lnSpc>
              <a:spcBef>
                <a:spcPts val="533"/>
              </a:spcBef>
              <a:spcAft>
                <a:spcPts val="0"/>
              </a:spcAft>
              <a:buSzPts val="1800"/>
              <a:buChar char="◦"/>
              <a:defRPr>
                <a:solidFill>
                  <a:schemeClr val="lt1"/>
                </a:solidFill>
              </a:defRPr>
            </a:lvl2pPr>
            <a:lvl3pPr marL="1828754" lvl="2" indent="-431789" algn="l" rtl="0">
              <a:lnSpc>
                <a:spcPct val="100000"/>
              </a:lnSpc>
              <a:spcBef>
                <a:spcPts val="800"/>
              </a:spcBef>
              <a:spcAft>
                <a:spcPts val="0"/>
              </a:spcAft>
              <a:buSzPts val="1500"/>
              <a:buChar char="-"/>
              <a:defRPr>
                <a:solidFill>
                  <a:schemeClr val="lt1"/>
                </a:solidFill>
              </a:defRPr>
            </a:lvl3pPr>
            <a:lvl4pPr marL="2438339" lvl="3" indent="-419090" algn="l" rtl="0">
              <a:lnSpc>
                <a:spcPct val="100000"/>
              </a:lnSpc>
              <a:spcBef>
                <a:spcPts val="800"/>
              </a:spcBef>
              <a:spcAft>
                <a:spcPts val="0"/>
              </a:spcAft>
              <a:buSzPts val="1350"/>
              <a:buChar char="•"/>
              <a:defRPr>
                <a:solidFill>
                  <a:schemeClr val="lt1"/>
                </a:solidFill>
              </a:defRPr>
            </a:lvl4pPr>
            <a:lvl5pPr marL="3047924" lvl="4" indent="-406390" algn="l" rtl="0">
              <a:lnSpc>
                <a:spcPct val="100000"/>
              </a:lnSpc>
              <a:spcBef>
                <a:spcPts val="800"/>
              </a:spcBef>
              <a:spcAft>
                <a:spcPts val="0"/>
              </a:spcAft>
              <a:buSzPts val="1200"/>
              <a:buChar char="•"/>
              <a:defRPr>
                <a:solidFill>
                  <a:schemeClr val="lt1"/>
                </a:solidFill>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276" name="Google Shape;276;p57"/>
          <p:cNvSpPr txBox="1">
            <a:spLocks noGrp="1"/>
          </p:cNvSpPr>
          <p:nvPr>
            <p:ph type="body" idx="2"/>
          </p:nvPr>
        </p:nvSpPr>
        <p:spPr>
          <a:xfrm>
            <a:off x="609600" y="4497493"/>
            <a:ext cx="10972800" cy="1253200"/>
          </a:xfrm>
          <a:prstGeom prst="rect">
            <a:avLst/>
          </a:prstGeom>
          <a:noFill/>
          <a:ln>
            <a:noFill/>
          </a:ln>
        </p:spPr>
        <p:txBody>
          <a:bodyPr spcFirstLastPara="1" wrap="square" lIns="0" tIns="0" rIns="0" bIns="0" anchor="b" anchorCtr="0">
            <a:noAutofit/>
          </a:bodyPr>
          <a:lstStyle>
            <a:lvl1pPr marL="609585" lvl="0" indent="-304792" algn="r" rtl="0">
              <a:lnSpc>
                <a:spcPct val="100000"/>
              </a:lnSpc>
              <a:spcBef>
                <a:spcPts val="400"/>
              </a:spcBef>
              <a:spcAft>
                <a:spcPts val="0"/>
              </a:spcAft>
              <a:buSzPts val="1800"/>
              <a:buFont typeface="Roboto"/>
              <a:buNone/>
              <a:defRPr sz="2400">
                <a:solidFill>
                  <a:schemeClr val="lt1"/>
                </a:solidFill>
                <a:latin typeface="Roboto"/>
                <a:ea typeface="Roboto"/>
                <a:cs typeface="Roboto"/>
                <a:sym typeface="Roboto"/>
              </a:defRPr>
            </a:lvl1pPr>
            <a:lvl2pPr marL="1219170" lvl="1" indent="-457189" algn="l" rtl="0">
              <a:lnSpc>
                <a:spcPct val="100000"/>
              </a:lnSpc>
              <a:spcBef>
                <a:spcPts val="533"/>
              </a:spcBef>
              <a:spcAft>
                <a:spcPts val="0"/>
              </a:spcAft>
              <a:buSzPts val="1800"/>
              <a:buChar char="◦"/>
              <a:defRPr/>
            </a:lvl2pPr>
            <a:lvl3pPr marL="1828754" lvl="2" indent="-457189" algn="l" rtl="0">
              <a:lnSpc>
                <a:spcPct val="100000"/>
              </a:lnSpc>
              <a:spcBef>
                <a:spcPts val="800"/>
              </a:spcBef>
              <a:spcAft>
                <a:spcPts val="0"/>
              </a:spcAft>
              <a:buSzPts val="1800"/>
              <a:buChar char="-"/>
              <a:defRPr/>
            </a:lvl3pPr>
            <a:lvl4pPr marL="2438339" lvl="3" indent="-457189" algn="l" rtl="0">
              <a:lnSpc>
                <a:spcPct val="100000"/>
              </a:lnSpc>
              <a:spcBef>
                <a:spcPts val="800"/>
              </a:spcBef>
              <a:spcAft>
                <a:spcPts val="0"/>
              </a:spcAft>
              <a:buSzPts val="1800"/>
              <a:buChar char="•"/>
              <a:defRPr/>
            </a:lvl4pPr>
            <a:lvl5pPr marL="3047924" lvl="4" indent="-457189" algn="l" rtl="0">
              <a:lnSpc>
                <a:spcPct val="100000"/>
              </a:lnSpc>
              <a:spcBef>
                <a:spcPts val="800"/>
              </a:spcBef>
              <a:spcAft>
                <a:spcPts val="0"/>
              </a:spcAft>
              <a:buSzPts val="1800"/>
              <a:buChar char="•"/>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pic>
        <p:nvPicPr>
          <p:cNvPr id="277" name="Google Shape;277;p57"/>
          <p:cNvPicPr preferRelativeResize="0"/>
          <p:nvPr/>
        </p:nvPicPr>
        <p:blipFill rotWithShape="1">
          <a:blip r:embed="rId3">
            <a:alphaModFix/>
          </a:blip>
          <a:srcRect/>
          <a:stretch/>
        </p:blipFill>
        <p:spPr>
          <a:xfrm>
            <a:off x="11153140" y="6126904"/>
            <a:ext cx="433493" cy="487680"/>
          </a:xfrm>
          <a:prstGeom prst="rect">
            <a:avLst/>
          </a:prstGeom>
          <a:noFill/>
          <a:ln>
            <a:noFill/>
          </a:ln>
        </p:spPr>
      </p:pic>
    </p:spTree>
    <p:extLst>
      <p:ext uri="{BB962C8B-B14F-4D97-AF65-F5344CB8AC3E}">
        <p14:creationId xmlns:p14="http://schemas.microsoft.com/office/powerpoint/2010/main" val="444413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About NGINX | White">
  <p:cSld name="About NGINX | White">
    <p:spTree>
      <p:nvGrpSpPr>
        <p:cNvPr id="1" name="Shape 278"/>
        <p:cNvGrpSpPr/>
        <p:nvPr/>
      </p:nvGrpSpPr>
      <p:grpSpPr>
        <a:xfrm>
          <a:off x="0" y="0"/>
          <a:ext cx="0" cy="0"/>
          <a:chOff x="0" y="0"/>
          <a:chExt cx="0" cy="0"/>
        </a:xfrm>
      </p:grpSpPr>
      <p:sp>
        <p:nvSpPr>
          <p:cNvPr id="279" name="Google Shape;279;p58"/>
          <p:cNvSpPr txBox="1">
            <a:spLocks noGrp="1"/>
          </p:cNvSpPr>
          <p:nvPr>
            <p:ph type="title"/>
          </p:nvPr>
        </p:nvSpPr>
        <p:spPr>
          <a:xfrm>
            <a:off x="609600" y="365760"/>
            <a:ext cx="10972800" cy="718000"/>
          </a:xfrm>
          <a:prstGeom prst="rect">
            <a:avLst/>
          </a:prstGeom>
          <a:noFill/>
          <a:ln>
            <a:noFill/>
          </a:ln>
        </p:spPr>
        <p:txBody>
          <a:bodyPr spcFirstLastPara="1" wrap="square" lIns="0" tIns="0" rIns="0" bIns="0" anchor="t" anchorCtr="0">
            <a:noAutofit/>
          </a:bodyPr>
          <a:lstStyle>
            <a:lvl1pPr lvl="0" algn="ctr" rtl="0">
              <a:lnSpc>
                <a:spcPct val="95454"/>
              </a:lnSpc>
              <a:spcBef>
                <a:spcPts val="0"/>
              </a:spcBef>
              <a:spcAft>
                <a:spcPts val="0"/>
              </a:spcAft>
              <a:buClr>
                <a:schemeClr val="accent1"/>
              </a:buClr>
              <a:buSzPts val="4400"/>
              <a:buFont typeface="Roboto"/>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80" name="Google Shape;280;p58"/>
          <p:cNvSpPr txBox="1">
            <a:spLocks noGrp="1"/>
          </p:cNvSpPr>
          <p:nvPr>
            <p:ph type="body" idx="1"/>
          </p:nvPr>
        </p:nvSpPr>
        <p:spPr>
          <a:xfrm>
            <a:off x="609600" y="1840992"/>
            <a:ext cx="10972800" cy="4084400"/>
          </a:xfrm>
          <a:prstGeom prst="rect">
            <a:avLst/>
          </a:prstGeom>
          <a:noFill/>
          <a:ln>
            <a:noFill/>
          </a:ln>
        </p:spPr>
        <p:txBody>
          <a:bodyPr spcFirstLastPara="1" wrap="square" lIns="0" tIns="0" rIns="0" bIns="0" anchor="t" anchorCtr="0">
            <a:noAutofit/>
          </a:bodyPr>
          <a:lstStyle>
            <a:lvl1pPr marL="609585" lvl="0" indent="-507987" algn="l" rtl="0">
              <a:lnSpc>
                <a:spcPct val="100000"/>
              </a:lnSpc>
              <a:spcBef>
                <a:spcPts val="1600"/>
              </a:spcBef>
              <a:spcAft>
                <a:spcPts val="0"/>
              </a:spcAft>
              <a:buSzPts val="2400"/>
              <a:buChar char="•"/>
              <a:defRPr>
                <a:solidFill>
                  <a:schemeClr val="dk1"/>
                </a:solidFill>
              </a:defRPr>
            </a:lvl1pPr>
            <a:lvl2pPr marL="1219170" lvl="1" indent="-457189" algn="l" rtl="0">
              <a:lnSpc>
                <a:spcPct val="100000"/>
              </a:lnSpc>
              <a:spcBef>
                <a:spcPts val="533"/>
              </a:spcBef>
              <a:spcAft>
                <a:spcPts val="0"/>
              </a:spcAft>
              <a:buSzPts val="1800"/>
              <a:buChar char="◦"/>
              <a:defRPr>
                <a:solidFill>
                  <a:schemeClr val="dk1"/>
                </a:solidFill>
              </a:defRPr>
            </a:lvl2pPr>
            <a:lvl3pPr marL="1828754" lvl="2" indent="-431789" algn="l" rtl="0">
              <a:lnSpc>
                <a:spcPct val="100000"/>
              </a:lnSpc>
              <a:spcBef>
                <a:spcPts val="800"/>
              </a:spcBef>
              <a:spcAft>
                <a:spcPts val="0"/>
              </a:spcAft>
              <a:buSzPts val="1500"/>
              <a:buChar char="-"/>
              <a:defRPr>
                <a:solidFill>
                  <a:schemeClr val="dk1"/>
                </a:solidFill>
              </a:defRPr>
            </a:lvl3pPr>
            <a:lvl4pPr marL="2438339" lvl="3" indent="-419090" algn="l" rtl="0">
              <a:lnSpc>
                <a:spcPct val="100000"/>
              </a:lnSpc>
              <a:spcBef>
                <a:spcPts val="800"/>
              </a:spcBef>
              <a:spcAft>
                <a:spcPts val="0"/>
              </a:spcAft>
              <a:buSzPts val="1350"/>
              <a:buChar char="•"/>
              <a:defRPr>
                <a:solidFill>
                  <a:schemeClr val="dk1"/>
                </a:solidFill>
              </a:defRPr>
            </a:lvl4pPr>
            <a:lvl5pPr marL="3047924" lvl="4" indent="-406390" algn="l" rtl="0">
              <a:lnSpc>
                <a:spcPct val="100000"/>
              </a:lnSpc>
              <a:spcBef>
                <a:spcPts val="800"/>
              </a:spcBef>
              <a:spcAft>
                <a:spcPts val="0"/>
              </a:spcAft>
              <a:buSzPts val="1200"/>
              <a:buChar char="•"/>
              <a:defRPr>
                <a:solidFill>
                  <a:schemeClr val="dk1"/>
                </a:solidFill>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281" name="Google Shape;281;p58"/>
          <p:cNvSpPr txBox="1">
            <a:spLocks noGrp="1"/>
          </p:cNvSpPr>
          <p:nvPr>
            <p:ph type="ftr" idx="11"/>
          </p:nvPr>
        </p:nvSpPr>
        <p:spPr>
          <a:xfrm>
            <a:off x="4038600" y="6356351"/>
            <a:ext cx="4114800" cy="3660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82" name="Google Shape;282;p58"/>
          <p:cNvSpPr txBox="1">
            <a:spLocks noGrp="1"/>
          </p:cNvSpPr>
          <p:nvPr>
            <p:ph type="sldNum" idx="12"/>
          </p:nvPr>
        </p:nvSpPr>
        <p:spPr>
          <a:xfrm>
            <a:off x="609600" y="6333843"/>
            <a:ext cx="370800" cy="328000"/>
          </a:xfrm>
          <a:prstGeom prst="rect">
            <a:avLst/>
          </a:prstGeom>
          <a:noFill/>
          <a:ln>
            <a:noFill/>
          </a:ln>
        </p:spPr>
        <p:txBody>
          <a:bodyPr spcFirstLastPara="1" wrap="square" lIns="0" tIns="0" rIns="0" bIns="0" anchor="b" anchorCtr="0">
            <a:noAutofit/>
          </a:bodyPr>
          <a:lstStyle>
            <a:lvl1pPr marL="0" marR="0" lvl="0"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1pPr>
            <a:lvl2pPr marL="0" marR="0" lvl="1"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2pPr>
            <a:lvl3pPr marL="0" marR="0" lvl="2"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3pPr>
            <a:lvl4pPr marL="0" marR="0" lvl="3"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4pPr>
            <a:lvl5pPr marL="0" marR="0" lvl="4"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5pPr>
            <a:lvl6pPr marL="0" marR="0" lvl="5"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6pPr>
            <a:lvl7pPr marL="0" marR="0" lvl="6"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7pPr>
            <a:lvl8pPr marL="0" marR="0" lvl="7"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8pPr>
            <a:lvl9pPr marL="0" marR="0" lvl="8"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0484271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left | Image right">
  <p:cSld name="Content left | Image right">
    <p:spTree>
      <p:nvGrpSpPr>
        <p:cNvPr id="1" name="Shape 283"/>
        <p:cNvGrpSpPr/>
        <p:nvPr/>
      </p:nvGrpSpPr>
      <p:grpSpPr>
        <a:xfrm>
          <a:off x="0" y="0"/>
          <a:ext cx="0" cy="0"/>
          <a:chOff x="0" y="0"/>
          <a:chExt cx="0" cy="0"/>
        </a:xfrm>
      </p:grpSpPr>
      <p:sp>
        <p:nvSpPr>
          <p:cNvPr id="284" name="Google Shape;284;p59"/>
          <p:cNvSpPr txBox="1">
            <a:spLocks noGrp="1"/>
          </p:cNvSpPr>
          <p:nvPr>
            <p:ph type="title"/>
          </p:nvPr>
        </p:nvSpPr>
        <p:spPr>
          <a:xfrm>
            <a:off x="609600" y="365760"/>
            <a:ext cx="10972800" cy="718000"/>
          </a:xfrm>
          <a:prstGeom prst="rect">
            <a:avLst/>
          </a:prstGeom>
          <a:noFill/>
          <a:ln>
            <a:noFill/>
          </a:ln>
        </p:spPr>
        <p:txBody>
          <a:bodyPr spcFirstLastPara="1" wrap="square" lIns="0" tIns="0" rIns="0" bIns="0" anchor="t" anchorCtr="0">
            <a:noAutofit/>
          </a:bodyPr>
          <a:lstStyle>
            <a:lvl1pPr lvl="0" algn="l" rtl="0">
              <a:lnSpc>
                <a:spcPct val="233333"/>
              </a:lnSpc>
              <a:spcBef>
                <a:spcPts val="0"/>
              </a:spcBef>
              <a:spcAft>
                <a:spcPts val="0"/>
              </a:spcAft>
              <a:buClr>
                <a:schemeClr val="accent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85" name="Google Shape;285;p59"/>
          <p:cNvSpPr txBox="1">
            <a:spLocks noGrp="1"/>
          </p:cNvSpPr>
          <p:nvPr>
            <p:ph type="sldNum" idx="12"/>
          </p:nvPr>
        </p:nvSpPr>
        <p:spPr>
          <a:xfrm>
            <a:off x="609600" y="6333843"/>
            <a:ext cx="370800" cy="328000"/>
          </a:xfrm>
          <a:prstGeom prst="rect">
            <a:avLst/>
          </a:prstGeom>
          <a:noFill/>
          <a:ln>
            <a:noFill/>
          </a:ln>
        </p:spPr>
        <p:txBody>
          <a:bodyPr spcFirstLastPara="1" wrap="square" lIns="0" tIns="0" rIns="0" bIns="0" anchor="b" anchorCtr="0">
            <a:noAutofit/>
          </a:bodyPr>
          <a:lstStyle>
            <a:lvl1pPr marL="0" marR="0" lvl="0"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1pPr>
            <a:lvl2pPr marL="0" marR="0" lvl="1"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2pPr>
            <a:lvl3pPr marL="0" marR="0" lvl="2"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3pPr>
            <a:lvl4pPr marL="0" marR="0" lvl="3"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4pPr>
            <a:lvl5pPr marL="0" marR="0" lvl="4"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5pPr>
            <a:lvl6pPr marL="0" marR="0" lvl="5"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6pPr>
            <a:lvl7pPr marL="0" marR="0" lvl="6"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7pPr>
            <a:lvl8pPr marL="0" marR="0" lvl="7"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8pPr>
            <a:lvl9pPr marL="0" marR="0" lvl="8"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9pPr>
          </a:lstStyle>
          <a:p>
            <a:fld id="{00000000-1234-1234-1234-123412341234}" type="slidenum">
              <a:rPr lang="en-US" smtClean="0"/>
              <a:pPr/>
              <a:t>‹#›</a:t>
            </a:fld>
            <a:endParaRPr lang="en-US"/>
          </a:p>
        </p:txBody>
      </p:sp>
      <p:sp>
        <p:nvSpPr>
          <p:cNvPr id="286" name="Google Shape;286;p59"/>
          <p:cNvSpPr txBox="1">
            <a:spLocks noGrp="1"/>
          </p:cNvSpPr>
          <p:nvPr>
            <p:ph type="ftr" idx="11"/>
          </p:nvPr>
        </p:nvSpPr>
        <p:spPr>
          <a:xfrm>
            <a:off x="4038600" y="6356351"/>
            <a:ext cx="4114800" cy="3660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87" name="Google Shape;287;p59"/>
          <p:cNvSpPr txBox="1">
            <a:spLocks noGrp="1"/>
          </p:cNvSpPr>
          <p:nvPr>
            <p:ph type="body" idx="1"/>
          </p:nvPr>
        </p:nvSpPr>
        <p:spPr>
          <a:xfrm>
            <a:off x="609600" y="1841500"/>
            <a:ext cx="5181600" cy="4084400"/>
          </a:xfrm>
          <a:prstGeom prst="rect">
            <a:avLst/>
          </a:prstGeom>
          <a:noFill/>
          <a:ln>
            <a:noFill/>
          </a:ln>
        </p:spPr>
        <p:txBody>
          <a:bodyPr spcFirstLastPara="1" wrap="square" lIns="0" tIns="0" rIns="0" bIns="0" anchor="t" anchorCtr="0">
            <a:noAutofit/>
          </a:bodyPr>
          <a:lstStyle>
            <a:lvl1pPr marL="609585" lvl="0" indent="-457189" algn="l" rtl="0">
              <a:lnSpc>
                <a:spcPct val="100000"/>
              </a:lnSpc>
              <a:spcBef>
                <a:spcPts val="1600"/>
              </a:spcBef>
              <a:spcAft>
                <a:spcPts val="0"/>
              </a:spcAft>
              <a:buSzPts val="1800"/>
              <a:buChar char="•"/>
              <a:defRPr/>
            </a:lvl1pPr>
            <a:lvl2pPr marL="1219170" lvl="1" indent="-457189" algn="l" rtl="0">
              <a:lnSpc>
                <a:spcPct val="100000"/>
              </a:lnSpc>
              <a:spcBef>
                <a:spcPts val="533"/>
              </a:spcBef>
              <a:spcAft>
                <a:spcPts val="0"/>
              </a:spcAft>
              <a:buSzPts val="1800"/>
              <a:buChar char="◦"/>
              <a:defRPr/>
            </a:lvl2pPr>
            <a:lvl3pPr marL="1828754" lvl="2" indent="-457189" algn="l" rtl="0">
              <a:lnSpc>
                <a:spcPct val="100000"/>
              </a:lnSpc>
              <a:spcBef>
                <a:spcPts val="800"/>
              </a:spcBef>
              <a:spcAft>
                <a:spcPts val="0"/>
              </a:spcAft>
              <a:buSzPts val="1800"/>
              <a:buChar char="-"/>
              <a:defRPr/>
            </a:lvl3pPr>
            <a:lvl4pPr marL="2438339" lvl="3" indent="-457189" algn="l" rtl="0">
              <a:lnSpc>
                <a:spcPct val="100000"/>
              </a:lnSpc>
              <a:spcBef>
                <a:spcPts val="800"/>
              </a:spcBef>
              <a:spcAft>
                <a:spcPts val="0"/>
              </a:spcAft>
              <a:buSzPts val="1800"/>
              <a:buChar char="•"/>
              <a:defRPr/>
            </a:lvl4pPr>
            <a:lvl5pPr marL="3047924" lvl="4" indent="-457189" algn="l" rtl="0">
              <a:lnSpc>
                <a:spcPct val="100000"/>
              </a:lnSpc>
              <a:spcBef>
                <a:spcPts val="800"/>
              </a:spcBef>
              <a:spcAft>
                <a:spcPts val="0"/>
              </a:spcAft>
              <a:buSzPts val="1800"/>
              <a:buChar char="•"/>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288" name="Google Shape;288;p59"/>
          <p:cNvSpPr txBox="1">
            <a:spLocks noGrp="1"/>
          </p:cNvSpPr>
          <p:nvPr>
            <p:ph type="body" idx="2"/>
          </p:nvPr>
        </p:nvSpPr>
        <p:spPr>
          <a:xfrm>
            <a:off x="6400800" y="1841500"/>
            <a:ext cx="5181600" cy="40844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1200"/>
              <a:buNone/>
              <a:defRPr sz="1600" i="1"/>
            </a:lvl1pPr>
            <a:lvl2pPr marL="1219170" lvl="1" indent="-457189" algn="l" rtl="0">
              <a:lnSpc>
                <a:spcPct val="100000"/>
              </a:lnSpc>
              <a:spcBef>
                <a:spcPts val="533"/>
              </a:spcBef>
              <a:spcAft>
                <a:spcPts val="0"/>
              </a:spcAft>
              <a:buSzPts val="1800"/>
              <a:buChar char="◦"/>
              <a:defRPr/>
            </a:lvl2pPr>
            <a:lvl3pPr marL="1828754" lvl="2" indent="-457189" algn="l" rtl="0">
              <a:lnSpc>
                <a:spcPct val="100000"/>
              </a:lnSpc>
              <a:spcBef>
                <a:spcPts val="800"/>
              </a:spcBef>
              <a:spcAft>
                <a:spcPts val="0"/>
              </a:spcAft>
              <a:buSzPts val="1800"/>
              <a:buChar char="-"/>
              <a:defRPr/>
            </a:lvl3pPr>
            <a:lvl4pPr marL="2438339" lvl="3" indent="-457189" algn="l" rtl="0">
              <a:lnSpc>
                <a:spcPct val="100000"/>
              </a:lnSpc>
              <a:spcBef>
                <a:spcPts val="800"/>
              </a:spcBef>
              <a:spcAft>
                <a:spcPts val="0"/>
              </a:spcAft>
              <a:buSzPts val="1800"/>
              <a:buChar char="•"/>
              <a:defRPr/>
            </a:lvl4pPr>
            <a:lvl5pPr marL="3047924" lvl="4" indent="-457189" algn="l" rtl="0">
              <a:lnSpc>
                <a:spcPct val="100000"/>
              </a:lnSpc>
              <a:spcBef>
                <a:spcPts val="800"/>
              </a:spcBef>
              <a:spcAft>
                <a:spcPts val="0"/>
              </a:spcAft>
              <a:buSzPts val="1800"/>
              <a:buChar char="•"/>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519277274"/>
      </p:ext>
    </p:extLst>
  </p:cSld>
  <p:clrMapOvr>
    <a:masterClrMapping/>
  </p:clrMapOvr>
  <p:extLst>
    <p:ext uri="{DCECCB84-F9BA-43D5-87BE-67443E8EF086}">
      <p15:sldGuideLst xmlns:p15="http://schemas.microsoft.com/office/powerpoint/2012/main">
        <p15:guide id="1" pos="2736">
          <p15:clr>
            <a:srgbClr val="FBAE40"/>
          </p15:clr>
        </p15:guide>
        <p15:guide id="2" pos="302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1_Claim w/ example | Black">
  <p:cSld name="1_Claim w/ example | Black">
    <p:spTree>
      <p:nvGrpSpPr>
        <p:cNvPr id="1" name="Shape 289"/>
        <p:cNvGrpSpPr/>
        <p:nvPr/>
      </p:nvGrpSpPr>
      <p:grpSpPr>
        <a:xfrm>
          <a:off x="0" y="0"/>
          <a:ext cx="0" cy="0"/>
          <a:chOff x="0" y="0"/>
          <a:chExt cx="0" cy="0"/>
        </a:xfrm>
      </p:grpSpPr>
      <p:pic>
        <p:nvPicPr>
          <p:cNvPr id="290" name="Google Shape;290;p60"/>
          <p:cNvPicPr preferRelativeResize="0"/>
          <p:nvPr/>
        </p:nvPicPr>
        <p:blipFill rotWithShape="1">
          <a:blip r:embed="rId2">
            <a:alphaModFix/>
          </a:blip>
          <a:srcRect/>
          <a:stretch/>
        </p:blipFill>
        <p:spPr>
          <a:xfrm>
            <a:off x="0" y="1"/>
            <a:ext cx="12192000" cy="6868159"/>
          </a:xfrm>
          <a:prstGeom prst="rect">
            <a:avLst/>
          </a:prstGeom>
          <a:noFill/>
          <a:ln>
            <a:noFill/>
          </a:ln>
        </p:spPr>
      </p:pic>
      <p:sp>
        <p:nvSpPr>
          <p:cNvPr id="291" name="Google Shape;291;p60"/>
          <p:cNvSpPr txBox="1">
            <a:spLocks noGrp="1"/>
          </p:cNvSpPr>
          <p:nvPr>
            <p:ph type="body" idx="1"/>
          </p:nvPr>
        </p:nvSpPr>
        <p:spPr>
          <a:xfrm>
            <a:off x="2438400" y="731520"/>
            <a:ext cx="7315200" cy="3170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16000"/>
              <a:buFont typeface="Roboto"/>
              <a:buNone/>
              <a:defRPr sz="21333">
                <a:solidFill>
                  <a:schemeClr val="accent1"/>
                </a:solidFill>
              </a:defRPr>
            </a:lvl1pPr>
            <a:lvl2pPr marL="1219170" lvl="1" indent="-457189" algn="l" rtl="0">
              <a:lnSpc>
                <a:spcPct val="100000"/>
              </a:lnSpc>
              <a:spcBef>
                <a:spcPts val="533"/>
              </a:spcBef>
              <a:spcAft>
                <a:spcPts val="0"/>
              </a:spcAft>
              <a:buSzPts val="1800"/>
              <a:buChar char="◦"/>
              <a:defRPr/>
            </a:lvl2pPr>
            <a:lvl3pPr marL="1828754" lvl="2" indent="-457189" algn="l" rtl="0">
              <a:lnSpc>
                <a:spcPct val="100000"/>
              </a:lnSpc>
              <a:spcBef>
                <a:spcPts val="800"/>
              </a:spcBef>
              <a:spcAft>
                <a:spcPts val="0"/>
              </a:spcAft>
              <a:buSzPts val="1800"/>
              <a:buChar char="-"/>
              <a:defRPr/>
            </a:lvl3pPr>
            <a:lvl4pPr marL="2438339" lvl="3" indent="-457189" algn="l" rtl="0">
              <a:lnSpc>
                <a:spcPct val="100000"/>
              </a:lnSpc>
              <a:spcBef>
                <a:spcPts val="800"/>
              </a:spcBef>
              <a:spcAft>
                <a:spcPts val="0"/>
              </a:spcAft>
              <a:buSzPts val="1800"/>
              <a:buChar char="•"/>
              <a:defRPr/>
            </a:lvl4pPr>
            <a:lvl5pPr marL="3047924" lvl="4" indent="-457189" algn="l" rtl="0">
              <a:lnSpc>
                <a:spcPct val="100000"/>
              </a:lnSpc>
              <a:spcBef>
                <a:spcPts val="800"/>
              </a:spcBef>
              <a:spcAft>
                <a:spcPts val="0"/>
              </a:spcAft>
              <a:buSzPts val="1800"/>
              <a:buChar char="•"/>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292" name="Google Shape;292;p60"/>
          <p:cNvSpPr txBox="1">
            <a:spLocks noGrp="1"/>
          </p:cNvSpPr>
          <p:nvPr>
            <p:ph type="body" idx="2"/>
          </p:nvPr>
        </p:nvSpPr>
        <p:spPr>
          <a:xfrm>
            <a:off x="2438400" y="3486912"/>
            <a:ext cx="7315200" cy="4104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2000"/>
              <a:buFont typeface="Roboto"/>
              <a:buNone/>
              <a:defRPr sz="2667">
                <a:solidFill>
                  <a:schemeClr val="lt1"/>
                </a:solidFill>
              </a:defRPr>
            </a:lvl1pPr>
            <a:lvl2pPr marL="1219170" lvl="1" indent="-304792" algn="l" rtl="0">
              <a:lnSpc>
                <a:spcPct val="100000"/>
              </a:lnSpc>
              <a:spcBef>
                <a:spcPts val="533"/>
              </a:spcBef>
              <a:spcAft>
                <a:spcPts val="0"/>
              </a:spcAft>
              <a:buSzPts val="1800"/>
              <a:buFont typeface="Roboto"/>
              <a:buNone/>
              <a:defRPr sz="2400">
                <a:solidFill>
                  <a:schemeClr val="lt1"/>
                </a:solidFill>
              </a:defRPr>
            </a:lvl2pPr>
            <a:lvl3pPr marL="1828754" lvl="2" indent="-304792" algn="l" rtl="0">
              <a:lnSpc>
                <a:spcPct val="100000"/>
              </a:lnSpc>
              <a:spcBef>
                <a:spcPts val="800"/>
              </a:spcBef>
              <a:spcAft>
                <a:spcPts val="0"/>
              </a:spcAft>
              <a:buSzPts val="1800"/>
              <a:buFont typeface="Roboto"/>
              <a:buNone/>
              <a:defRPr sz="2400">
                <a:solidFill>
                  <a:schemeClr val="lt1"/>
                </a:solidFill>
              </a:defRPr>
            </a:lvl3pPr>
            <a:lvl4pPr marL="2438339" lvl="3" indent="-304792" algn="l" rtl="0">
              <a:lnSpc>
                <a:spcPct val="100000"/>
              </a:lnSpc>
              <a:spcBef>
                <a:spcPts val="800"/>
              </a:spcBef>
              <a:spcAft>
                <a:spcPts val="0"/>
              </a:spcAft>
              <a:buSzPts val="1800"/>
              <a:buFont typeface="Roboto"/>
              <a:buNone/>
              <a:defRPr sz="2400">
                <a:solidFill>
                  <a:schemeClr val="lt1"/>
                </a:solidFill>
              </a:defRPr>
            </a:lvl4pPr>
            <a:lvl5pPr marL="3047924" lvl="4" indent="-304792" algn="l" rtl="0">
              <a:lnSpc>
                <a:spcPct val="100000"/>
              </a:lnSpc>
              <a:spcBef>
                <a:spcPts val="800"/>
              </a:spcBef>
              <a:spcAft>
                <a:spcPts val="0"/>
              </a:spcAft>
              <a:buSzPts val="1800"/>
              <a:buFont typeface="Roboto"/>
              <a:buNone/>
              <a:defRPr sz="2400">
                <a:solidFill>
                  <a:schemeClr val="lt1"/>
                </a:solidFill>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293" name="Google Shape;293;p60"/>
          <p:cNvSpPr txBox="1"/>
          <p:nvPr/>
        </p:nvSpPr>
        <p:spPr>
          <a:xfrm>
            <a:off x="2743200" y="6112745"/>
            <a:ext cx="6705600" cy="495200"/>
          </a:xfrm>
          <a:prstGeom prst="rect">
            <a:avLst/>
          </a:prstGeom>
          <a:noFill/>
          <a:ln>
            <a:noFill/>
          </a:ln>
        </p:spPr>
        <p:txBody>
          <a:bodyPr spcFirstLastPara="1" wrap="square" lIns="0" tIns="0" rIns="0" bIns="0" anchor="b" anchorCtr="0">
            <a:noAutofit/>
          </a:bodyPr>
          <a:lstStyle/>
          <a:p>
            <a:pPr marL="0" marR="0" lvl="0" indent="0" algn="ctr" rtl="0">
              <a:lnSpc>
                <a:spcPct val="90000"/>
              </a:lnSpc>
              <a:spcBef>
                <a:spcPts val="0"/>
              </a:spcBef>
              <a:spcAft>
                <a:spcPts val="0"/>
              </a:spcAft>
              <a:buClr>
                <a:srgbClr val="FFFFFF"/>
              </a:buClr>
              <a:buSzPts val="1000"/>
              <a:buFont typeface="Arial"/>
              <a:buNone/>
            </a:pPr>
            <a:r>
              <a:rPr lang="en-US" sz="1333" b="0" i="0" u="none" strike="noStrike" cap="none">
                <a:solidFill>
                  <a:srgbClr val="FFFFFF"/>
                </a:solidFill>
                <a:latin typeface="Arial"/>
                <a:ea typeface="Arial"/>
                <a:cs typeface="Arial"/>
                <a:sym typeface="Arial"/>
              </a:rPr>
              <a:t>Source: Source information goes here.</a:t>
            </a:r>
            <a:endParaRPr sz="1867" b="0" i="0" u="none" strike="noStrike" cap="none">
              <a:solidFill>
                <a:srgbClr val="000000"/>
              </a:solidFill>
              <a:latin typeface="Arial"/>
              <a:ea typeface="Arial"/>
              <a:cs typeface="Arial"/>
              <a:sym typeface="Arial"/>
            </a:endParaRPr>
          </a:p>
        </p:txBody>
      </p:sp>
      <p:sp>
        <p:nvSpPr>
          <p:cNvPr id="294" name="Google Shape;294;p60"/>
          <p:cNvSpPr txBox="1"/>
          <p:nvPr/>
        </p:nvSpPr>
        <p:spPr>
          <a:xfrm>
            <a:off x="2743200" y="6112745"/>
            <a:ext cx="6705600" cy="495200"/>
          </a:xfrm>
          <a:prstGeom prst="rect">
            <a:avLst/>
          </a:prstGeom>
          <a:noFill/>
          <a:ln>
            <a:noFill/>
          </a:ln>
        </p:spPr>
        <p:txBody>
          <a:bodyPr spcFirstLastPara="1" wrap="square" lIns="0" tIns="0" rIns="0" bIns="0" anchor="b" anchorCtr="0">
            <a:noAutofit/>
          </a:bodyPr>
          <a:lstStyle/>
          <a:p>
            <a:pPr marL="0" marR="0" lvl="0" indent="0" algn="ctr" rtl="0">
              <a:lnSpc>
                <a:spcPct val="90000"/>
              </a:lnSpc>
              <a:spcBef>
                <a:spcPts val="0"/>
              </a:spcBef>
              <a:spcAft>
                <a:spcPts val="0"/>
              </a:spcAft>
              <a:buClr>
                <a:srgbClr val="FFFFFF"/>
              </a:buClr>
              <a:buSzPts val="1000"/>
              <a:buFont typeface="Arial"/>
              <a:buNone/>
            </a:pPr>
            <a:r>
              <a:rPr lang="en-US" sz="1333" b="0" i="0" u="none" strike="noStrike" cap="none">
                <a:solidFill>
                  <a:srgbClr val="FFFFFF"/>
                </a:solidFill>
                <a:latin typeface="Arial"/>
                <a:ea typeface="Arial"/>
                <a:cs typeface="Arial"/>
                <a:sym typeface="Arial"/>
              </a:rPr>
              <a:t>Source: Source information goes here.</a:t>
            </a:r>
            <a:endParaRPr sz="1867" b="0" i="0" u="none" strike="noStrike" cap="none">
              <a:solidFill>
                <a:srgbClr val="000000"/>
              </a:solidFill>
              <a:latin typeface="Arial"/>
              <a:ea typeface="Arial"/>
              <a:cs typeface="Arial"/>
              <a:sym typeface="Arial"/>
            </a:endParaRPr>
          </a:p>
        </p:txBody>
      </p:sp>
      <p:pic>
        <p:nvPicPr>
          <p:cNvPr id="295" name="Google Shape;295;p60"/>
          <p:cNvPicPr preferRelativeResize="0"/>
          <p:nvPr/>
        </p:nvPicPr>
        <p:blipFill rotWithShape="1">
          <a:blip r:embed="rId3">
            <a:alphaModFix/>
          </a:blip>
          <a:srcRect/>
          <a:stretch/>
        </p:blipFill>
        <p:spPr>
          <a:xfrm>
            <a:off x="11153140" y="6126904"/>
            <a:ext cx="433493" cy="487680"/>
          </a:xfrm>
          <a:prstGeom prst="rect">
            <a:avLst/>
          </a:prstGeom>
          <a:noFill/>
          <a:ln>
            <a:noFill/>
          </a:ln>
        </p:spPr>
      </p:pic>
    </p:spTree>
    <p:extLst>
      <p:ext uri="{BB962C8B-B14F-4D97-AF65-F5344CB8AC3E}">
        <p14:creationId xmlns:p14="http://schemas.microsoft.com/office/powerpoint/2010/main" val="17052835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1_Icons | White">
  <p:cSld name="1_Icons | White">
    <p:spTree>
      <p:nvGrpSpPr>
        <p:cNvPr id="1" name="Shape 296"/>
        <p:cNvGrpSpPr/>
        <p:nvPr/>
      </p:nvGrpSpPr>
      <p:grpSpPr>
        <a:xfrm>
          <a:off x="0" y="0"/>
          <a:ext cx="0" cy="0"/>
          <a:chOff x="0" y="0"/>
          <a:chExt cx="0" cy="0"/>
        </a:xfrm>
      </p:grpSpPr>
      <p:sp>
        <p:nvSpPr>
          <p:cNvPr id="297" name="Google Shape;297;p61"/>
          <p:cNvSpPr>
            <a:spLocks noGrp="1"/>
          </p:cNvSpPr>
          <p:nvPr>
            <p:ph type="pic" idx="2"/>
          </p:nvPr>
        </p:nvSpPr>
        <p:spPr>
          <a:xfrm>
            <a:off x="609600" y="2466103"/>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2400"/>
              <a:buFont typeface="Arial"/>
              <a:buNone/>
              <a:defRPr sz="1333" b="0" i="1" u="none" strike="noStrike" cap="none">
                <a:solidFill>
                  <a:schemeClr val="lt1"/>
                </a:solidFill>
                <a:latin typeface="Arial"/>
                <a:ea typeface="Arial"/>
                <a:cs typeface="Arial"/>
                <a:sym typeface="Arial"/>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98" name="Google Shape;298;p61"/>
          <p:cNvSpPr txBox="1">
            <a:spLocks noGrp="1"/>
          </p:cNvSpPr>
          <p:nvPr>
            <p:ph type="body" idx="1"/>
          </p:nvPr>
        </p:nvSpPr>
        <p:spPr>
          <a:xfrm>
            <a:off x="614475" y="3982837"/>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2400"/>
              <a:buFont typeface="Arial"/>
              <a:buNone/>
              <a:defRPr sz="2667" b="1" i="0">
                <a:solidFill>
                  <a:schemeClr val="lt2"/>
                </a:solidFill>
              </a:defRPr>
            </a:lvl1pPr>
            <a:lvl2pPr marL="1219170" lvl="1" indent="-457189" algn="l" rtl="0">
              <a:lnSpc>
                <a:spcPct val="100000"/>
              </a:lnSpc>
              <a:spcBef>
                <a:spcPts val="533"/>
              </a:spcBef>
              <a:spcAft>
                <a:spcPts val="0"/>
              </a:spcAft>
              <a:buSzPts val="1800"/>
              <a:buChar char="◦"/>
              <a:defRPr sz="1600" b="1" i="0"/>
            </a:lvl2pPr>
            <a:lvl3pPr marL="1828754" lvl="2" indent="-431789" algn="l" rtl="0">
              <a:lnSpc>
                <a:spcPct val="100000"/>
              </a:lnSpc>
              <a:spcBef>
                <a:spcPts val="800"/>
              </a:spcBef>
              <a:spcAft>
                <a:spcPts val="0"/>
              </a:spcAft>
              <a:buSzPts val="1500"/>
              <a:buChar char="-"/>
              <a:defRPr sz="1600" b="1" i="0"/>
            </a:lvl3pPr>
            <a:lvl4pPr marL="2438339" lvl="3" indent="-419090" algn="l" rtl="0">
              <a:lnSpc>
                <a:spcPct val="100000"/>
              </a:lnSpc>
              <a:spcBef>
                <a:spcPts val="800"/>
              </a:spcBef>
              <a:spcAft>
                <a:spcPts val="0"/>
              </a:spcAft>
              <a:buSzPts val="135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19090" algn="l" rtl="0">
              <a:lnSpc>
                <a:spcPct val="90000"/>
              </a:lnSpc>
              <a:spcBef>
                <a:spcPts val="500"/>
              </a:spcBef>
              <a:spcAft>
                <a:spcPts val="0"/>
              </a:spcAft>
              <a:buSzPts val="1350"/>
              <a:buChar char="•"/>
              <a:defRPr/>
            </a:lvl6pPr>
            <a:lvl7pPr marL="4267093" lvl="6" indent="-419090" algn="l" rtl="0">
              <a:lnSpc>
                <a:spcPct val="90000"/>
              </a:lnSpc>
              <a:spcBef>
                <a:spcPts val="500"/>
              </a:spcBef>
              <a:spcAft>
                <a:spcPts val="0"/>
              </a:spcAft>
              <a:buSzPts val="1350"/>
              <a:buChar char="•"/>
              <a:defRPr/>
            </a:lvl7pPr>
            <a:lvl8pPr marL="4876678" lvl="7" indent="-419090" algn="l" rtl="0">
              <a:lnSpc>
                <a:spcPct val="90000"/>
              </a:lnSpc>
              <a:spcBef>
                <a:spcPts val="500"/>
              </a:spcBef>
              <a:spcAft>
                <a:spcPts val="0"/>
              </a:spcAft>
              <a:buSzPts val="1350"/>
              <a:buChar char="•"/>
              <a:defRPr/>
            </a:lvl8pPr>
            <a:lvl9pPr marL="5486263" lvl="8" indent="-419090" algn="l" rtl="0">
              <a:lnSpc>
                <a:spcPct val="90000"/>
              </a:lnSpc>
              <a:spcBef>
                <a:spcPts val="500"/>
              </a:spcBef>
              <a:spcAft>
                <a:spcPts val="0"/>
              </a:spcAft>
              <a:buSzPts val="1350"/>
              <a:buChar char="•"/>
              <a:defRPr/>
            </a:lvl9pPr>
          </a:lstStyle>
          <a:p>
            <a:endParaRPr/>
          </a:p>
        </p:txBody>
      </p:sp>
      <p:sp>
        <p:nvSpPr>
          <p:cNvPr id="299" name="Google Shape;299;p61"/>
          <p:cNvSpPr>
            <a:spLocks noGrp="1"/>
          </p:cNvSpPr>
          <p:nvPr>
            <p:ph type="pic" idx="3"/>
          </p:nvPr>
        </p:nvSpPr>
        <p:spPr>
          <a:xfrm>
            <a:off x="2529840" y="2466103"/>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2400"/>
              <a:buFont typeface="Arial"/>
              <a:buNone/>
              <a:defRPr sz="1333" b="0" i="1" u="none" strike="noStrike" cap="none">
                <a:solidFill>
                  <a:schemeClr val="lt1"/>
                </a:solidFill>
                <a:latin typeface="Arial"/>
                <a:ea typeface="Arial"/>
                <a:cs typeface="Arial"/>
                <a:sym typeface="Arial"/>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00" name="Google Shape;300;p61"/>
          <p:cNvSpPr>
            <a:spLocks noGrp="1"/>
          </p:cNvSpPr>
          <p:nvPr>
            <p:ph type="pic" idx="4"/>
          </p:nvPr>
        </p:nvSpPr>
        <p:spPr>
          <a:xfrm>
            <a:off x="8290560" y="2466103"/>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2400"/>
              <a:buFont typeface="Arial"/>
              <a:buNone/>
              <a:defRPr sz="1333" b="0" i="1" u="none" strike="noStrike" cap="none">
                <a:solidFill>
                  <a:schemeClr val="lt1"/>
                </a:solidFill>
                <a:latin typeface="Arial"/>
                <a:ea typeface="Arial"/>
                <a:cs typeface="Arial"/>
                <a:sym typeface="Arial"/>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01" name="Google Shape;301;p61"/>
          <p:cNvSpPr>
            <a:spLocks noGrp="1"/>
          </p:cNvSpPr>
          <p:nvPr>
            <p:ph type="pic" idx="5"/>
          </p:nvPr>
        </p:nvSpPr>
        <p:spPr>
          <a:xfrm>
            <a:off x="10210800" y="2466103"/>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2400"/>
              <a:buFont typeface="Arial"/>
              <a:buNone/>
              <a:defRPr sz="1333" b="0" i="1" u="none" strike="noStrike" cap="none">
                <a:solidFill>
                  <a:schemeClr val="lt1"/>
                </a:solidFill>
                <a:latin typeface="Arial"/>
                <a:ea typeface="Arial"/>
                <a:cs typeface="Arial"/>
                <a:sym typeface="Arial"/>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02" name="Google Shape;302;p61"/>
          <p:cNvSpPr>
            <a:spLocks noGrp="1"/>
          </p:cNvSpPr>
          <p:nvPr>
            <p:ph type="pic" idx="6"/>
          </p:nvPr>
        </p:nvSpPr>
        <p:spPr>
          <a:xfrm>
            <a:off x="4450080" y="2466103"/>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2400"/>
              <a:buFont typeface="Arial"/>
              <a:buNone/>
              <a:defRPr sz="1333" b="0" i="1" u="none" strike="noStrike" cap="none">
                <a:solidFill>
                  <a:schemeClr val="lt1"/>
                </a:solidFill>
                <a:latin typeface="Arial"/>
                <a:ea typeface="Arial"/>
                <a:cs typeface="Arial"/>
                <a:sym typeface="Arial"/>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03" name="Google Shape;303;p61"/>
          <p:cNvSpPr>
            <a:spLocks noGrp="1"/>
          </p:cNvSpPr>
          <p:nvPr>
            <p:ph type="pic" idx="7"/>
          </p:nvPr>
        </p:nvSpPr>
        <p:spPr>
          <a:xfrm>
            <a:off x="6370320" y="2466103"/>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2400"/>
              <a:buFont typeface="Arial"/>
              <a:buNone/>
              <a:defRPr sz="1333" b="0" i="1" u="none" strike="noStrike" cap="none">
                <a:solidFill>
                  <a:schemeClr val="lt1"/>
                </a:solidFill>
                <a:latin typeface="Arial"/>
                <a:ea typeface="Arial"/>
                <a:cs typeface="Arial"/>
                <a:sym typeface="Arial"/>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04" name="Google Shape;304;p61"/>
          <p:cNvSpPr txBox="1">
            <a:spLocks noGrp="1"/>
          </p:cNvSpPr>
          <p:nvPr>
            <p:ph type="body" idx="8"/>
          </p:nvPr>
        </p:nvSpPr>
        <p:spPr>
          <a:xfrm>
            <a:off x="2533496" y="3982837"/>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2400"/>
              <a:buFont typeface="Arial"/>
              <a:buNone/>
              <a:defRPr sz="2667" b="1" i="0">
                <a:solidFill>
                  <a:schemeClr val="lt2"/>
                </a:solidFill>
              </a:defRPr>
            </a:lvl1pPr>
            <a:lvl2pPr marL="1219170" lvl="1" indent="-457189" algn="l" rtl="0">
              <a:lnSpc>
                <a:spcPct val="100000"/>
              </a:lnSpc>
              <a:spcBef>
                <a:spcPts val="533"/>
              </a:spcBef>
              <a:spcAft>
                <a:spcPts val="0"/>
              </a:spcAft>
              <a:buSzPts val="1800"/>
              <a:buChar char="◦"/>
              <a:defRPr sz="1600" b="1" i="0"/>
            </a:lvl2pPr>
            <a:lvl3pPr marL="1828754" lvl="2" indent="-431789" algn="l" rtl="0">
              <a:lnSpc>
                <a:spcPct val="100000"/>
              </a:lnSpc>
              <a:spcBef>
                <a:spcPts val="800"/>
              </a:spcBef>
              <a:spcAft>
                <a:spcPts val="0"/>
              </a:spcAft>
              <a:buSzPts val="1500"/>
              <a:buChar char="-"/>
              <a:defRPr sz="1600" b="1" i="0"/>
            </a:lvl3pPr>
            <a:lvl4pPr marL="2438339" lvl="3" indent="-419090" algn="l" rtl="0">
              <a:lnSpc>
                <a:spcPct val="100000"/>
              </a:lnSpc>
              <a:spcBef>
                <a:spcPts val="800"/>
              </a:spcBef>
              <a:spcAft>
                <a:spcPts val="0"/>
              </a:spcAft>
              <a:buSzPts val="135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19090" algn="l" rtl="0">
              <a:lnSpc>
                <a:spcPct val="90000"/>
              </a:lnSpc>
              <a:spcBef>
                <a:spcPts val="500"/>
              </a:spcBef>
              <a:spcAft>
                <a:spcPts val="0"/>
              </a:spcAft>
              <a:buSzPts val="1350"/>
              <a:buChar char="•"/>
              <a:defRPr/>
            </a:lvl6pPr>
            <a:lvl7pPr marL="4267093" lvl="6" indent="-419090" algn="l" rtl="0">
              <a:lnSpc>
                <a:spcPct val="90000"/>
              </a:lnSpc>
              <a:spcBef>
                <a:spcPts val="500"/>
              </a:spcBef>
              <a:spcAft>
                <a:spcPts val="0"/>
              </a:spcAft>
              <a:buSzPts val="1350"/>
              <a:buChar char="•"/>
              <a:defRPr/>
            </a:lvl7pPr>
            <a:lvl8pPr marL="4876678" lvl="7" indent="-419090" algn="l" rtl="0">
              <a:lnSpc>
                <a:spcPct val="90000"/>
              </a:lnSpc>
              <a:spcBef>
                <a:spcPts val="500"/>
              </a:spcBef>
              <a:spcAft>
                <a:spcPts val="0"/>
              </a:spcAft>
              <a:buSzPts val="1350"/>
              <a:buChar char="•"/>
              <a:defRPr/>
            </a:lvl8pPr>
            <a:lvl9pPr marL="5486263" lvl="8" indent="-419090" algn="l" rtl="0">
              <a:lnSpc>
                <a:spcPct val="90000"/>
              </a:lnSpc>
              <a:spcBef>
                <a:spcPts val="500"/>
              </a:spcBef>
              <a:spcAft>
                <a:spcPts val="0"/>
              </a:spcAft>
              <a:buSzPts val="1350"/>
              <a:buChar char="•"/>
              <a:defRPr/>
            </a:lvl9pPr>
          </a:lstStyle>
          <a:p>
            <a:endParaRPr/>
          </a:p>
        </p:txBody>
      </p:sp>
      <p:sp>
        <p:nvSpPr>
          <p:cNvPr id="305" name="Google Shape;305;p61"/>
          <p:cNvSpPr txBox="1">
            <a:spLocks noGrp="1"/>
          </p:cNvSpPr>
          <p:nvPr>
            <p:ph type="body" idx="9"/>
          </p:nvPr>
        </p:nvSpPr>
        <p:spPr>
          <a:xfrm>
            <a:off x="4452517" y="3982837"/>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2400"/>
              <a:buFont typeface="Arial"/>
              <a:buNone/>
              <a:defRPr sz="2667" b="1" i="0">
                <a:solidFill>
                  <a:schemeClr val="lt2"/>
                </a:solidFill>
              </a:defRPr>
            </a:lvl1pPr>
            <a:lvl2pPr marL="1219170" lvl="1" indent="-457189" algn="l" rtl="0">
              <a:lnSpc>
                <a:spcPct val="100000"/>
              </a:lnSpc>
              <a:spcBef>
                <a:spcPts val="533"/>
              </a:spcBef>
              <a:spcAft>
                <a:spcPts val="0"/>
              </a:spcAft>
              <a:buSzPts val="1800"/>
              <a:buChar char="◦"/>
              <a:defRPr sz="1600" b="1" i="0"/>
            </a:lvl2pPr>
            <a:lvl3pPr marL="1828754" lvl="2" indent="-431789" algn="l" rtl="0">
              <a:lnSpc>
                <a:spcPct val="100000"/>
              </a:lnSpc>
              <a:spcBef>
                <a:spcPts val="800"/>
              </a:spcBef>
              <a:spcAft>
                <a:spcPts val="0"/>
              </a:spcAft>
              <a:buSzPts val="1500"/>
              <a:buChar char="-"/>
              <a:defRPr sz="1600" b="1" i="0"/>
            </a:lvl3pPr>
            <a:lvl4pPr marL="2438339" lvl="3" indent="-419090" algn="l" rtl="0">
              <a:lnSpc>
                <a:spcPct val="100000"/>
              </a:lnSpc>
              <a:spcBef>
                <a:spcPts val="800"/>
              </a:spcBef>
              <a:spcAft>
                <a:spcPts val="0"/>
              </a:spcAft>
              <a:buSzPts val="135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19090" algn="l" rtl="0">
              <a:lnSpc>
                <a:spcPct val="90000"/>
              </a:lnSpc>
              <a:spcBef>
                <a:spcPts val="500"/>
              </a:spcBef>
              <a:spcAft>
                <a:spcPts val="0"/>
              </a:spcAft>
              <a:buSzPts val="1350"/>
              <a:buChar char="•"/>
              <a:defRPr/>
            </a:lvl6pPr>
            <a:lvl7pPr marL="4267093" lvl="6" indent="-419090" algn="l" rtl="0">
              <a:lnSpc>
                <a:spcPct val="90000"/>
              </a:lnSpc>
              <a:spcBef>
                <a:spcPts val="500"/>
              </a:spcBef>
              <a:spcAft>
                <a:spcPts val="0"/>
              </a:spcAft>
              <a:buSzPts val="1350"/>
              <a:buChar char="•"/>
              <a:defRPr/>
            </a:lvl7pPr>
            <a:lvl8pPr marL="4876678" lvl="7" indent="-419090" algn="l" rtl="0">
              <a:lnSpc>
                <a:spcPct val="90000"/>
              </a:lnSpc>
              <a:spcBef>
                <a:spcPts val="500"/>
              </a:spcBef>
              <a:spcAft>
                <a:spcPts val="0"/>
              </a:spcAft>
              <a:buSzPts val="1350"/>
              <a:buChar char="•"/>
              <a:defRPr/>
            </a:lvl8pPr>
            <a:lvl9pPr marL="5486263" lvl="8" indent="-419090" algn="l" rtl="0">
              <a:lnSpc>
                <a:spcPct val="90000"/>
              </a:lnSpc>
              <a:spcBef>
                <a:spcPts val="500"/>
              </a:spcBef>
              <a:spcAft>
                <a:spcPts val="0"/>
              </a:spcAft>
              <a:buSzPts val="1350"/>
              <a:buChar char="•"/>
              <a:defRPr/>
            </a:lvl9pPr>
          </a:lstStyle>
          <a:p>
            <a:endParaRPr/>
          </a:p>
        </p:txBody>
      </p:sp>
      <p:sp>
        <p:nvSpPr>
          <p:cNvPr id="306" name="Google Shape;306;p61"/>
          <p:cNvSpPr txBox="1">
            <a:spLocks noGrp="1"/>
          </p:cNvSpPr>
          <p:nvPr>
            <p:ph type="body" idx="13"/>
          </p:nvPr>
        </p:nvSpPr>
        <p:spPr>
          <a:xfrm>
            <a:off x="6371539" y="3982837"/>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2400"/>
              <a:buFont typeface="Arial"/>
              <a:buNone/>
              <a:defRPr sz="2667" b="1" i="0">
                <a:solidFill>
                  <a:schemeClr val="lt2"/>
                </a:solidFill>
              </a:defRPr>
            </a:lvl1pPr>
            <a:lvl2pPr marL="1219170" lvl="1" indent="-457189" algn="l" rtl="0">
              <a:lnSpc>
                <a:spcPct val="100000"/>
              </a:lnSpc>
              <a:spcBef>
                <a:spcPts val="533"/>
              </a:spcBef>
              <a:spcAft>
                <a:spcPts val="0"/>
              </a:spcAft>
              <a:buSzPts val="1800"/>
              <a:buChar char="◦"/>
              <a:defRPr sz="1600" b="1" i="0"/>
            </a:lvl2pPr>
            <a:lvl3pPr marL="1828754" lvl="2" indent="-431789" algn="l" rtl="0">
              <a:lnSpc>
                <a:spcPct val="100000"/>
              </a:lnSpc>
              <a:spcBef>
                <a:spcPts val="800"/>
              </a:spcBef>
              <a:spcAft>
                <a:spcPts val="0"/>
              </a:spcAft>
              <a:buSzPts val="1500"/>
              <a:buChar char="-"/>
              <a:defRPr sz="1600" b="1" i="0"/>
            </a:lvl3pPr>
            <a:lvl4pPr marL="2438339" lvl="3" indent="-419090" algn="l" rtl="0">
              <a:lnSpc>
                <a:spcPct val="100000"/>
              </a:lnSpc>
              <a:spcBef>
                <a:spcPts val="800"/>
              </a:spcBef>
              <a:spcAft>
                <a:spcPts val="0"/>
              </a:spcAft>
              <a:buSzPts val="135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19090" algn="l" rtl="0">
              <a:lnSpc>
                <a:spcPct val="90000"/>
              </a:lnSpc>
              <a:spcBef>
                <a:spcPts val="500"/>
              </a:spcBef>
              <a:spcAft>
                <a:spcPts val="0"/>
              </a:spcAft>
              <a:buSzPts val="1350"/>
              <a:buChar char="•"/>
              <a:defRPr/>
            </a:lvl6pPr>
            <a:lvl7pPr marL="4267093" lvl="6" indent="-419090" algn="l" rtl="0">
              <a:lnSpc>
                <a:spcPct val="90000"/>
              </a:lnSpc>
              <a:spcBef>
                <a:spcPts val="500"/>
              </a:spcBef>
              <a:spcAft>
                <a:spcPts val="0"/>
              </a:spcAft>
              <a:buSzPts val="1350"/>
              <a:buChar char="•"/>
              <a:defRPr/>
            </a:lvl7pPr>
            <a:lvl8pPr marL="4876678" lvl="7" indent="-419090" algn="l" rtl="0">
              <a:lnSpc>
                <a:spcPct val="90000"/>
              </a:lnSpc>
              <a:spcBef>
                <a:spcPts val="500"/>
              </a:spcBef>
              <a:spcAft>
                <a:spcPts val="0"/>
              </a:spcAft>
              <a:buSzPts val="1350"/>
              <a:buChar char="•"/>
              <a:defRPr/>
            </a:lvl8pPr>
            <a:lvl9pPr marL="5486263" lvl="8" indent="-419090" algn="l" rtl="0">
              <a:lnSpc>
                <a:spcPct val="90000"/>
              </a:lnSpc>
              <a:spcBef>
                <a:spcPts val="500"/>
              </a:spcBef>
              <a:spcAft>
                <a:spcPts val="0"/>
              </a:spcAft>
              <a:buSzPts val="1350"/>
              <a:buChar char="•"/>
              <a:defRPr/>
            </a:lvl9pPr>
          </a:lstStyle>
          <a:p>
            <a:endParaRPr/>
          </a:p>
        </p:txBody>
      </p:sp>
      <p:sp>
        <p:nvSpPr>
          <p:cNvPr id="307" name="Google Shape;307;p61"/>
          <p:cNvSpPr txBox="1">
            <a:spLocks noGrp="1"/>
          </p:cNvSpPr>
          <p:nvPr>
            <p:ph type="body" idx="14"/>
          </p:nvPr>
        </p:nvSpPr>
        <p:spPr>
          <a:xfrm>
            <a:off x="8290560" y="3982837"/>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2400"/>
              <a:buFont typeface="Arial"/>
              <a:buNone/>
              <a:defRPr sz="2667" b="1" i="0">
                <a:solidFill>
                  <a:schemeClr val="lt2"/>
                </a:solidFill>
              </a:defRPr>
            </a:lvl1pPr>
            <a:lvl2pPr marL="1219170" lvl="1" indent="-457189" algn="l" rtl="0">
              <a:lnSpc>
                <a:spcPct val="100000"/>
              </a:lnSpc>
              <a:spcBef>
                <a:spcPts val="533"/>
              </a:spcBef>
              <a:spcAft>
                <a:spcPts val="0"/>
              </a:spcAft>
              <a:buSzPts val="1800"/>
              <a:buChar char="◦"/>
              <a:defRPr sz="1600" b="1" i="0"/>
            </a:lvl2pPr>
            <a:lvl3pPr marL="1828754" lvl="2" indent="-431789" algn="l" rtl="0">
              <a:lnSpc>
                <a:spcPct val="100000"/>
              </a:lnSpc>
              <a:spcBef>
                <a:spcPts val="800"/>
              </a:spcBef>
              <a:spcAft>
                <a:spcPts val="0"/>
              </a:spcAft>
              <a:buSzPts val="1500"/>
              <a:buChar char="-"/>
              <a:defRPr sz="1600" b="1" i="0"/>
            </a:lvl3pPr>
            <a:lvl4pPr marL="2438339" lvl="3" indent="-419090" algn="l" rtl="0">
              <a:lnSpc>
                <a:spcPct val="100000"/>
              </a:lnSpc>
              <a:spcBef>
                <a:spcPts val="800"/>
              </a:spcBef>
              <a:spcAft>
                <a:spcPts val="0"/>
              </a:spcAft>
              <a:buSzPts val="135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19090" algn="l" rtl="0">
              <a:lnSpc>
                <a:spcPct val="90000"/>
              </a:lnSpc>
              <a:spcBef>
                <a:spcPts val="500"/>
              </a:spcBef>
              <a:spcAft>
                <a:spcPts val="0"/>
              </a:spcAft>
              <a:buSzPts val="1350"/>
              <a:buChar char="•"/>
              <a:defRPr/>
            </a:lvl6pPr>
            <a:lvl7pPr marL="4267093" lvl="6" indent="-419090" algn="l" rtl="0">
              <a:lnSpc>
                <a:spcPct val="90000"/>
              </a:lnSpc>
              <a:spcBef>
                <a:spcPts val="500"/>
              </a:spcBef>
              <a:spcAft>
                <a:spcPts val="0"/>
              </a:spcAft>
              <a:buSzPts val="1350"/>
              <a:buChar char="•"/>
              <a:defRPr/>
            </a:lvl7pPr>
            <a:lvl8pPr marL="4876678" lvl="7" indent="-419090" algn="l" rtl="0">
              <a:lnSpc>
                <a:spcPct val="90000"/>
              </a:lnSpc>
              <a:spcBef>
                <a:spcPts val="500"/>
              </a:spcBef>
              <a:spcAft>
                <a:spcPts val="0"/>
              </a:spcAft>
              <a:buSzPts val="1350"/>
              <a:buChar char="•"/>
              <a:defRPr/>
            </a:lvl8pPr>
            <a:lvl9pPr marL="5486263" lvl="8" indent="-419090" algn="l" rtl="0">
              <a:lnSpc>
                <a:spcPct val="90000"/>
              </a:lnSpc>
              <a:spcBef>
                <a:spcPts val="500"/>
              </a:spcBef>
              <a:spcAft>
                <a:spcPts val="0"/>
              </a:spcAft>
              <a:buSzPts val="1350"/>
              <a:buChar char="•"/>
              <a:defRPr/>
            </a:lvl9pPr>
          </a:lstStyle>
          <a:p>
            <a:endParaRPr/>
          </a:p>
        </p:txBody>
      </p:sp>
      <p:sp>
        <p:nvSpPr>
          <p:cNvPr id="308" name="Google Shape;308;p61"/>
          <p:cNvSpPr txBox="1">
            <a:spLocks noGrp="1"/>
          </p:cNvSpPr>
          <p:nvPr>
            <p:ph type="body" idx="15"/>
          </p:nvPr>
        </p:nvSpPr>
        <p:spPr>
          <a:xfrm>
            <a:off x="10204705" y="3982836"/>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2400"/>
              <a:buFont typeface="Arial"/>
              <a:buNone/>
              <a:defRPr sz="2667" b="1" i="0">
                <a:solidFill>
                  <a:schemeClr val="lt2"/>
                </a:solidFill>
              </a:defRPr>
            </a:lvl1pPr>
            <a:lvl2pPr marL="1219170" lvl="1" indent="-457189" algn="l" rtl="0">
              <a:lnSpc>
                <a:spcPct val="100000"/>
              </a:lnSpc>
              <a:spcBef>
                <a:spcPts val="533"/>
              </a:spcBef>
              <a:spcAft>
                <a:spcPts val="0"/>
              </a:spcAft>
              <a:buSzPts val="1800"/>
              <a:buChar char="◦"/>
              <a:defRPr sz="1600" b="1" i="0"/>
            </a:lvl2pPr>
            <a:lvl3pPr marL="1828754" lvl="2" indent="-431789" algn="l" rtl="0">
              <a:lnSpc>
                <a:spcPct val="100000"/>
              </a:lnSpc>
              <a:spcBef>
                <a:spcPts val="800"/>
              </a:spcBef>
              <a:spcAft>
                <a:spcPts val="0"/>
              </a:spcAft>
              <a:buSzPts val="1500"/>
              <a:buChar char="-"/>
              <a:defRPr sz="1600" b="1" i="0"/>
            </a:lvl3pPr>
            <a:lvl4pPr marL="2438339" lvl="3" indent="-419090" algn="l" rtl="0">
              <a:lnSpc>
                <a:spcPct val="100000"/>
              </a:lnSpc>
              <a:spcBef>
                <a:spcPts val="800"/>
              </a:spcBef>
              <a:spcAft>
                <a:spcPts val="0"/>
              </a:spcAft>
              <a:buSzPts val="135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19090" algn="l" rtl="0">
              <a:lnSpc>
                <a:spcPct val="90000"/>
              </a:lnSpc>
              <a:spcBef>
                <a:spcPts val="500"/>
              </a:spcBef>
              <a:spcAft>
                <a:spcPts val="0"/>
              </a:spcAft>
              <a:buSzPts val="1350"/>
              <a:buChar char="•"/>
              <a:defRPr/>
            </a:lvl6pPr>
            <a:lvl7pPr marL="4267093" lvl="6" indent="-419090" algn="l" rtl="0">
              <a:lnSpc>
                <a:spcPct val="90000"/>
              </a:lnSpc>
              <a:spcBef>
                <a:spcPts val="500"/>
              </a:spcBef>
              <a:spcAft>
                <a:spcPts val="0"/>
              </a:spcAft>
              <a:buSzPts val="1350"/>
              <a:buChar char="•"/>
              <a:defRPr/>
            </a:lvl7pPr>
            <a:lvl8pPr marL="4876678" lvl="7" indent="-419090" algn="l" rtl="0">
              <a:lnSpc>
                <a:spcPct val="90000"/>
              </a:lnSpc>
              <a:spcBef>
                <a:spcPts val="500"/>
              </a:spcBef>
              <a:spcAft>
                <a:spcPts val="0"/>
              </a:spcAft>
              <a:buSzPts val="1350"/>
              <a:buChar char="•"/>
              <a:defRPr/>
            </a:lvl8pPr>
            <a:lvl9pPr marL="5486263" lvl="8" indent="-419090" algn="l" rtl="0">
              <a:lnSpc>
                <a:spcPct val="90000"/>
              </a:lnSpc>
              <a:spcBef>
                <a:spcPts val="500"/>
              </a:spcBef>
              <a:spcAft>
                <a:spcPts val="0"/>
              </a:spcAft>
              <a:buSzPts val="1350"/>
              <a:buChar char="•"/>
              <a:defRPr/>
            </a:lvl9pPr>
          </a:lstStyle>
          <a:p>
            <a:endParaRPr/>
          </a:p>
        </p:txBody>
      </p:sp>
      <p:sp>
        <p:nvSpPr>
          <p:cNvPr id="309" name="Google Shape;309;p61"/>
          <p:cNvSpPr txBox="1">
            <a:spLocks noGrp="1"/>
          </p:cNvSpPr>
          <p:nvPr>
            <p:ph type="title"/>
          </p:nvPr>
        </p:nvSpPr>
        <p:spPr>
          <a:xfrm>
            <a:off x="609600" y="365760"/>
            <a:ext cx="10972800" cy="718000"/>
          </a:xfrm>
          <a:prstGeom prst="rect">
            <a:avLst/>
          </a:prstGeom>
          <a:noFill/>
          <a:ln>
            <a:noFill/>
          </a:ln>
        </p:spPr>
        <p:txBody>
          <a:bodyPr spcFirstLastPara="1" wrap="square" lIns="0" tIns="0" rIns="0" bIns="0" anchor="t" anchorCtr="0">
            <a:noAutofit/>
          </a:bodyPr>
          <a:lstStyle>
            <a:lvl1pPr lvl="0" algn="l" rtl="0">
              <a:lnSpc>
                <a:spcPct val="116666"/>
              </a:lnSpc>
              <a:spcBef>
                <a:spcPts val="0"/>
              </a:spcBef>
              <a:spcAft>
                <a:spcPts val="0"/>
              </a:spcAft>
              <a:buSzPts val="36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10" name="Google Shape;310;p61"/>
          <p:cNvSpPr txBox="1">
            <a:spLocks noGrp="1"/>
          </p:cNvSpPr>
          <p:nvPr>
            <p:ph type="sldNum" idx="12"/>
          </p:nvPr>
        </p:nvSpPr>
        <p:spPr>
          <a:xfrm>
            <a:off x="609600" y="6200765"/>
            <a:ext cx="370800" cy="328000"/>
          </a:xfrm>
          <a:prstGeom prst="rect">
            <a:avLst/>
          </a:prstGeom>
          <a:noFill/>
          <a:ln>
            <a:noFill/>
          </a:ln>
        </p:spPr>
        <p:txBody>
          <a:bodyPr spcFirstLastPara="1" wrap="square" lIns="0" tIns="0" rIns="0" bIns="0" anchor="ctr" anchorCtr="0">
            <a:noAutofit/>
          </a:bodyPr>
          <a:lstStyle>
            <a:lvl1pPr marL="0" marR="0" lvl="0"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1pPr>
            <a:lvl2pPr marL="0" marR="0" lvl="1"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2pPr>
            <a:lvl3pPr marL="0" marR="0" lvl="2"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3pPr>
            <a:lvl4pPr marL="0" marR="0" lvl="3"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4pPr>
            <a:lvl5pPr marL="0" marR="0" lvl="4"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5pPr>
            <a:lvl6pPr marL="0" marR="0" lvl="5"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6pPr>
            <a:lvl7pPr marL="0" marR="0" lvl="6"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7pPr>
            <a:lvl8pPr marL="0" marR="0" lvl="7"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8pPr>
            <a:lvl9pPr marL="0" marR="0" lvl="8"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9pPr>
          </a:lstStyle>
          <a:p>
            <a:fld id="{00000000-1234-1234-1234-123412341234}" type="slidenum">
              <a:rPr lang="en-US" smtClean="0"/>
              <a:pPr/>
              <a:t>‹#›</a:t>
            </a:fld>
            <a:endParaRPr lang="en-US"/>
          </a:p>
        </p:txBody>
      </p:sp>
      <p:sp>
        <p:nvSpPr>
          <p:cNvPr id="311" name="Google Shape;311;p61"/>
          <p:cNvSpPr txBox="1">
            <a:spLocks noGrp="1"/>
          </p:cNvSpPr>
          <p:nvPr>
            <p:ph type="ftr" idx="11"/>
          </p:nvPr>
        </p:nvSpPr>
        <p:spPr>
          <a:xfrm>
            <a:off x="4038600" y="6181709"/>
            <a:ext cx="4114800" cy="366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pic>
        <p:nvPicPr>
          <p:cNvPr id="312" name="Google Shape;312;p61"/>
          <p:cNvPicPr preferRelativeResize="0"/>
          <p:nvPr/>
        </p:nvPicPr>
        <p:blipFill rotWithShape="1">
          <a:blip r:embed="rId2">
            <a:alphaModFix/>
          </a:blip>
          <a:srcRect/>
          <a:stretch/>
        </p:blipFill>
        <p:spPr>
          <a:xfrm>
            <a:off x="11153140" y="6126904"/>
            <a:ext cx="433493" cy="487680"/>
          </a:xfrm>
          <a:prstGeom prst="rect">
            <a:avLst/>
          </a:prstGeom>
          <a:noFill/>
          <a:ln>
            <a:noFill/>
          </a:ln>
        </p:spPr>
      </p:pic>
    </p:spTree>
    <p:extLst>
      <p:ext uri="{BB962C8B-B14F-4D97-AF65-F5344CB8AC3E}">
        <p14:creationId xmlns:p14="http://schemas.microsoft.com/office/powerpoint/2010/main" val="985956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CE519-6D9F-6751-5E60-B4E6CE82A7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7E5BEF-9472-0409-3FFA-6C43E2FB63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A20180-F77A-88CC-6B3D-37925B6B292A}"/>
              </a:ext>
            </a:extLst>
          </p:cNvPr>
          <p:cNvSpPr>
            <a:spLocks noGrp="1"/>
          </p:cNvSpPr>
          <p:nvPr>
            <p:ph type="dt" sz="half" idx="10"/>
          </p:nvPr>
        </p:nvSpPr>
        <p:spPr/>
        <p:txBody>
          <a:bodyPr/>
          <a:lstStyle/>
          <a:p>
            <a:fld id="{E437DBA4-48B0-EA42-9279-D0828DCDF097}" type="datetimeFigureOut">
              <a:rPr lang="en-US" smtClean="0"/>
              <a:t>1/30/23</a:t>
            </a:fld>
            <a:endParaRPr lang="en-US"/>
          </a:p>
        </p:txBody>
      </p:sp>
      <p:sp>
        <p:nvSpPr>
          <p:cNvPr id="5" name="Footer Placeholder 4">
            <a:extLst>
              <a:ext uri="{FF2B5EF4-FFF2-40B4-BE49-F238E27FC236}">
                <a16:creationId xmlns:a16="http://schemas.microsoft.com/office/drawing/2014/main" id="{71037283-C42D-A722-DB69-D59F8B59EC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4CB43B-F77E-E9C1-EF9C-728ABC4CB4B9}"/>
              </a:ext>
            </a:extLst>
          </p:cNvPr>
          <p:cNvSpPr>
            <a:spLocks noGrp="1"/>
          </p:cNvSpPr>
          <p:nvPr>
            <p:ph type="sldNum" sz="quarter" idx="12"/>
          </p:nvPr>
        </p:nvSpPr>
        <p:spPr/>
        <p:txBody>
          <a:bodyPr/>
          <a:lstStyle/>
          <a:p>
            <a:fld id="{F974BE50-6AEF-9947-B1FA-6CDF7BA3F3EA}" type="slidenum">
              <a:rPr lang="en-US" smtClean="0"/>
              <a:t>‹#›</a:t>
            </a:fld>
            <a:endParaRPr lang="en-US"/>
          </a:p>
        </p:txBody>
      </p:sp>
    </p:spTree>
    <p:extLst>
      <p:ext uri="{BB962C8B-B14F-4D97-AF65-F5344CB8AC3E}">
        <p14:creationId xmlns:p14="http://schemas.microsoft.com/office/powerpoint/2010/main" val="24467145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Headline only">
  <p:cSld name="Headline only">
    <p:spTree>
      <p:nvGrpSpPr>
        <p:cNvPr id="1" name="Shape 313"/>
        <p:cNvGrpSpPr/>
        <p:nvPr/>
      </p:nvGrpSpPr>
      <p:grpSpPr>
        <a:xfrm>
          <a:off x="0" y="0"/>
          <a:ext cx="0" cy="0"/>
          <a:chOff x="0" y="0"/>
          <a:chExt cx="0" cy="0"/>
        </a:xfrm>
      </p:grpSpPr>
      <p:sp>
        <p:nvSpPr>
          <p:cNvPr id="314" name="Google Shape;314;p62"/>
          <p:cNvSpPr txBox="1">
            <a:spLocks noGrp="1"/>
          </p:cNvSpPr>
          <p:nvPr>
            <p:ph type="title"/>
          </p:nvPr>
        </p:nvSpPr>
        <p:spPr>
          <a:xfrm>
            <a:off x="609600" y="365760"/>
            <a:ext cx="10972800" cy="718000"/>
          </a:xfrm>
          <a:prstGeom prst="rect">
            <a:avLst/>
          </a:prstGeom>
          <a:noFill/>
          <a:ln>
            <a:noFill/>
          </a:ln>
        </p:spPr>
        <p:txBody>
          <a:bodyPr spcFirstLastPara="1" wrap="square" lIns="0" tIns="0" rIns="0" bIns="0" anchor="t" anchorCtr="0">
            <a:noAutofit/>
          </a:bodyPr>
          <a:lstStyle>
            <a:lvl1pPr lvl="0" algn="l" rtl="0">
              <a:lnSpc>
                <a:spcPct val="233333"/>
              </a:lnSpc>
              <a:spcBef>
                <a:spcPts val="0"/>
              </a:spcBef>
              <a:spcAft>
                <a:spcPts val="0"/>
              </a:spcAft>
              <a:buClr>
                <a:schemeClr val="accent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15" name="Google Shape;315;p62"/>
          <p:cNvSpPr txBox="1">
            <a:spLocks noGrp="1"/>
          </p:cNvSpPr>
          <p:nvPr>
            <p:ph type="sldNum" idx="12"/>
          </p:nvPr>
        </p:nvSpPr>
        <p:spPr>
          <a:xfrm>
            <a:off x="609600" y="6333843"/>
            <a:ext cx="370800" cy="328000"/>
          </a:xfrm>
          <a:prstGeom prst="rect">
            <a:avLst/>
          </a:prstGeom>
          <a:noFill/>
          <a:ln>
            <a:noFill/>
          </a:ln>
        </p:spPr>
        <p:txBody>
          <a:bodyPr spcFirstLastPara="1" wrap="square" lIns="0" tIns="0" rIns="0" bIns="0" anchor="b" anchorCtr="0">
            <a:noAutofit/>
          </a:bodyPr>
          <a:lstStyle>
            <a:lvl1pPr marL="0" marR="0" lvl="0"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1pPr>
            <a:lvl2pPr marL="0" marR="0" lvl="1"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2pPr>
            <a:lvl3pPr marL="0" marR="0" lvl="2"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3pPr>
            <a:lvl4pPr marL="0" marR="0" lvl="3"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4pPr>
            <a:lvl5pPr marL="0" marR="0" lvl="4"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5pPr>
            <a:lvl6pPr marL="0" marR="0" lvl="5"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6pPr>
            <a:lvl7pPr marL="0" marR="0" lvl="6"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7pPr>
            <a:lvl8pPr marL="0" marR="0" lvl="7"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8pPr>
            <a:lvl9pPr marL="0" marR="0" lvl="8"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9pPr>
          </a:lstStyle>
          <a:p>
            <a:fld id="{00000000-1234-1234-1234-123412341234}" type="slidenum">
              <a:rPr lang="en-US" smtClean="0"/>
              <a:pPr/>
              <a:t>‹#›</a:t>
            </a:fld>
            <a:endParaRPr lang="en-US"/>
          </a:p>
        </p:txBody>
      </p:sp>
      <p:sp>
        <p:nvSpPr>
          <p:cNvPr id="316" name="Google Shape;316;p62"/>
          <p:cNvSpPr txBox="1">
            <a:spLocks noGrp="1"/>
          </p:cNvSpPr>
          <p:nvPr>
            <p:ph type="ftr" idx="11"/>
          </p:nvPr>
        </p:nvSpPr>
        <p:spPr>
          <a:xfrm>
            <a:off x="4038600" y="6356351"/>
            <a:ext cx="4114800" cy="3660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0969508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roduct logos | Black">
  <p:cSld name="Product logos | Black">
    <p:spTree>
      <p:nvGrpSpPr>
        <p:cNvPr id="1" name="Shape 317"/>
        <p:cNvGrpSpPr/>
        <p:nvPr/>
      </p:nvGrpSpPr>
      <p:grpSpPr>
        <a:xfrm>
          <a:off x="0" y="0"/>
          <a:ext cx="0" cy="0"/>
          <a:chOff x="0" y="0"/>
          <a:chExt cx="0" cy="0"/>
        </a:xfrm>
      </p:grpSpPr>
      <p:pic>
        <p:nvPicPr>
          <p:cNvPr id="318" name="Google Shape;318;p63"/>
          <p:cNvPicPr preferRelativeResize="0"/>
          <p:nvPr/>
        </p:nvPicPr>
        <p:blipFill rotWithShape="1">
          <a:blip r:embed="rId2">
            <a:alphaModFix/>
          </a:blip>
          <a:srcRect/>
          <a:stretch/>
        </p:blipFill>
        <p:spPr>
          <a:xfrm>
            <a:off x="0" y="1"/>
            <a:ext cx="12192000" cy="6868159"/>
          </a:xfrm>
          <a:prstGeom prst="rect">
            <a:avLst/>
          </a:prstGeom>
          <a:noFill/>
          <a:ln>
            <a:noFill/>
          </a:ln>
        </p:spPr>
      </p:pic>
      <p:sp>
        <p:nvSpPr>
          <p:cNvPr id="319" name="Google Shape;319;p63"/>
          <p:cNvSpPr>
            <a:spLocks noGrp="1"/>
          </p:cNvSpPr>
          <p:nvPr>
            <p:ph type="pic" idx="2"/>
          </p:nvPr>
        </p:nvSpPr>
        <p:spPr>
          <a:xfrm>
            <a:off x="914400" y="3299191"/>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lt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320" name="Google Shape;320;p63"/>
          <p:cNvSpPr txBox="1">
            <a:spLocks noGrp="1"/>
          </p:cNvSpPr>
          <p:nvPr>
            <p:ph type="body" idx="1"/>
          </p:nvPr>
        </p:nvSpPr>
        <p:spPr>
          <a:xfrm>
            <a:off x="908305" y="4815925"/>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1200"/>
              <a:buFont typeface="Roboto"/>
              <a:buNone/>
              <a:defRPr sz="1600" b="1" i="0">
                <a:solidFill>
                  <a:schemeClr val="lt1"/>
                </a:solidFill>
              </a:defRPr>
            </a:lvl1pPr>
            <a:lvl2pPr marL="1219170" lvl="1" indent="-406390" algn="l" rtl="0">
              <a:lnSpc>
                <a:spcPct val="100000"/>
              </a:lnSpc>
              <a:spcBef>
                <a:spcPts val="533"/>
              </a:spcBef>
              <a:spcAft>
                <a:spcPts val="0"/>
              </a:spcAft>
              <a:buSzPts val="1200"/>
              <a:buChar char="◦"/>
              <a:defRPr sz="1600" b="1" i="0"/>
            </a:lvl2pPr>
            <a:lvl3pPr marL="1828754" lvl="2" indent="-406390" algn="l" rtl="0">
              <a:lnSpc>
                <a:spcPct val="100000"/>
              </a:lnSpc>
              <a:spcBef>
                <a:spcPts val="800"/>
              </a:spcBef>
              <a:spcAft>
                <a:spcPts val="0"/>
              </a:spcAft>
              <a:buSzPts val="1200"/>
              <a:buChar char="-"/>
              <a:defRPr sz="1600" b="1" i="0"/>
            </a:lvl3pPr>
            <a:lvl4pPr marL="2438339" lvl="3" indent="-406390" algn="l" rtl="0">
              <a:lnSpc>
                <a:spcPct val="100000"/>
              </a:lnSpc>
              <a:spcBef>
                <a:spcPts val="800"/>
              </a:spcBef>
              <a:spcAft>
                <a:spcPts val="0"/>
              </a:spcAft>
              <a:buSzPts val="120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21" name="Google Shape;321;p63"/>
          <p:cNvSpPr txBox="1">
            <a:spLocks noGrp="1"/>
          </p:cNvSpPr>
          <p:nvPr>
            <p:ph type="body" idx="3"/>
          </p:nvPr>
        </p:nvSpPr>
        <p:spPr>
          <a:xfrm>
            <a:off x="609600" y="365760"/>
            <a:ext cx="10972800" cy="9028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4400"/>
              <a:buFont typeface="Roboto"/>
              <a:buNone/>
              <a:defRPr sz="5867">
                <a:solidFill>
                  <a:schemeClr val="dk2"/>
                </a:solidFill>
              </a:defRPr>
            </a:lvl1pPr>
            <a:lvl2pPr marL="1219170" lvl="1" indent="-457189" algn="l" rtl="0">
              <a:lnSpc>
                <a:spcPct val="100000"/>
              </a:lnSpc>
              <a:spcBef>
                <a:spcPts val="533"/>
              </a:spcBef>
              <a:spcAft>
                <a:spcPts val="0"/>
              </a:spcAft>
              <a:buSzPts val="1800"/>
              <a:buChar char="◦"/>
              <a:defRPr/>
            </a:lvl2pPr>
            <a:lvl3pPr marL="1828754" lvl="2" indent="-457189" algn="l" rtl="0">
              <a:lnSpc>
                <a:spcPct val="100000"/>
              </a:lnSpc>
              <a:spcBef>
                <a:spcPts val="800"/>
              </a:spcBef>
              <a:spcAft>
                <a:spcPts val="0"/>
              </a:spcAft>
              <a:buSzPts val="1800"/>
              <a:buChar char="-"/>
              <a:defRPr/>
            </a:lvl3pPr>
            <a:lvl4pPr marL="2438339" lvl="3" indent="-457189" algn="l" rtl="0">
              <a:lnSpc>
                <a:spcPct val="100000"/>
              </a:lnSpc>
              <a:spcBef>
                <a:spcPts val="800"/>
              </a:spcBef>
              <a:spcAft>
                <a:spcPts val="0"/>
              </a:spcAft>
              <a:buSzPts val="1800"/>
              <a:buChar char="•"/>
              <a:defRPr/>
            </a:lvl4pPr>
            <a:lvl5pPr marL="3047924" lvl="4" indent="-457189" algn="l" rtl="0">
              <a:lnSpc>
                <a:spcPct val="100000"/>
              </a:lnSpc>
              <a:spcBef>
                <a:spcPts val="800"/>
              </a:spcBef>
              <a:spcAft>
                <a:spcPts val="0"/>
              </a:spcAft>
              <a:buSzPts val="1800"/>
              <a:buChar char="•"/>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22" name="Google Shape;322;p63"/>
          <p:cNvSpPr>
            <a:spLocks noGrp="1"/>
          </p:cNvSpPr>
          <p:nvPr>
            <p:ph type="pic" idx="4"/>
          </p:nvPr>
        </p:nvSpPr>
        <p:spPr>
          <a:xfrm>
            <a:off x="3163824" y="3299191"/>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lt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323" name="Google Shape;323;p63"/>
          <p:cNvSpPr>
            <a:spLocks noGrp="1"/>
          </p:cNvSpPr>
          <p:nvPr>
            <p:ph type="pic" idx="5"/>
          </p:nvPr>
        </p:nvSpPr>
        <p:spPr>
          <a:xfrm>
            <a:off x="9912096" y="3299191"/>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lt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324" name="Google Shape;324;p63"/>
          <p:cNvSpPr>
            <a:spLocks noGrp="1"/>
          </p:cNvSpPr>
          <p:nvPr>
            <p:ph type="pic" idx="6"/>
          </p:nvPr>
        </p:nvSpPr>
        <p:spPr>
          <a:xfrm>
            <a:off x="5413248" y="3299191"/>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lt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325" name="Google Shape;325;p63"/>
          <p:cNvSpPr>
            <a:spLocks noGrp="1"/>
          </p:cNvSpPr>
          <p:nvPr>
            <p:ph type="pic" idx="7"/>
          </p:nvPr>
        </p:nvSpPr>
        <p:spPr>
          <a:xfrm>
            <a:off x="7662672" y="3299191"/>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lt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326" name="Google Shape;326;p63"/>
          <p:cNvSpPr txBox="1">
            <a:spLocks noGrp="1"/>
          </p:cNvSpPr>
          <p:nvPr>
            <p:ph type="body" idx="8"/>
          </p:nvPr>
        </p:nvSpPr>
        <p:spPr>
          <a:xfrm>
            <a:off x="3159253" y="4815925"/>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1200"/>
              <a:buFont typeface="Roboto"/>
              <a:buNone/>
              <a:defRPr sz="1600" b="1" i="0">
                <a:solidFill>
                  <a:schemeClr val="lt1"/>
                </a:solidFill>
              </a:defRPr>
            </a:lvl1pPr>
            <a:lvl2pPr marL="1219170" lvl="1" indent="-406390" algn="l" rtl="0">
              <a:lnSpc>
                <a:spcPct val="100000"/>
              </a:lnSpc>
              <a:spcBef>
                <a:spcPts val="533"/>
              </a:spcBef>
              <a:spcAft>
                <a:spcPts val="0"/>
              </a:spcAft>
              <a:buSzPts val="1200"/>
              <a:buChar char="◦"/>
              <a:defRPr sz="1600" b="1" i="0"/>
            </a:lvl2pPr>
            <a:lvl3pPr marL="1828754" lvl="2" indent="-406390" algn="l" rtl="0">
              <a:lnSpc>
                <a:spcPct val="100000"/>
              </a:lnSpc>
              <a:spcBef>
                <a:spcPts val="800"/>
              </a:spcBef>
              <a:spcAft>
                <a:spcPts val="0"/>
              </a:spcAft>
              <a:buSzPts val="1200"/>
              <a:buChar char="-"/>
              <a:defRPr sz="1600" b="1" i="0"/>
            </a:lvl3pPr>
            <a:lvl4pPr marL="2438339" lvl="3" indent="-406390" algn="l" rtl="0">
              <a:lnSpc>
                <a:spcPct val="100000"/>
              </a:lnSpc>
              <a:spcBef>
                <a:spcPts val="800"/>
              </a:spcBef>
              <a:spcAft>
                <a:spcPts val="0"/>
              </a:spcAft>
              <a:buSzPts val="120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27" name="Google Shape;327;p63"/>
          <p:cNvSpPr txBox="1">
            <a:spLocks noGrp="1"/>
          </p:cNvSpPr>
          <p:nvPr>
            <p:ph type="body" idx="9"/>
          </p:nvPr>
        </p:nvSpPr>
        <p:spPr>
          <a:xfrm>
            <a:off x="5410201" y="4815925"/>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1200"/>
              <a:buFont typeface="Roboto"/>
              <a:buNone/>
              <a:defRPr sz="1600" b="1" i="0">
                <a:solidFill>
                  <a:schemeClr val="lt1"/>
                </a:solidFill>
              </a:defRPr>
            </a:lvl1pPr>
            <a:lvl2pPr marL="1219170" lvl="1" indent="-406390" algn="l" rtl="0">
              <a:lnSpc>
                <a:spcPct val="100000"/>
              </a:lnSpc>
              <a:spcBef>
                <a:spcPts val="533"/>
              </a:spcBef>
              <a:spcAft>
                <a:spcPts val="0"/>
              </a:spcAft>
              <a:buSzPts val="1200"/>
              <a:buChar char="◦"/>
              <a:defRPr sz="1600" b="1" i="0"/>
            </a:lvl2pPr>
            <a:lvl3pPr marL="1828754" lvl="2" indent="-406390" algn="l" rtl="0">
              <a:lnSpc>
                <a:spcPct val="100000"/>
              </a:lnSpc>
              <a:spcBef>
                <a:spcPts val="800"/>
              </a:spcBef>
              <a:spcAft>
                <a:spcPts val="0"/>
              </a:spcAft>
              <a:buSzPts val="1200"/>
              <a:buChar char="-"/>
              <a:defRPr sz="1600" b="1" i="0"/>
            </a:lvl3pPr>
            <a:lvl4pPr marL="2438339" lvl="3" indent="-406390" algn="l" rtl="0">
              <a:lnSpc>
                <a:spcPct val="100000"/>
              </a:lnSpc>
              <a:spcBef>
                <a:spcPts val="800"/>
              </a:spcBef>
              <a:spcAft>
                <a:spcPts val="0"/>
              </a:spcAft>
              <a:buSzPts val="120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28" name="Google Shape;328;p63"/>
          <p:cNvSpPr txBox="1">
            <a:spLocks noGrp="1"/>
          </p:cNvSpPr>
          <p:nvPr>
            <p:ph type="body" idx="13"/>
          </p:nvPr>
        </p:nvSpPr>
        <p:spPr>
          <a:xfrm>
            <a:off x="7661149" y="4815925"/>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1200"/>
              <a:buFont typeface="Roboto"/>
              <a:buNone/>
              <a:defRPr sz="1600" b="1" i="0">
                <a:solidFill>
                  <a:schemeClr val="lt1"/>
                </a:solidFill>
              </a:defRPr>
            </a:lvl1pPr>
            <a:lvl2pPr marL="1219170" lvl="1" indent="-406390" algn="l" rtl="0">
              <a:lnSpc>
                <a:spcPct val="100000"/>
              </a:lnSpc>
              <a:spcBef>
                <a:spcPts val="533"/>
              </a:spcBef>
              <a:spcAft>
                <a:spcPts val="0"/>
              </a:spcAft>
              <a:buSzPts val="1200"/>
              <a:buChar char="◦"/>
              <a:defRPr sz="1600" b="1" i="0"/>
            </a:lvl2pPr>
            <a:lvl3pPr marL="1828754" lvl="2" indent="-406390" algn="l" rtl="0">
              <a:lnSpc>
                <a:spcPct val="100000"/>
              </a:lnSpc>
              <a:spcBef>
                <a:spcPts val="800"/>
              </a:spcBef>
              <a:spcAft>
                <a:spcPts val="0"/>
              </a:spcAft>
              <a:buSzPts val="1200"/>
              <a:buChar char="-"/>
              <a:defRPr sz="1600" b="1" i="0"/>
            </a:lvl3pPr>
            <a:lvl4pPr marL="2438339" lvl="3" indent="-406390" algn="l" rtl="0">
              <a:lnSpc>
                <a:spcPct val="100000"/>
              </a:lnSpc>
              <a:spcBef>
                <a:spcPts val="800"/>
              </a:spcBef>
              <a:spcAft>
                <a:spcPts val="0"/>
              </a:spcAft>
              <a:buSzPts val="120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29" name="Google Shape;329;p63"/>
          <p:cNvSpPr txBox="1">
            <a:spLocks noGrp="1"/>
          </p:cNvSpPr>
          <p:nvPr>
            <p:ph type="body" idx="14"/>
          </p:nvPr>
        </p:nvSpPr>
        <p:spPr>
          <a:xfrm>
            <a:off x="9912096" y="4815925"/>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1200"/>
              <a:buFont typeface="Roboto"/>
              <a:buNone/>
              <a:defRPr sz="1600" b="1" i="0">
                <a:solidFill>
                  <a:schemeClr val="lt1"/>
                </a:solidFill>
              </a:defRPr>
            </a:lvl1pPr>
            <a:lvl2pPr marL="1219170" lvl="1" indent="-406390" algn="l" rtl="0">
              <a:lnSpc>
                <a:spcPct val="100000"/>
              </a:lnSpc>
              <a:spcBef>
                <a:spcPts val="533"/>
              </a:spcBef>
              <a:spcAft>
                <a:spcPts val="0"/>
              </a:spcAft>
              <a:buSzPts val="1200"/>
              <a:buChar char="◦"/>
              <a:defRPr sz="1600" b="1" i="0"/>
            </a:lvl2pPr>
            <a:lvl3pPr marL="1828754" lvl="2" indent="-406390" algn="l" rtl="0">
              <a:lnSpc>
                <a:spcPct val="100000"/>
              </a:lnSpc>
              <a:spcBef>
                <a:spcPts val="800"/>
              </a:spcBef>
              <a:spcAft>
                <a:spcPts val="0"/>
              </a:spcAft>
              <a:buSzPts val="1200"/>
              <a:buChar char="-"/>
              <a:defRPr sz="1600" b="1" i="0"/>
            </a:lvl3pPr>
            <a:lvl4pPr marL="2438339" lvl="3" indent="-406390" algn="l" rtl="0">
              <a:lnSpc>
                <a:spcPct val="100000"/>
              </a:lnSpc>
              <a:spcBef>
                <a:spcPts val="800"/>
              </a:spcBef>
              <a:spcAft>
                <a:spcPts val="0"/>
              </a:spcAft>
              <a:buSzPts val="120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8239462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330"/>
        <p:cNvGrpSpPr/>
        <p:nvPr/>
      </p:nvGrpSpPr>
      <p:grpSpPr>
        <a:xfrm>
          <a:off x="0" y="0"/>
          <a:ext cx="0" cy="0"/>
          <a:chOff x="0" y="0"/>
          <a:chExt cx="0" cy="0"/>
        </a:xfrm>
      </p:grpSpPr>
      <p:pic>
        <p:nvPicPr>
          <p:cNvPr id="331" name="Google Shape;331;p64"/>
          <p:cNvPicPr preferRelativeResize="0"/>
          <p:nvPr/>
        </p:nvPicPr>
        <p:blipFill rotWithShape="1">
          <a:blip r:embed="rId2">
            <a:alphaModFix/>
          </a:blip>
          <a:srcRect/>
          <a:stretch/>
        </p:blipFill>
        <p:spPr>
          <a:xfrm>
            <a:off x="0" y="1"/>
            <a:ext cx="12192000" cy="6868159"/>
          </a:xfrm>
          <a:prstGeom prst="rect">
            <a:avLst/>
          </a:prstGeom>
          <a:noFill/>
          <a:ln>
            <a:noFill/>
          </a:ln>
        </p:spPr>
      </p:pic>
      <p:pic>
        <p:nvPicPr>
          <p:cNvPr id="332" name="Google Shape;332;p64"/>
          <p:cNvPicPr preferRelativeResize="0"/>
          <p:nvPr/>
        </p:nvPicPr>
        <p:blipFill rotWithShape="1">
          <a:blip r:embed="rId3">
            <a:alphaModFix/>
          </a:blip>
          <a:srcRect/>
          <a:stretch/>
        </p:blipFill>
        <p:spPr>
          <a:xfrm>
            <a:off x="3803904" y="834424"/>
            <a:ext cx="4584197" cy="975360"/>
          </a:xfrm>
          <a:prstGeom prst="rect">
            <a:avLst/>
          </a:prstGeom>
          <a:noFill/>
          <a:ln>
            <a:noFill/>
          </a:ln>
        </p:spPr>
      </p:pic>
      <p:sp>
        <p:nvSpPr>
          <p:cNvPr id="333" name="Google Shape;333;p64"/>
          <p:cNvSpPr txBox="1">
            <a:spLocks noGrp="1"/>
          </p:cNvSpPr>
          <p:nvPr>
            <p:ph type="body" idx="1"/>
          </p:nvPr>
        </p:nvSpPr>
        <p:spPr>
          <a:xfrm>
            <a:off x="4876800" y="5378028"/>
            <a:ext cx="6705600" cy="1108000"/>
          </a:xfrm>
          <a:prstGeom prst="rect">
            <a:avLst/>
          </a:prstGeom>
          <a:noFill/>
          <a:ln>
            <a:noFill/>
          </a:ln>
        </p:spPr>
        <p:txBody>
          <a:bodyPr spcFirstLastPara="1" wrap="square" lIns="0" tIns="0" rIns="0" bIns="0" anchor="b" anchorCtr="0">
            <a:noAutofit/>
          </a:bodyPr>
          <a:lstStyle>
            <a:lvl1pPr marL="609585" lvl="0" indent="-304792" algn="r" rtl="0">
              <a:lnSpc>
                <a:spcPct val="100000"/>
              </a:lnSpc>
              <a:spcBef>
                <a:spcPts val="0"/>
              </a:spcBef>
              <a:spcAft>
                <a:spcPts val="0"/>
              </a:spcAft>
              <a:buSzPts val="1800"/>
              <a:buFont typeface="Roboto"/>
              <a:buNone/>
              <a:defRPr sz="2400">
                <a:solidFill>
                  <a:schemeClr val="lt1"/>
                </a:solidFill>
                <a:latin typeface="Roboto"/>
                <a:ea typeface="Roboto"/>
                <a:cs typeface="Roboto"/>
                <a:sym typeface="Roboto"/>
              </a:defRPr>
            </a:lvl1pPr>
            <a:lvl2pPr marL="1219170" lvl="1" indent="-457189" algn="l" rtl="0">
              <a:lnSpc>
                <a:spcPct val="100000"/>
              </a:lnSpc>
              <a:spcBef>
                <a:spcPts val="533"/>
              </a:spcBef>
              <a:spcAft>
                <a:spcPts val="0"/>
              </a:spcAft>
              <a:buSzPts val="1800"/>
              <a:buChar char="◦"/>
              <a:defRPr/>
            </a:lvl2pPr>
            <a:lvl3pPr marL="1828754" lvl="2" indent="-457189" algn="l" rtl="0">
              <a:lnSpc>
                <a:spcPct val="100000"/>
              </a:lnSpc>
              <a:spcBef>
                <a:spcPts val="800"/>
              </a:spcBef>
              <a:spcAft>
                <a:spcPts val="0"/>
              </a:spcAft>
              <a:buSzPts val="1800"/>
              <a:buChar char="-"/>
              <a:defRPr/>
            </a:lvl3pPr>
            <a:lvl4pPr marL="2438339" lvl="3" indent="-457189" algn="l" rtl="0">
              <a:lnSpc>
                <a:spcPct val="100000"/>
              </a:lnSpc>
              <a:spcBef>
                <a:spcPts val="800"/>
              </a:spcBef>
              <a:spcAft>
                <a:spcPts val="0"/>
              </a:spcAft>
              <a:buSzPts val="1800"/>
              <a:buChar char="•"/>
              <a:defRPr/>
            </a:lvl4pPr>
            <a:lvl5pPr marL="3047924" lvl="4" indent="-457189" algn="l" rtl="0">
              <a:lnSpc>
                <a:spcPct val="100000"/>
              </a:lnSpc>
              <a:spcBef>
                <a:spcPts val="800"/>
              </a:spcBef>
              <a:spcAft>
                <a:spcPts val="0"/>
              </a:spcAft>
              <a:buSzPts val="1800"/>
              <a:buChar char="•"/>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34" name="Google Shape;334;p64"/>
          <p:cNvSpPr txBox="1">
            <a:spLocks noGrp="1"/>
          </p:cNvSpPr>
          <p:nvPr>
            <p:ph type="title"/>
          </p:nvPr>
        </p:nvSpPr>
        <p:spPr>
          <a:xfrm>
            <a:off x="609600" y="2901536"/>
            <a:ext cx="10972800" cy="1325600"/>
          </a:xfrm>
          <a:prstGeom prst="rect">
            <a:avLst/>
          </a:prstGeom>
          <a:noFill/>
          <a:ln>
            <a:noFill/>
          </a:ln>
        </p:spPr>
        <p:txBody>
          <a:bodyPr spcFirstLastPara="1" wrap="square" lIns="0" tIns="0" rIns="0" bIns="0" anchor="t" anchorCtr="0">
            <a:noAutofit/>
          </a:bodyPr>
          <a:lstStyle>
            <a:lvl1pPr lvl="0" algn="ctr" rtl="0">
              <a:lnSpc>
                <a:spcPct val="95454"/>
              </a:lnSpc>
              <a:spcBef>
                <a:spcPts val="0"/>
              </a:spcBef>
              <a:spcAft>
                <a:spcPts val="0"/>
              </a:spcAft>
              <a:buClr>
                <a:schemeClr val="lt1"/>
              </a:buClr>
              <a:buSzPts val="4400"/>
              <a:buFont typeface="Roboto"/>
              <a:buNone/>
              <a:defRPr>
                <a:solidFill>
                  <a:schemeClr val="lt1"/>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35" name="Google Shape;335;p64"/>
          <p:cNvSpPr txBox="1">
            <a:spLocks noGrp="1"/>
          </p:cNvSpPr>
          <p:nvPr>
            <p:ph type="body" idx="2"/>
          </p:nvPr>
        </p:nvSpPr>
        <p:spPr>
          <a:xfrm>
            <a:off x="609600" y="5365328"/>
            <a:ext cx="2994000" cy="1098400"/>
          </a:xfrm>
          <a:prstGeom prst="rect">
            <a:avLst/>
          </a:prstGeom>
          <a:noFill/>
          <a:ln>
            <a:noFill/>
          </a:ln>
        </p:spPr>
        <p:txBody>
          <a:bodyPr spcFirstLastPara="1" wrap="square" lIns="0" tIns="0" rIns="0" bIns="0" anchor="b" anchorCtr="0">
            <a:noAutofit/>
          </a:bodyPr>
          <a:lstStyle>
            <a:lvl1pPr marL="609585" lvl="0" indent="-304792" algn="l" rtl="0">
              <a:lnSpc>
                <a:spcPct val="100000"/>
              </a:lnSpc>
              <a:spcBef>
                <a:spcPts val="1600"/>
              </a:spcBef>
              <a:spcAft>
                <a:spcPts val="0"/>
              </a:spcAft>
              <a:buSzPts val="1200"/>
              <a:buNone/>
              <a:defRPr sz="1600">
                <a:solidFill>
                  <a:schemeClr val="lt1"/>
                </a:solidFill>
              </a:defRPr>
            </a:lvl1pPr>
            <a:lvl2pPr marL="1219170" lvl="1" indent="-304792" algn="l" rtl="0">
              <a:lnSpc>
                <a:spcPct val="100000"/>
              </a:lnSpc>
              <a:spcBef>
                <a:spcPts val="533"/>
              </a:spcBef>
              <a:spcAft>
                <a:spcPts val="0"/>
              </a:spcAft>
              <a:buSzPts val="1200"/>
              <a:buNone/>
              <a:defRPr sz="1600">
                <a:solidFill>
                  <a:schemeClr val="lt1"/>
                </a:solidFill>
              </a:defRPr>
            </a:lvl2pPr>
            <a:lvl3pPr marL="1828754" lvl="2" indent="-304792" algn="l" rtl="0">
              <a:lnSpc>
                <a:spcPct val="100000"/>
              </a:lnSpc>
              <a:spcBef>
                <a:spcPts val="800"/>
              </a:spcBef>
              <a:spcAft>
                <a:spcPts val="0"/>
              </a:spcAft>
              <a:buSzPts val="1200"/>
              <a:buNone/>
              <a:defRPr sz="1600">
                <a:solidFill>
                  <a:schemeClr val="lt1"/>
                </a:solidFill>
              </a:defRPr>
            </a:lvl3pPr>
            <a:lvl4pPr marL="2438339" lvl="3" indent="-304792" algn="l" rtl="0">
              <a:lnSpc>
                <a:spcPct val="100000"/>
              </a:lnSpc>
              <a:spcBef>
                <a:spcPts val="800"/>
              </a:spcBef>
              <a:spcAft>
                <a:spcPts val="0"/>
              </a:spcAft>
              <a:buSzPts val="1200"/>
              <a:buNone/>
              <a:defRPr sz="1600">
                <a:solidFill>
                  <a:schemeClr val="lt1"/>
                </a:solidFill>
              </a:defRPr>
            </a:lvl4pPr>
            <a:lvl5pPr marL="3047924" lvl="4" indent="-304792" algn="l" rtl="0">
              <a:lnSpc>
                <a:spcPct val="100000"/>
              </a:lnSpc>
              <a:spcBef>
                <a:spcPts val="800"/>
              </a:spcBef>
              <a:spcAft>
                <a:spcPts val="0"/>
              </a:spcAft>
              <a:buSzPts val="1200"/>
              <a:buNone/>
              <a:defRPr sz="1600">
                <a:solidFill>
                  <a:schemeClr val="lt1"/>
                </a:solidFill>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878009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Agenda White Background">
  <p:cSld name="Agenda White Background">
    <p:bg>
      <p:bgPr>
        <a:solidFill>
          <a:schemeClr val="lt1"/>
        </a:solidFill>
        <a:effectLst/>
      </p:bgPr>
    </p:bg>
    <p:spTree>
      <p:nvGrpSpPr>
        <p:cNvPr id="1" name="Shape 336"/>
        <p:cNvGrpSpPr/>
        <p:nvPr/>
      </p:nvGrpSpPr>
      <p:grpSpPr>
        <a:xfrm>
          <a:off x="0" y="0"/>
          <a:ext cx="0" cy="0"/>
          <a:chOff x="0" y="0"/>
          <a:chExt cx="0" cy="0"/>
        </a:xfrm>
      </p:grpSpPr>
      <p:sp>
        <p:nvSpPr>
          <p:cNvPr id="337" name="Google Shape;337;p65"/>
          <p:cNvSpPr txBox="1">
            <a:spLocks noGrp="1"/>
          </p:cNvSpPr>
          <p:nvPr>
            <p:ph type="sldNum" idx="12"/>
          </p:nvPr>
        </p:nvSpPr>
        <p:spPr>
          <a:xfrm>
            <a:off x="11377780" y="6317424"/>
            <a:ext cx="431200" cy="2684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600"/>
              <a:buFont typeface="Arial"/>
              <a:buNone/>
              <a:defRPr sz="800" b="0" i="0" u="none" strike="noStrike" cap="none">
                <a:solidFill>
                  <a:schemeClr val="accen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600"/>
              <a:buFont typeface="Arial"/>
              <a:buNone/>
              <a:defRPr sz="800" b="0" i="0" u="none" strike="noStrike" cap="none">
                <a:solidFill>
                  <a:schemeClr val="accen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600"/>
              <a:buFont typeface="Arial"/>
              <a:buNone/>
              <a:defRPr sz="800" b="0" i="0" u="none" strike="noStrike" cap="none">
                <a:solidFill>
                  <a:schemeClr val="accen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600"/>
              <a:buFont typeface="Arial"/>
              <a:buNone/>
              <a:defRPr sz="800" b="0" i="0" u="none" strike="noStrike" cap="none">
                <a:solidFill>
                  <a:schemeClr val="accen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600"/>
              <a:buFont typeface="Arial"/>
              <a:buNone/>
              <a:defRPr sz="800" b="0" i="0" u="none" strike="noStrike" cap="none">
                <a:solidFill>
                  <a:schemeClr val="accen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600"/>
              <a:buFont typeface="Arial"/>
              <a:buNone/>
              <a:defRPr sz="800" b="0" i="0" u="none" strike="noStrike" cap="none">
                <a:solidFill>
                  <a:schemeClr val="accen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600"/>
              <a:buFont typeface="Arial"/>
              <a:buNone/>
              <a:defRPr sz="800" b="0" i="0" u="none" strike="noStrike" cap="none">
                <a:solidFill>
                  <a:schemeClr val="accen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600"/>
              <a:buFont typeface="Arial"/>
              <a:buNone/>
              <a:defRPr sz="800" b="0" i="0" u="none" strike="noStrike" cap="none">
                <a:solidFill>
                  <a:schemeClr val="accen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600"/>
              <a:buFont typeface="Arial"/>
              <a:buNone/>
              <a:defRPr sz="800" b="0" i="0" u="none" strike="noStrike" cap="none">
                <a:solidFill>
                  <a:schemeClr val="accent2"/>
                </a:solidFill>
                <a:latin typeface="Roboto"/>
                <a:ea typeface="Roboto"/>
                <a:cs typeface="Roboto"/>
                <a:sym typeface="Roboto"/>
              </a:defRPr>
            </a:lvl9pPr>
          </a:lstStyle>
          <a:p>
            <a:fld id="{00000000-1234-1234-1234-123412341234}" type="slidenum">
              <a:rPr lang="en-US" smtClean="0"/>
              <a:pPr/>
              <a:t>‹#›</a:t>
            </a:fld>
            <a:endParaRPr lang="en-US"/>
          </a:p>
        </p:txBody>
      </p:sp>
      <p:sp>
        <p:nvSpPr>
          <p:cNvPr id="338" name="Google Shape;338;p65"/>
          <p:cNvSpPr txBox="1">
            <a:spLocks noGrp="1"/>
          </p:cNvSpPr>
          <p:nvPr>
            <p:ph type="body" idx="1"/>
          </p:nvPr>
        </p:nvSpPr>
        <p:spPr>
          <a:xfrm>
            <a:off x="520700" y="1625599"/>
            <a:ext cx="11159200" cy="1952000"/>
          </a:xfrm>
          <a:prstGeom prst="rect">
            <a:avLst/>
          </a:prstGeom>
          <a:noFill/>
          <a:ln>
            <a:noFill/>
          </a:ln>
        </p:spPr>
        <p:txBody>
          <a:bodyPr spcFirstLastPara="1" wrap="square" lIns="91425" tIns="91425" rIns="91425" bIns="91425" anchor="b" anchorCtr="0">
            <a:noAutofit/>
          </a:bodyPr>
          <a:lstStyle>
            <a:lvl1pPr marL="609585" lvl="0" indent="-304792" algn="ctr" rtl="0">
              <a:lnSpc>
                <a:spcPct val="100000"/>
              </a:lnSpc>
              <a:spcBef>
                <a:spcPts val="0"/>
              </a:spcBef>
              <a:spcAft>
                <a:spcPts val="0"/>
              </a:spcAft>
              <a:buSzPts val="2200"/>
              <a:buNone/>
              <a:defRPr sz="3200">
                <a:solidFill>
                  <a:schemeClr val="dk1"/>
                </a:solidFill>
                <a:latin typeface="Roboto"/>
                <a:ea typeface="Roboto"/>
                <a:cs typeface="Roboto"/>
                <a:sym typeface="Roboto"/>
              </a:defRPr>
            </a:lvl1pPr>
            <a:lvl2pPr marL="1219170" lvl="1" indent="-304792" algn="ctr" rtl="0">
              <a:lnSpc>
                <a:spcPct val="100000"/>
              </a:lnSpc>
              <a:spcBef>
                <a:spcPts val="533"/>
              </a:spcBef>
              <a:spcAft>
                <a:spcPts val="0"/>
              </a:spcAft>
              <a:buSzPts val="1800"/>
              <a:buNone/>
              <a:defRPr sz="3200">
                <a:solidFill>
                  <a:schemeClr val="dk1"/>
                </a:solidFill>
              </a:defRPr>
            </a:lvl2pPr>
            <a:lvl3pPr marL="1828754" lvl="2" indent="-304792" algn="ctr" rtl="0">
              <a:lnSpc>
                <a:spcPct val="100000"/>
              </a:lnSpc>
              <a:spcBef>
                <a:spcPts val="533"/>
              </a:spcBef>
              <a:spcAft>
                <a:spcPts val="0"/>
              </a:spcAft>
              <a:buSzPts val="1500"/>
              <a:buNone/>
              <a:defRPr sz="3200">
                <a:solidFill>
                  <a:schemeClr val="dk1"/>
                </a:solidFill>
              </a:defRPr>
            </a:lvl3pPr>
            <a:lvl4pPr marL="2438339" lvl="3" indent="-304792" algn="ctr" rtl="0">
              <a:lnSpc>
                <a:spcPct val="100000"/>
              </a:lnSpc>
              <a:spcBef>
                <a:spcPts val="0"/>
              </a:spcBef>
              <a:spcAft>
                <a:spcPts val="0"/>
              </a:spcAft>
              <a:buSzPts val="1350"/>
              <a:buNone/>
              <a:defRPr sz="3200">
                <a:solidFill>
                  <a:schemeClr val="dk1"/>
                </a:solidFill>
              </a:defRPr>
            </a:lvl4pPr>
            <a:lvl5pPr marL="3047924" lvl="4" indent="-304792" algn="ctr" rtl="0">
              <a:lnSpc>
                <a:spcPct val="100000"/>
              </a:lnSpc>
              <a:spcBef>
                <a:spcPts val="0"/>
              </a:spcBef>
              <a:spcAft>
                <a:spcPts val="0"/>
              </a:spcAft>
              <a:buSzPts val="1200"/>
              <a:buNone/>
              <a:defRPr sz="3200">
                <a:solidFill>
                  <a:schemeClr val="dk1"/>
                </a:solidFill>
              </a:defRPr>
            </a:lvl5pPr>
            <a:lvl6pPr marL="3657509" lvl="5" indent="-419090" algn="l" rtl="0">
              <a:lnSpc>
                <a:spcPct val="90000"/>
              </a:lnSpc>
              <a:spcBef>
                <a:spcPts val="0"/>
              </a:spcBef>
              <a:spcAft>
                <a:spcPts val="0"/>
              </a:spcAft>
              <a:buSzPts val="1350"/>
              <a:buChar char="•"/>
              <a:defRPr/>
            </a:lvl6pPr>
            <a:lvl7pPr marL="4267093" lvl="6" indent="-419090" algn="l" rtl="0">
              <a:lnSpc>
                <a:spcPct val="90000"/>
              </a:lnSpc>
              <a:spcBef>
                <a:spcPts val="0"/>
              </a:spcBef>
              <a:spcAft>
                <a:spcPts val="0"/>
              </a:spcAft>
              <a:buSzPts val="1350"/>
              <a:buChar char="•"/>
              <a:defRPr/>
            </a:lvl7pPr>
            <a:lvl8pPr marL="4876678" lvl="7" indent="-419090" algn="l" rtl="0">
              <a:lnSpc>
                <a:spcPct val="90000"/>
              </a:lnSpc>
              <a:spcBef>
                <a:spcPts val="0"/>
              </a:spcBef>
              <a:spcAft>
                <a:spcPts val="0"/>
              </a:spcAft>
              <a:buSzPts val="1350"/>
              <a:buChar char="•"/>
              <a:defRPr/>
            </a:lvl8pPr>
            <a:lvl9pPr marL="5486263" lvl="8" indent="-419090" algn="l" rtl="0">
              <a:lnSpc>
                <a:spcPct val="90000"/>
              </a:lnSpc>
              <a:spcBef>
                <a:spcPts val="0"/>
              </a:spcBef>
              <a:spcAft>
                <a:spcPts val="0"/>
              </a:spcAft>
              <a:buSzPts val="1350"/>
              <a:buChar char="•"/>
              <a:defRPr/>
            </a:lvl9pPr>
          </a:lstStyle>
          <a:p>
            <a:endParaRPr/>
          </a:p>
        </p:txBody>
      </p:sp>
      <p:sp>
        <p:nvSpPr>
          <p:cNvPr id="339" name="Google Shape;339;p65"/>
          <p:cNvSpPr txBox="1">
            <a:spLocks noGrp="1"/>
          </p:cNvSpPr>
          <p:nvPr>
            <p:ph type="body" idx="2"/>
          </p:nvPr>
        </p:nvSpPr>
        <p:spPr>
          <a:xfrm>
            <a:off x="520700" y="3642728"/>
            <a:ext cx="11159200" cy="780400"/>
          </a:xfrm>
          <a:prstGeom prst="rect">
            <a:avLst/>
          </a:prstGeom>
          <a:noFill/>
          <a:ln>
            <a:noFill/>
          </a:ln>
        </p:spPr>
        <p:txBody>
          <a:bodyPr spcFirstLastPara="1" wrap="square" lIns="91425" tIns="91425" rIns="91425" bIns="91425" anchor="t" anchorCtr="0">
            <a:noAutofit/>
          </a:bodyPr>
          <a:lstStyle>
            <a:lvl1pPr marL="609585" lvl="0" indent="-304792" algn="ctr" rtl="0">
              <a:lnSpc>
                <a:spcPct val="130000"/>
              </a:lnSpc>
              <a:spcBef>
                <a:spcPts val="0"/>
              </a:spcBef>
              <a:spcAft>
                <a:spcPts val="0"/>
              </a:spcAft>
              <a:buSzPts val="2200"/>
              <a:buFont typeface="Arial"/>
              <a:buNone/>
              <a:defRPr sz="1333">
                <a:latin typeface="Roboto"/>
                <a:ea typeface="Roboto"/>
                <a:cs typeface="Roboto"/>
                <a:sym typeface="Roboto"/>
              </a:defRPr>
            </a:lvl1pPr>
            <a:lvl2pPr marL="1219170" lvl="1" indent="-457189" algn="l" rtl="0">
              <a:lnSpc>
                <a:spcPct val="100000"/>
              </a:lnSpc>
              <a:spcBef>
                <a:spcPts val="533"/>
              </a:spcBef>
              <a:spcAft>
                <a:spcPts val="0"/>
              </a:spcAft>
              <a:buSzPts val="1800"/>
              <a:buChar char="◦"/>
              <a:defRPr/>
            </a:lvl2pPr>
            <a:lvl3pPr marL="1828754" lvl="2" indent="-431789" algn="l" rtl="0">
              <a:lnSpc>
                <a:spcPct val="100000"/>
              </a:lnSpc>
              <a:spcBef>
                <a:spcPts val="533"/>
              </a:spcBef>
              <a:spcAft>
                <a:spcPts val="0"/>
              </a:spcAft>
              <a:buSzPts val="1500"/>
              <a:buChar char="-"/>
              <a:defRPr/>
            </a:lvl3pPr>
            <a:lvl4pPr marL="2438339" lvl="3" indent="-419090" algn="l" rtl="0">
              <a:lnSpc>
                <a:spcPct val="100000"/>
              </a:lnSpc>
              <a:spcBef>
                <a:spcPts val="0"/>
              </a:spcBef>
              <a:spcAft>
                <a:spcPts val="0"/>
              </a:spcAft>
              <a:buSzPts val="1350"/>
              <a:buChar char="•"/>
              <a:defRPr/>
            </a:lvl4pPr>
            <a:lvl5pPr marL="3047924" lvl="4" indent="-406390" algn="l" rtl="0">
              <a:lnSpc>
                <a:spcPct val="100000"/>
              </a:lnSpc>
              <a:spcBef>
                <a:spcPts val="0"/>
              </a:spcBef>
              <a:spcAft>
                <a:spcPts val="0"/>
              </a:spcAft>
              <a:buSzPts val="1200"/>
              <a:buChar char="•"/>
              <a:defRPr/>
            </a:lvl5pPr>
            <a:lvl6pPr marL="3657509" lvl="5" indent="-419090" algn="l" rtl="0">
              <a:lnSpc>
                <a:spcPct val="90000"/>
              </a:lnSpc>
              <a:spcBef>
                <a:spcPts val="0"/>
              </a:spcBef>
              <a:spcAft>
                <a:spcPts val="0"/>
              </a:spcAft>
              <a:buSzPts val="1350"/>
              <a:buChar char="•"/>
              <a:defRPr/>
            </a:lvl6pPr>
            <a:lvl7pPr marL="4267093" lvl="6" indent="-419090" algn="l" rtl="0">
              <a:lnSpc>
                <a:spcPct val="90000"/>
              </a:lnSpc>
              <a:spcBef>
                <a:spcPts val="0"/>
              </a:spcBef>
              <a:spcAft>
                <a:spcPts val="0"/>
              </a:spcAft>
              <a:buSzPts val="1350"/>
              <a:buChar char="•"/>
              <a:defRPr/>
            </a:lvl7pPr>
            <a:lvl8pPr marL="4876678" lvl="7" indent="-419090" algn="l" rtl="0">
              <a:lnSpc>
                <a:spcPct val="90000"/>
              </a:lnSpc>
              <a:spcBef>
                <a:spcPts val="0"/>
              </a:spcBef>
              <a:spcAft>
                <a:spcPts val="0"/>
              </a:spcAft>
              <a:buSzPts val="1350"/>
              <a:buChar char="•"/>
              <a:defRPr/>
            </a:lvl8pPr>
            <a:lvl9pPr marL="5486263" lvl="8" indent="-419090" algn="l" rtl="0">
              <a:lnSpc>
                <a:spcPct val="90000"/>
              </a:lnSpc>
              <a:spcBef>
                <a:spcPts val="0"/>
              </a:spcBef>
              <a:spcAft>
                <a:spcPts val="0"/>
              </a:spcAft>
              <a:buSzPts val="1350"/>
              <a:buChar char="•"/>
              <a:defRPr/>
            </a:lvl9pPr>
          </a:lstStyle>
          <a:p>
            <a:endParaRPr/>
          </a:p>
        </p:txBody>
      </p:sp>
      <p:sp>
        <p:nvSpPr>
          <p:cNvPr id="340" name="Google Shape;340;p65"/>
          <p:cNvSpPr txBox="1"/>
          <p:nvPr/>
        </p:nvSpPr>
        <p:spPr>
          <a:xfrm>
            <a:off x="406400" y="6400983"/>
            <a:ext cx="708800" cy="184800"/>
          </a:xfrm>
          <a:prstGeom prst="rect">
            <a:avLst/>
          </a:prstGeom>
          <a:noFill/>
          <a:ln>
            <a:noFill/>
          </a:ln>
        </p:spPr>
        <p:txBody>
          <a:bodyPr spcFirstLastPara="1" wrap="square" lIns="0" tIns="60933" rIns="12190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US" sz="800" b="0" i="0" u="none" strike="noStrike" cap="none">
                <a:solidFill>
                  <a:schemeClr val="accent2"/>
                </a:solidFill>
                <a:latin typeface="Roboto"/>
                <a:ea typeface="Roboto"/>
                <a:cs typeface="Roboto"/>
                <a:sym typeface="Roboto"/>
              </a:rPr>
              <a:t>nginx.com</a:t>
            </a:r>
            <a:endParaRPr sz="800" b="0" i="0" u="none" strike="noStrike" cap="none">
              <a:solidFill>
                <a:schemeClr val="accent2"/>
              </a:solidFill>
              <a:latin typeface="Roboto"/>
              <a:ea typeface="Roboto"/>
              <a:cs typeface="Roboto"/>
              <a:sym typeface="Roboto"/>
            </a:endParaRPr>
          </a:p>
        </p:txBody>
      </p:sp>
    </p:spTree>
    <p:extLst>
      <p:ext uri="{BB962C8B-B14F-4D97-AF65-F5344CB8AC3E}">
        <p14:creationId xmlns:p14="http://schemas.microsoft.com/office/powerpoint/2010/main" val="15458303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Opening Slide">
  <p:cSld name="Opening Slide">
    <p:spTree>
      <p:nvGrpSpPr>
        <p:cNvPr id="1" name="Shape 341"/>
        <p:cNvGrpSpPr/>
        <p:nvPr/>
      </p:nvGrpSpPr>
      <p:grpSpPr>
        <a:xfrm>
          <a:off x="0" y="0"/>
          <a:ext cx="0" cy="0"/>
          <a:chOff x="0" y="0"/>
          <a:chExt cx="0" cy="0"/>
        </a:xfrm>
      </p:grpSpPr>
      <p:pic>
        <p:nvPicPr>
          <p:cNvPr id="342" name="Google Shape;342;p66"/>
          <p:cNvPicPr preferRelativeResize="0"/>
          <p:nvPr/>
        </p:nvPicPr>
        <p:blipFill rotWithShape="1">
          <a:blip r:embed="rId2">
            <a:alphaModFix/>
          </a:blip>
          <a:srcRect/>
          <a:stretch/>
        </p:blipFill>
        <p:spPr>
          <a:xfrm>
            <a:off x="0" y="1"/>
            <a:ext cx="12192000" cy="6868159"/>
          </a:xfrm>
          <a:prstGeom prst="rect">
            <a:avLst/>
          </a:prstGeom>
          <a:noFill/>
          <a:ln>
            <a:noFill/>
          </a:ln>
        </p:spPr>
      </p:pic>
      <p:pic>
        <p:nvPicPr>
          <p:cNvPr id="343" name="Google Shape;343;p66"/>
          <p:cNvPicPr preferRelativeResize="0"/>
          <p:nvPr/>
        </p:nvPicPr>
        <p:blipFill rotWithShape="1">
          <a:blip r:embed="rId3">
            <a:alphaModFix/>
          </a:blip>
          <a:srcRect/>
          <a:stretch/>
        </p:blipFill>
        <p:spPr>
          <a:xfrm>
            <a:off x="0" y="1"/>
            <a:ext cx="12192000" cy="6868159"/>
          </a:xfrm>
          <a:prstGeom prst="rect">
            <a:avLst/>
          </a:prstGeom>
          <a:noFill/>
          <a:ln>
            <a:noFill/>
          </a:ln>
        </p:spPr>
      </p:pic>
    </p:spTree>
    <p:extLst>
      <p:ext uri="{BB962C8B-B14F-4D97-AF65-F5344CB8AC3E}">
        <p14:creationId xmlns:p14="http://schemas.microsoft.com/office/powerpoint/2010/main" val="16024577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Agenda ">
  <p:cSld name="Agenda ">
    <p:spTree>
      <p:nvGrpSpPr>
        <p:cNvPr id="1" name="Shape 344"/>
        <p:cNvGrpSpPr/>
        <p:nvPr/>
      </p:nvGrpSpPr>
      <p:grpSpPr>
        <a:xfrm>
          <a:off x="0" y="0"/>
          <a:ext cx="0" cy="0"/>
          <a:chOff x="0" y="0"/>
          <a:chExt cx="0" cy="0"/>
        </a:xfrm>
      </p:grpSpPr>
      <p:sp>
        <p:nvSpPr>
          <p:cNvPr id="345" name="Google Shape;345;p67"/>
          <p:cNvSpPr txBox="1">
            <a:spLocks noGrp="1"/>
          </p:cNvSpPr>
          <p:nvPr>
            <p:ph type="body" idx="1"/>
          </p:nvPr>
        </p:nvSpPr>
        <p:spPr>
          <a:xfrm>
            <a:off x="1193560" y="1694913"/>
            <a:ext cx="4267200" cy="666800"/>
          </a:xfrm>
          <a:prstGeom prst="rect">
            <a:avLst/>
          </a:prstGeom>
          <a:noFill/>
          <a:ln>
            <a:noFill/>
          </a:ln>
        </p:spPr>
        <p:txBody>
          <a:bodyPr spcFirstLastPara="1" wrap="square" lIns="0" tIns="0" rIns="0" bIns="0" anchor="t" anchorCtr="0">
            <a:noAutofit/>
          </a:bodyPr>
          <a:lstStyle>
            <a:lvl1pPr marL="609585" lvl="0" indent="-304792" algn="l" rtl="0">
              <a:lnSpc>
                <a:spcPct val="100000"/>
              </a:lnSpc>
              <a:spcBef>
                <a:spcPts val="0"/>
              </a:spcBef>
              <a:spcAft>
                <a:spcPts val="0"/>
              </a:spcAft>
              <a:buSzPts val="1500"/>
              <a:buFont typeface="Roboto"/>
              <a:buNone/>
              <a:defRPr sz="2000">
                <a:solidFill>
                  <a:schemeClr val="dk1"/>
                </a:solidFill>
              </a:defRPr>
            </a:lvl1pPr>
            <a:lvl2pPr marL="1219170" lvl="1" indent="-304792" algn="l" rtl="0">
              <a:lnSpc>
                <a:spcPct val="100000"/>
              </a:lnSpc>
              <a:spcBef>
                <a:spcPts val="533"/>
              </a:spcBef>
              <a:spcAft>
                <a:spcPts val="0"/>
              </a:spcAft>
              <a:buSzPts val="1800"/>
              <a:buFont typeface="Roboto"/>
              <a:buNone/>
              <a:defRPr>
                <a:solidFill>
                  <a:schemeClr val="lt1"/>
                </a:solidFill>
              </a:defRPr>
            </a:lvl2pPr>
            <a:lvl3pPr marL="1828754" lvl="2" indent="-304792" algn="l" rtl="0">
              <a:lnSpc>
                <a:spcPct val="100000"/>
              </a:lnSpc>
              <a:spcBef>
                <a:spcPts val="800"/>
              </a:spcBef>
              <a:spcAft>
                <a:spcPts val="0"/>
              </a:spcAft>
              <a:buSzPts val="1500"/>
              <a:buFont typeface="Roboto"/>
              <a:buNone/>
              <a:defRPr>
                <a:solidFill>
                  <a:schemeClr val="lt1"/>
                </a:solidFill>
              </a:defRPr>
            </a:lvl3pPr>
            <a:lvl4pPr marL="2438339" lvl="3" indent="-304792" algn="l" rtl="0">
              <a:lnSpc>
                <a:spcPct val="100000"/>
              </a:lnSpc>
              <a:spcBef>
                <a:spcPts val="800"/>
              </a:spcBef>
              <a:spcAft>
                <a:spcPts val="0"/>
              </a:spcAft>
              <a:buSzPts val="1350"/>
              <a:buFont typeface="Roboto"/>
              <a:buNone/>
              <a:defRPr>
                <a:solidFill>
                  <a:schemeClr val="lt1"/>
                </a:solidFill>
              </a:defRPr>
            </a:lvl4pPr>
            <a:lvl5pPr marL="3047924" lvl="4" indent="-304792" algn="l" rtl="0">
              <a:lnSpc>
                <a:spcPct val="100000"/>
              </a:lnSpc>
              <a:spcBef>
                <a:spcPts val="800"/>
              </a:spcBef>
              <a:spcAft>
                <a:spcPts val="0"/>
              </a:spcAft>
              <a:buSzPts val="1200"/>
              <a:buFont typeface="Roboto"/>
              <a:buNone/>
              <a:defRPr>
                <a:solidFill>
                  <a:schemeClr val="lt1"/>
                </a:solidFill>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46" name="Google Shape;346;p67"/>
          <p:cNvSpPr txBox="1">
            <a:spLocks noGrp="1"/>
          </p:cNvSpPr>
          <p:nvPr>
            <p:ph type="body" idx="2"/>
          </p:nvPr>
        </p:nvSpPr>
        <p:spPr>
          <a:xfrm>
            <a:off x="1193560" y="2766175"/>
            <a:ext cx="4267200" cy="670400"/>
          </a:xfrm>
          <a:prstGeom prst="rect">
            <a:avLst/>
          </a:prstGeom>
          <a:noFill/>
          <a:ln>
            <a:noFill/>
          </a:ln>
        </p:spPr>
        <p:txBody>
          <a:bodyPr spcFirstLastPara="1" wrap="square" lIns="0" tIns="0" rIns="0" bIns="0" anchor="t" anchorCtr="0">
            <a:noAutofit/>
          </a:bodyPr>
          <a:lstStyle>
            <a:lvl1pPr marL="609585" lvl="0" indent="-304792" algn="l" rtl="0">
              <a:lnSpc>
                <a:spcPct val="100000"/>
              </a:lnSpc>
              <a:spcBef>
                <a:spcPts val="0"/>
              </a:spcBef>
              <a:spcAft>
                <a:spcPts val="0"/>
              </a:spcAft>
              <a:buSzPts val="1500"/>
              <a:buFont typeface="Roboto"/>
              <a:buNone/>
              <a:defRPr sz="2000">
                <a:solidFill>
                  <a:schemeClr val="dk1"/>
                </a:solidFill>
              </a:defRPr>
            </a:lvl1pPr>
            <a:lvl2pPr marL="1219170" lvl="1" indent="-304792" algn="l" rtl="0">
              <a:lnSpc>
                <a:spcPct val="100000"/>
              </a:lnSpc>
              <a:spcBef>
                <a:spcPts val="533"/>
              </a:spcBef>
              <a:spcAft>
                <a:spcPts val="0"/>
              </a:spcAft>
              <a:buSzPts val="1800"/>
              <a:buFont typeface="Roboto"/>
              <a:buNone/>
              <a:defRPr>
                <a:solidFill>
                  <a:schemeClr val="lt1"/>
                </a:solidFill>
              </a:defRPr>
            </a:lvl2pPr>
            <a:lvl3pPr marL="1828754" lvl="2" indent="-304792" algn="l" rtl="0">
              <a:lnSpc>
                <a:spcPct val="100000"/>
              </a:lnSpc>
              <a:spcBef>
                <a:spcPts val="800"/>
              </a:spcBef>
              <a:spcAft>
                <a:spcPts val="0"/>
              </a:spcAft>
              <a:buSzPts val="1500"/>
              <a:buFont typeface="Roboto"/>
              <a:buNone/>
              <a:defRPr>
                <a:solidFill>
                  <a:schemeClr val="lt1"/>
                </a:solidFill>
              </a:defRPr>
            </a:lvl3pPr>
            <a:lvl4pPr marL="2438339" lvl="3" indent="-304792" algn="l" rtl="0">
              <a:lnSpc>
                <a:spcPct val="100000"/>
              </a:lnSpc>
              <a:spcBef>
                <a:spcPts val="800"/>
              </a:spcBef>
              <a:spcAft>
                <a:spcPts val="0"/>
              </a:spcAft>
              <a:buSzPts val="1350"/>
              <a:buFont typeface="Roboto"/>
              <a:buNone/>
              <a:defRPr>
                <a:solidFill>
                  <a:schemeClr val="lt1"/>
                </a:solidFill>
              </a:defRPr>
            </a:lvl4pPr>
            <a:lvl5pPr marL="3047924" lvl="4" indent="-304792" algn="l" rtl="0">
              <a:lnSpc>
                <a:spcPct val="100000"/>
              </a:lnSpc>
              <a:spcBef>
                <a:spcPts val="800"/>
              </a:spcBef>
              <a:spcAft>
                <a:spcPts val="0"/>
              </a:spcAft>
              <a:buSzPts val="1200"/>
              <a:buFont typeface="Roboto"/>
              <a:buNone/>
              <a:defRPr>
                <a:solidFill>
                  <a:schemeClr val="lt1"/>
                </a:solidFill>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47" name="Google Shape;347;p67"/>
          <p:cNvSpPr txBox="1">
            <a:spLocks noGrp="1"/>
          </p:cNvSpPr>
          <p:nvPr>
            <p:ph type="body" idx="3"/>
          </p:nvPr>
        </p:nvSpPr>
        <p:spPr>
          <a:xfrm>
            <a:off x="1193560" y="3841027"/>
            <a:ext cx="4267200" cy="670400"/>
          </a:xfrm>
          <a:prstGeom prst="rect">
            <a:avLst/>
          </a:prstGeom>
          <a:noFill/>
          <a:ln>
            <a:noFill/>
          </a:ln>
        </p:spPr>
        <p:txBody>
          <a:bodyPr spcFirstLastPara="1" wrap="square" lIns="0" tIns="0" rIns="0" bIns="0" anchor="t" anchorCtr="0">
            <a:noAutofit/>
          </a:bodyPr>
          <a:lstStyle>
            <a:lvl1pPr marL="609585" lvl="0" indent="-304792" algn="l" rtl="0">
              <a:lnSpc>
                <a:spcPct val="100000"/>
              </a:lnSpc>
              <a:spcBef>
                <a:spcPts val="0"/>
              </a:spcBef>
              <a:spcAft>
                <a:spcPts val="0"/>
              </a:spcAft>
              <a:buSzPts val="1500"/>
              <a:buFont typeface="Roboto"/>
              <a:buNone/>
              <a:defRPr sz="2000">
                <a:solidFill>
                  <a:schemeClr val="dk1"/>
                </a:solidFill>
              </a:defRPr>
            </a:lvl1pPr>
            <a:lvl2pPr marL="1219170" lvl="1" indent="-304792" algn="l" rtl="0">
              <a:lnSpc>
                <a:spcPct val="100000"/>
              </a:lnSpc>
              <a:spcBef>
                <a:spcPts val="533"/>
              </a:spcBef>
              <a:spcAft>
                <a:spcPts val="0"/>
              </a:spcAft>
              <a:buSzPts val="1800"/>
              <a:buFont typeface="Roboto"/>
              <a:buNone/>
              <a:defRPr>
                <a:solidFill>
                  <a:schemeClr val="lt1"/>
                </a:solidFill>
              </a:defRPr>
            </a:lvl2pPr>
            <a:lvl3pPr marL="1828754" lvl="2" indent="-304792" algn="l" rtl="0">
              <a:lnSpc>
                <a:spcPct val="100000"/>
              </a:lnSpc>
              <a:spcBef>
                <a:spcPts val="800"/>
              </a:spcBef>
              <a:spcAft>
                <a:spcPts val="0"/>
              </a:spcAft>
              <a:buSzPts val="1500"/>
              <a:buFont typeface="Roboto"/>
              <a:buNone/>
              <a:defRPr>
                <a:solidFill>
                  <a:schemeClr val="lt1"/>
                </a:solidFill>
              </a:defRPr>
            </a:lvl3pPr>
            <a:lvl4pPr marL="2438339" lvl="3" indent="-304792" algn="l" rtl="0">
              <a:lnSpc>
                <a:spcPct val="100000"/>
              </a:lnSpc>
              <a:spcBef>
                <a:spcPts val="800"/>
              </a:spcBef>
              <a:spcAft>
                <a:spcPts val="0"/>
              </a:spcAft>
              <a:buSzPts val="1350"/>
              <a:buFont typeface="Roboto"/>
              <a:buNone/>
              <a:defRPr>
                <a:solidFill>
                  <a:schemeClr val="lt1"/>
                </a:solidFill>
              </a:defRPr>
            </a:lvl4pPr>
            <a:lvl5pPr marL="3047924" lvl="4" indent="-304792" algn="l" rtl="0">
              <a:lnSpc>
                <a:spcPct val="100000"/>
              </a:lnSpc>
              <a:spcBef>
                <a:spcPts val="800"/>
              </a:spcBef>
              <a:spcAft>
                <a:spcPts val="0"/>
              </a:spcAft>
              <a:buSzPts val="1200"/>
              <a:buFont typeface="Roboto"/>
              <a:buNone/>
              <a:defRPr>
                <a:solidFill>
                  <a:schemeClr val="lt1"/>
                </a:solidFill>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48" name="Google Shape;348;p67"/>
          <p:cNvSpPr txBox="1">
            <a:spLocks noGrp="1"/>
          </p:cNvSpPr>
          <p:nvPr>
            <p:ph type="body" idx="4"/>
          </p:nvPr>
        </p:nvSpPr>
        <p:spPr>
          <a:xfrm>
            <a:off x="1193560" y="4915880"/>
            <a:ext cx="4267200" cy="670400"/>
          </a:xfrm>
          <a:prstGeom prst="rect">
            <a:avLst/>
          </a:prstGeom>
          <a:noFill/>
          <a:ln>
            <a:noFill/>
          </a:ln>
        </p:spPr>
        <p:txBody>
          <a:bodyPr spcFirstLastPara="1" wrap="square" lIns="0" tIns="0" rIns="0" bIns="0" anchor="t" anchorCtr="0">
            <a:noAutofit/>
          </a:bodyPr>
          <a:lstStyle>
            <a:lvl1pPr marL="609585" lvl="0" indent="-304792" algn="l" rtl="0">
              <a:lnSpc>
                <a:spcPct val="100000"/>
              </a:lnSpc>
              <a:spcBef>
                <a:spcPts val="0"/>
              </a:spcBef>
              <a:spcAft>
                <a:spcPts val="0"/>
              </a:spcAft>
              <a:buSzPts val="1500"/>
              <a:buFont typeface="Roboto"/>
              <a:buNone/>
              <a:defRPr sz="2000">
                <a:solidFill>
                  <a:schemeClr val="dk1"/>
                </a:solidFill>
              </a:defRPr>
            </a:lvl1pPr>
            <a:lvl2pPr marL="1219170" lvl="1" indent="-304792" algn="l" rtl="0">
              <a:lnSpc>
                <a:spcPct val="100000"/>
              </a:lnSpc>
              <a:spcBef>
                <a:spcPts val="533"/>
              </a:spcBef>
              <a:spcAft>
                <a:spcPts val="0"/>
              </a:spcAft>
              <a:buSzPts val="1800"/>
              <a:buFont typeface="Roboto"/>
              <a:buNone/>
              <a:defRPr>
                <a:solidFill>
                  <a:schemeClr val="lt1"/>
                </a:solidFill>
              </a:defRPr>
            </a:lvl2pPr>
            <a:lvl3pPr marL="1828754" lvl="2" indent="-304792" algn="l" rtl="0">
              <a:lnSpc>
                <a:spcPct val="100000"/>
              </a:lnSpc>
              <a:spcBef>
                <a:spcPts val="800"/>
              </a:spcBef>
              <a:spcAft>
                <a:spcPts val="0"/>
              </a:spcAft>
              <a:buSzPts val="1500"/>
              <a:buFont typeface="Roboto"/>
              <a:buNone/>
              <a:defRPr>
                <a:solidFill>
                  <a:schemeClr val="lt1"/>
                </a:solidFill>
              </a:defRPr>
            </a:lvl3pPr>
            <a:lvl4pPr marL="2438339" lvl="3" indent="-304792" algn="l" rtl="0">
              <a:lnSpc>
                <a:spcPct val="100000"/>
              </a:lnSpc>
              <a:spcBef>
                <a:spcPts val="800"/>
              </a:spcBef>
              <a:spcAft>
                <a:spcPts val="0"/>
              </a:spcAft>
              <a:buSzPts val="1350"/>
              <a:buFont typeface="Roboto"/>
              <a:buNone/>
              <a:defRPr>
                <a:solidFill>
                  <a:schemeClr val="lt1"/>
                </a:solidFill>
              </a:defRPr>
            </a:lvl4pPr>
            <a:lvl5pPr marL="3047924" lvl="4" indent="-304792" algn="l" rtl="0">
              <a:lnSpc>
                <a:spcPct val="100000"/>
              </a:lnSpc>
              <a:spcBef>
                <a:spcPts val="800"/>
              </a:spcBef>
              <a:spcAft>
                <a:spcPts val="0"/>
              </a:spcAft>
              <a:buSzPts val="1200"/>
              <a:buFont typeface="Roboto"/>
              <a:buNone/>
              <a:defRPr>
                <a:solidFill>
                  <a:schemeClr val="lt1"/>
                </a:solidFill>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49" name="Google Shape;349;p67"/>
          <p:cNvSpPr txBox="1">
            <a:spLocks noGrp="1"/>
          </p:cNvSpPr>
          <p:nvPr>
            <p:ph type="body" idx="5"/>
          </p:nvPr>
        </p:nvSpPr>
        <p:spPr>
          <a:xfrm>
            <a:off x="7359904" y="1691323"/>
            <a:ext cx="4267200" cy="670400"/>
          </a:xfrm>
          <a:prstGeom prst="rect">
            <a:avLst/>
          </a:prstGeom>
          <a:noFill/>
          <a:ln>
            <a:noFill/>
          </a:ln>
        </p:spPr>
        <p:txBody>
          <a:bodyPr spcFirstLastPara="1" wrap="square" lIns="0" tIns="0" rIns="0" bIns="0" anchor="t" anchorCtr="0">
            <a:noAutofit/>
          </a:bodyPr>
          <a:lstStyle>
            <a:lvl1pPr marL="609585" lvl="0" indent="-304792" algn="l" rtl="0">
              <a:lnSpc>
                <a:spcPct val="100000"/>
              </a:lnSpc>
              <a:spcBef>
                <a:spcPts val="0"/>
              </a:spcBef>
              <a:spcAft>
                <a:spcPts val="0"/>
              </a:spcAft>
              <a:buSzPts val="1500"/>
              <a:buFont typeface="Roboto"/>
              <a:buNone/>
              <a:defRPr sz="2000">
                <a:solidFill>
                  <a:schemeClr val="dk1"/>
                </a:solidFill>
              </a:defRPr>
            </a:lvl1pPr>
            <a:lvl2pPr marL="1219170" lvl="1" indent="-304792" algn="l" rtl="0">
              <a:lnSpc>
                <a:spcPct val="100000"/>
              </a:lnSpc>
              <a:spcBef>
                <a:spcPts val="533"/>
              </a:spcBef>
              <a:spcAft>
                <a:spcPts val="0"/>
              </a:spcAft>
              <a:buSzPts val="1800"/>
              <a:buFont typeface="Roboto"/>
              <a:buNone/>
              <a:defRPr>
                <a:solidFill>
                  <a:schemeClr val="lt1"/>
                </a:solidFill>
              </a:defRPr>
            </a:lvl2pPr>
            <a:lvl3pPr marL="1828754" lvl="2" indent="-304792" algn="l" rtl="0">
              <a:lnSpc>
                <a:spcPct val="100000"/>
              </a:lnSpc>
              <a:spcBef>
                <a:spcPts val="800"/>
              </a:spcBef>
              <a:spcAft>
                <a:spcPts val="0"/>
              </a:spcAft>
              <a:buSzPts val="1500"/>
              <a:buFont typeface="Roboto"/>
              <a:buNone/>
              <a:defRPr>
                <a:solidFill>
                  <a:schemeClr val="lt1"/>
                </a:solidFill>
              </a:defRPr>
            </a:lvl3pPr>
            <a:lvl4pPr marL="2438339" lvl="3" indent="-304792" algn="l" rtl="0">
              <a:lnSpc>
                <a:spcPct val="100000"/>
              </a:lnSpc>
              <a:spcBef>
                <a:spcPts val="800"/>
              </a:spcBef>
              <a:spcAft>
                <a:spcPts val="0"/>
              </a:spcAft>
              <a:buSzPts val="1350"/>
              <a:buFont typeface="Roboto"/>
              <a:buNone/>
              <a:defRPr>
                <a:solidFill>
                  <a:schemeClr val="lt1"/>
                </a:solidFill>
              </a:defRPr>
            </a:lvl4pPr>
            <a:lvl5pPr marL="3047924" lvl="4" indent="-304792" algn="l" rtl="0">
              <a:lnSpc>
                <a:spcPct val="100000"/>
              </a:lnSpc>
              <a:spcBef>
                <a:spcPts val="800"/>
              </a:spcBef>
              <a:spcAft>
                <a:spcPts val="0"/>
              </a:spcAft>
              <a:buSzPts val="1200"/>
              <a:buFont typeface="Roboto"/>
              <a:buNone/>
              <a:defRPr>
                <a:solidFill>
                  <a:schemeClr val="lt1"/>
                </a:solidFill>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50" name="Google Shape;350;p67"/>
          <p:cNvSpPr txBox="1">
            <a:spLocks noGrp="1"/>
          </p:cNvSpPr>
          <p:nvPr>
            <p:ph type="body" idx="6"/>
          </p:nvPr>
        </p:nvSpPr>
        <p:spPr>
          <a:xfrm>
            <a:off x="7359904" y="2766175"/>
            <a:ext cx="4267200" cy="670400"/>
          </a:xfrm>
          <a:prstGeom prst="rect">
            <a:avLst/>
          </a:prstGeom>
          <a:noFill/>
          <a:ln>
            <a:noFill/>
          </a:ln>
        </p:spPr>
        <p:txBody>
          <a:bodyPr spcFirstLastPara="1" wrap="square" lIns="0" tIns="0" rIns="0" bIns="0" anchor="t" anchorCtr="0">
            <a:noAutofit/>
          </a:bodyPr>
          <a:lstStyle>
            <a:lvl1pPr marL="609585" lvl="0" indent="-304792" algn="l" rtl="0">
              <a:lnSpc>
                <a:spcPct val="100000"/>
              </a:lnSpc>
              <a:spcBef>
                <a:spcPts val="0"/>
              </a:spcBef>
              <a:spcAft>
                <a:spcPts val="0"/>
              </a:spcAft>
              <a:buSzPts val="1500"/>
              <a:buFont typeface="Roboto"/>
              <a:buNone/>
              <a:defRPr sz="2000">
                <a:solidFill>
                  <a:schemeClr val="dk1"/>
                </a:solidFill>
              </a:defRPr>
            </a:lvl1pPr>
            <a:lvl2pPr marL="1219170" lvl="1" indent="-304792" algn="l" rtl="0">
              <a:lnSpc>
                <a:spcPct val="100000"/>
              </a:lnSpc>
              <a:spcBef>
                <a:spcPts val="533"/>
              </a:spcBef>
              <a:spcAft>
                <a:spcPts val="0"/>
              </a:spcAft>
              <a:buSzPts val="1800"/>
              <a:buFont typeface="Roboto"/>
              <a:buNone/>
              <a:defRPr>
                <a:solidFill>
                  <a:schemeClr val="lt1"/>
                </a:solidFill>
              </a:defRPr>
            </a:lvl2pPr>
            <a:lvl3pPr marL="1828754" lvl="2" indent="-304792" algn="l" rtl="0">
              <a:lnSpc>
                <a:spcPct val="100000"/>
              </a:lnSpc>
              <a:spcBef>
                <a:spcPts val="800"/>
              </a:spcBef>
              <a:spcAft>
                <a:spcPts val="0"/>
              </a:spcAft>
              <a:buSzPts val="1500"/>
              <a:buFont typeface="Roboto"/>
              <a:buNone/>
              <a:defRPr>
                <a:solidFill>
                  <a:schemeClr val="lt1"/>
                </a:solidFill>
              </a:defRPr>
            </a:lvl3pPr>
            <a:lvl4pPr marL="2438339" lvl="3" indent="-304792" algn="l" rtl="0">
              <a:lnSpc>
                <a:spcPct val="100000"/>
              </a:lnSpc>
              <a:spcBef>
                <a:spcPts val="800"/>
              </a:spcBef>
              <a:spcAft>
                <a:spcPts val="0"/>
              </a:spcAft>
              <a:buSzPts val="1350"/>
              <a:buFont typeface="Roboto"/>
              <a:buNone/>
              <a:defRPr>
                <a:solidFill>
                  <a:schemeClr val="lt1"/>
                </a:solidFill>
              </a:defRPr>
            </a:lvl4pPr>
            <a:lvl5pPr marL="3047924" lvl="4" indent="-304792" algn="l" rtl="0">
              <a:lnSpc>
                <a:spcPct val="100000"/>
              </a:lnSpc>
              <a:spcBef>
                <a:spcPts val="800"/>
              </a:spcBef>
              <a:spcAft>
                <a:spcPts val="0"/>
              </a:spcAft>
              <a:buSzPts val="1200"/>
              <a:buFont typeface="Roboto"/>
              <a:buNone/>
              <a:defRPr>
                <a:solidFill>
                  <a:schemeClr val="lt1"/>
                </a:solidFill>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51" name="Google Shape;351;p67"/>
          <p:cNvSpPr txBox="1">
            <a:spLocks noGrp="1"/>
          </p:cNvSpPr>
          <p:nvPr>
            <p:ph type="body" idx="7"/>
          </p:nvPr>
        </p:nvSpPr>
        <p:spPr>
          <a:xfrm>
            <a:off x="7359904" y="3841027"/>
            <a:ext cx="4267200" cy="670400"/>
          </a:xfrm>
          <a:prstGeom prst="rect">
            <a:avLst/>
          </a:prstGeom>
          <a:noFill/>
          <a:ln>
            <a:noFill/>
          </a:ln>
        </p:spPr>
        <p:txBody>
          <a:bodyPr spcFirstLastPara="1" wrap="square" lIns="0" tIns="0" rIns="0" bIns="0" anchor="t" anchorCtr="0">
            <a:noAutofit/>
          </a:bodyPr>
          <a:lstStyle>
            <a:lvl1pPr marL="609585" lvl="0" indent="-304792" algn="l" rtl="0">
              <a:lnSpc>
                <a:spcPct val="100000"/>
              </a:lnSpc>
              <a:spcBef>
                <a:spcPts val="0"/>
              </a:spcBef>
              <a:spcAft>
                <a:spcPts val="0"/>
              </a:spcAft>
              <a:buSzPts val="1500"/>
              <a:buFont typeface="Roboto"/>
              <a:buNone/>
              <a:defRPr sz="2000">
                <a:solidFill>
                  <a:schemeClr val="dk1"/>
                </a:solidFill>
              </a:defRPr>
            </a:lvl1pPr>
            <a:lvl2pPr marL="1219170" lvl="1" indent="-304792" algn="l" rtl="0">
              <a:lnSpc>
                <a:spcPct val="100000"/>
              </a:lnSpc>
              <a:spcBef>
                <a:spcPts val="533"/>
              </a:spcBef>
              <a:spcAft>
                <a:spcPts val="0"/>
              </a:spcAft>
              <a:buSzPts val="1800"/>
              <a:buFont typeface="Roboto"/>
              <a:buNone/>
              <a:defRPr>
                <a:solidFill>
                  <a:schemeClr val="lt1"/>
                </a:solidFill>
              </a:defRPr>
            </a:lvl2pPr>
            <a:lvl3pPr marL="1828754" lvl="2" indent="-304792" algn="l" rtl="0">
              <a:lnSpc>
                <a:spcPct val="100000"/>
              </a:lnSpc>
              <a:spcBef>
                <a:spcPts val="800"/>
              </a:spcBef>
              <a:spcAft>
                <a:spcPts val="0"/>
              </a:spcAft>
              <a:buSzPts val="1500"/>
              <a:buFont typeface="Roboto"/>
              <a:buNone/>
              <a:defRPr>
                <a:solidFill>
                  <a:schemeClr val="lt1"/>
                </a:solidFill>
              </a:defRPr>
            </a:lvl3pPr>
            <a:lvl4pPr marL="2438339" lvl="3" indent="-304792" algn="l" rtl="0">
              <a:lnSpc>
                <a:spcPct val="100000"/>
              </a:lnSpc>
              <a:spcBef>
                <a:spcPts val="800"/>
              </a:spcBef>
              <a:spcAft>
                <a:spcPts val="0"/>
              </a:spcAft>
              <a:buSzPts val="1350"/>
              <a:buFont typeface="Roboto"/>
              <a:buNone/>
              <a:defRPr>
                <a:solidFill>
                  <a:schemeClr val="lt1"/>
                </a:solidFill>
              </a:defRPr>
            </a:lvl4pPr>
            <a:lvl5pPr marL="3047924" lvl="4" indent="-304792" algn="l" rtl="0">
              <a:lnSpc>
                <a:spcPct val="100000"/>
              </a:lnSpc>
              <a:spcBef>
                <a:spcPts val="800"/>
              </a:spcBef>
              <a:spcAft>
                <a:spcPts val="0"/>
              </a:spcAft>
              <a:buSzPts val="1200"/>
              <a:buFont typeface="Roboto"/>
              <a:buNone/>
              <a:defRPr>
                <a:solidFill>
                  <a:schemeClr val="lt1"/>
                </a:solidFill>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52" name="Google Shape;352;p67"/>
          <p:cNvSpPr txBox="1">
            <a:spLocks noGrp="1"/>
          </p:cNvSpPr>
          <p:nvPr>
            <p:ph type="body" idx="8"/>
          </p:nvPr>
        </p:nvSpPr>
        <p:spPr>
          <a:xfrm>
            <a:off x="7359904" y="4915880"/>
            <a:ext cx="4267200" cy="670400"/>
          </a:xfrm>
          <a:prstGeom prst="rect">
            <a:avLst/>
          </a:prstGeom>
          <a:noFill/>
          <a:ln>
            <a:noFill/>
          </a:ln>
        </p:spPr>
        <p:txBody>
          <a:bodyPr spcFirstLastPara="1" wrap="square" lIns="0" tIns="0" rIns="0" bIns="0" anchor="t" anchorCtr="0">
            <a:noAutofit/>
          </a:bodyPr>
          <a:lstStyle>
            <a:lvl1pPr marL="609585" lvl="0" indent="-304792" algn="l" rtl="0">
              <a:lnSpc>
                <a:spcPct val="100000"/>
              </a:lnSpc>
              <a:spcBef>
                <a:spcPts val="0"/>
              </a:spcBef>
              <a:spcAft>
                <a:spcPts val="0"/>
              </a:spcAft>
              <a:buSzPts val="1500"/>
              <a:buFont typeface="Roboto"/>
              <a:buNone/>
              <a:defRPr sz="2000">
                <a:solidFill>
                  <a:schemeClr val="dk1"/>
                </a:solidFill>
              </a:defRPr>
            </a:lvl1pPr>
            <a:lvl2pPr marL="1219170" lvl="1" indent="-304792" algn="l" rtl="0">
              <a:lnSpc>
                <a:spcPct val="100000"/>
              </a:lnSpc>
              <a:spcBef>
                <a:spcPts val="533"/>
              </a:spcBef>
              <a:spcAft>
                <a:spcPts val="0"/>
              </a:spcAft>
              <a:buSzPts val="1800"/>
              <a:buFont typeface="Roboto"/>
              <a:buNone/>
              <a:defRPr>
                <a:solidFill>
                  <a:schemeClr val="lt1"/>
                </a:solidFill>
              </a:defRPr>
            </a:lvl2pPr>
            <a:lvl3pPr marL="1828754" lvl="2" indent="-304792" algn="l" rtl="0">
              <a:lnSpc>
                <a:spcPct val="100000"/>
              </a:lnSpc>
              <a:spcBef>
                <a:spcPts val="800"/>
              </a:spcBef>
              <a:spcAft>
                <a:spcPts val="0"/>
              </a:spcAft>
              <a:buSzPts val="1500"/>
              <a:buFont typeface="Roboto"/>
              <a:buNone/>
              <a:defRPr>
                <a:solidFill>
                  <a:schemeClr val="lt1"/>
                </a:solidFill>
              </a:defRPr>
            </a:lvl3pPr>
            <a:lvl4pPr marL="2438339" lvl="3" indent="-304792" algn="l" rtl="0">
              <a:lnSpc>
                <a:spcPct val="100000"/>
              </a:lnSpc>
              <a:spcBef>
                <a:spcPts val="800"/>
              </a:spcBef>
              <a:spcAft>
                <a:spcPts val="0"/>
              </a:spcAft>
              <a:buSzPts val="1350"/>
              <a:buFont typeface="Roboto"/>
              <a:buNone/>
              <a:defRPr>
                <a:solidFill>
                  <a:schemeClr val="lt1"/>
                </a:solidFill>
              </a:defRPr>
            </a:lvl4pPr>
            <a:lvl5pPr marL="3047924" lvl="4" indent="-304792" algn="l" rtl="0">
              <a:lnSpc>
                <a:spcPct val="100000"/>
              </a:lnSpc>
              <a:spcBef>
                <a:spcPts val="800"/>
              </a:spcBef>
              <a:spcAft>
                <a:spcPts val="0"/>
              </a:spcAft>
              <a:buSzPts val="1200"/>
              <a:buFont typeface="Roboto"/>
              <a:buNone/>
              <a:defRPr>
                <a:solidFill>
                  <a:schemeClr val="lt1"/>
                </a:solidFill>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53" name="Google Shape;353;p67"/>
          <p:cNvSpPr txBox="1">
            <a:spLocks noGrp="1"/>
          </p:cNvSpPr>
          <p:nvPr>
            <p:ph type="body" idx="9"/>
          </p:nvPr>
        </p:nvSpPr>
        <p:spPr>
          <a:xfrm>
            <a:off x="609600" y="1691323"/>
            <a:ext cx="584000" cy="670400"/>
          </a:xfrm>
          <a:prstGeom prst="rect">
            <a:avLst/>
          </a:prstGeom>
          <a:noFill/>
          <a:ln>
            <a:noFill/>
          </a:ln>
        </p:spPr>
        <p:txBody>
          <a:bodyPr spcFirstLastPara="1" wrap="square" lIns="0" tIns="0" rIns="0" bIns="0" anchor="b" anchorCtr="0">
            <a:noAutofit/>
          </a:bodyPr>
          <a:lstStyle>
            <a:lvl1pPr marL="609585" lvl="0" indent="-304792" algn="l" rtl="0">
              <a:lnSpc>
                <a:spcPct val="100000"/>
              </a:lnSpc>
              <a:spcBef>
                <a:spcPts val="1600"/>
              </a:spcBef>
              <a:spcAft>
                <a:spcPts val="0"/>
              </a:spcAft>
              <a:buSzPts val="4200"/>
              <a:buNone/>
              <a:defRPr sz="5600">
                <a:solidFill>
                  <a:schemeClr val="dk2"/>
                </a:solidFill>
              </a:defRPr>
            </a:lvl1pPr>
            <a:lvl2pPr marL="1219170" lvl="1" indent="-304792" algn="l" rtl="0">
              <a:lnSpc>
                <a:spcPct val="100000"/>
              </a:lnSpc>
              <a:spcBef>
                <a:spcPts val="533"/>
              </a:spcBef>
              <a:spcAft>
                <a:spcPts val="0"/>
              </a:spcAft>
              <a:buSzPts val="1800"/>
              <a:buNone/>
              <a:defRPr/>
            </a:lvl2pPr>
            <a:lvl3pPr marL="1828754" lvl="2" indent="-304792" algn="l" rtl="0">
              <a:lnSpc>
                <a:spcPct val="100000"/>
              </a:lnSpc>
              <a:spcBef>
                <a:spcPts val="800"/>
              </a:spcBef>
              <a:spcAft>
                <a:spcPts val="0"/>
              </a:spcAft>
              <a:buSzPts val="1500"/>
              <a:buNone/>
              <a:defRPr/>
            </a:lvl3pPr>
            <a:lvl4pPr marL="2438339" lvl="3" indent="-304792" algn="l" rtl="0">
              <a:lnSpc>
                <a:spcPct val="100000"/>
              </a:lnSpc>
              <a:spcBef>
                <a:spcPts val="800"/>
              </a:spcBef>
              <a:spcAft>
                <a:spcPts val="0"/>
              </a:spcAft>
              <a:buSzPts val="1350"/>
              <a:buNone/>
              <a:defRPr/>
            </a:lvl4pPr>
            <a:lvl5pPr marL="3047924" lvl="4" indent="-304792" algn="l" rtl="0">
              <a:lnSpc>
                <a:spcPct val="100000"/>
              </a:lnSpc>
              <a:spcBef>
                <a:spcPts val="800"/>
              </a:spcBef>
              <a:spcAft>
                <a:spcPts val="0"/>
              </a:spcAft>
              <a:buSzPts val="1200"/>
              <a:buNone/>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54" name="Google Shape;354;p67"/>
          <p:cNvSpPr txBox="1">
            <a:spLocks noGrp="1"/>
          </p:cNvSpPr>
          <p:nvPr>
            <p:ph type="body" idx="13"/>
          </p:nvPr>
        </p:nvSpPr>
        <p:spPr>
          <a:xfrm>
            <a:off x="609600" y="2766175"/>
            <a:ext cx="585200" cy="670400"/>
          </a:xfrm>
          <a:prstGeom prst="rect">
            <a:avLst/>
          </a:prstGeom>
          <a:noFill/>
          <a:ln>
            <a:noFill/>
          </a:ln>
        </p:spPr>
        <p:txBody>
          <a:bodyPr spcFirstLastPara="1" wrap="square" lIns="0" tIns="0" rIns="0" bIns="0" anchor="b" anchorCtr="0">
            <a:noAutofit/>
          </a:bodyPr>
          <a:lstStyle>
            <a:lvl1pPr marL="609585" lvl="0" indent="-304792" algn="l" rtl="0">
              <a:lnSpc>
                <a:spcPct val="100000"/>
              </a:lnSpc>
              <a:spcBef>
                <a:spcPts val="1600"/>
              </a:spcBef>
              <a:spcAft>
                <a:spcPts val="0"/>
              </a:spcAft>
              <a:buSzPts val="4200"/>
              <a:buNone/>
              <a:defRPr sz="5600">
                <a:solidFill>
                  <a:schemeClr val="dk2"/>
                </a:solidFill>
              </a:defRPr>
            </a:lvl1pPr>
            <a:lvl2pPr marL="1219170" lvl="1" indent="-304792" algn="l" rtl="0">
              <a:lnSpc>
                <a:spcPct val="100000"/>
              </a:lnSpc>
              <a:spcBef>
                <a:spcPts val="533"/>
              </a:spcBef>
              <a:spcAft>
                <a:spcPts val="0"/>
              </a:spcAft>
              <a:buSzPts val="1800"/>
              <a:buNone/>
              <a:defRPr/>
            </a:lvl2pPr>
            <a:lvl3pPr marL="1828754" lvl="2" indent="-304792" algn="l" rtl="0">
              <a:lnSpc>
                <a:spcPct val="100000"/>
              </a:lnSpc>
              <a:spcBef>
                <a:spcPts val="800"/>
              </a:spcBef>
              <a:spcAft>
                <a:spcPts val="0"/>
              </a:spcAft>
              <a:buSzPts val="1500"/>
              <a:buNone/>
              <a:defRPr/>
            </a:lvl3pPr>
            <a:lvl4pPr marL="2438339" lvl="3" indent="-304792" algn="l" rtl="0">
              <a:lnSpc>
                <a:spcPct val="100000"/>
              </a:lnSpc>
              <a:spcBef>
                <a:spcPts val="800"/>
              </a:spcBef>
              <a:spcAft>
                <a:spcPts val="0"/>
              </a:spcAft>
              <a:buSzPts val="1350"/>
              <a:buNone/>
              <a:defRPr/>
            </a:lvl4pPr>
            <a:lvl5pPr marL="3047924" lvl="4" indent="-304792" algn="l" rtl="0">
              <a:lnSpc>
                <a:spcPct val="100000"/>
              </a:lnSpc>
              <a:spcBef>
                <a:spcPts val="800"/>
              </a:spcBef>
              <a:spcAft>
                <a:spcPts val="0"/>
              </a:spcAft>
              <a:buSzPts val="1200"/>
              <a:buNone/>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55" name="Google Shape;355;p67"/>
          <p:cNvSpPr txBox="1">
            <a:spLocks noGrp="1"/>
          </p:cNvSpPr>
          <p:nvPr>
            <p:ph type="body" idx="14"/>
          </p:nvPr>
        </p:nvSpPr>
        <p:spPr>
          <a:xfrm>
            <a:off x="609600" y="3841027"/>
            <a:ext cx="585200" cy="670400"/>
          </a:xfrm>
          <a:prstGeom prst="rect">
            <a:avLst/>
          </a:prstGeom>
          <a:noFill/>
          <a:ln>
            <a:noFill/>
          </a:ln>
        </p:spPr>
        <p:txBody>
          <a:bodyPr spcFirstLastPara="1" wrap="square" lIns="0" tIns="0" rIns="0" bIns="0" anchor="b" anchorCtr="0">
            <a:noAutofit/>
          </a:bodyPr>
          <a:lstStyle>
            <a:lvl1pPr marL="609585" lvl="0" indent="-304792" algn="l" rtl="0">
              <a:lnSpc>
                <a:spcPct val="100000"/>
              </a:lnSpc>
              <a:spcBef>
                <a:spcPts val="1600"/>
              </a:spcBef>
              <a:spcAft>
                <a:spcPts val="0"/>
              </a:spcAft>
              <a:buSzPts val="4200"/>
              <a:buNone/>
              <a:defRPr sz="5600">
                <a:solidFill>
                  <a:schemeClr val="dk2"/>
                </a:solidFill>
              </a:defRPr>
            </a:lvl1pPr>
            <a:lvl2pPr marL="1219170" lvl="1" indent="-304792" algn="l" rtl="0">
              <a:lnSpc>
                <a:spcPct val="100000"/>
              </a:lnSpc>
              <a:spcBef>
                <a:spcPts val="533"/>
              </a:spcBef>
              <a:spcAft>
                <a:spcPts val="0"/>
              </a:spcAft>
              <a:buSzPts val="1800"/>
              <a:buNone/>
              <a:defRPr/>
            </a:lvl2pPr>
            <a:lvl3pPr marL="1828754" lvl="2" indent="-304792" algn="l" rtl="0">
              <a:lnSpc>
                <a:spcPct val="100000"/>
              </a:lnSpc>
              <a:spcBef>
                <a:spcPts val="800"/>
              </a:spcBef>
              <a:spcAft>
                <a:spcPts val="0"/>
              </a:spcAft>
              <a:buSzPts val="1500"/>
              <a:buNone/>
              <a:defRPr/>
            </a:lvl3pPr>
            <a:lvl4pPr marL="2438339" lvl="3" indent="-304792" algn="l" rtl="0">
              <a:lnSpc>
                <a:spcPct val="100000"/>
              </a:lnSpc>
              <a:spcBef>
                <a:spcPts val="800"/>
              </a:spcBef>
              <a:spcAft>
                <a:spcPts val="0"/>
              </a:spcAft>
              <a:buSzPts val="1350"/>
              <a:buNone/>
              <a:defRPr/>
            </a:lvl4pPr>
            <a:lvl5pPr marL="3047924" lvl="4" indent="-304792" algn="l" rtl="0">
              <a:lnSpc>
                <a:spcPct val="100000"/>
              </a:lnSpc>
              <a:spcBef>
                <a:spcPts val="800"/>
              </a:spcBef>
              <a:spcAft>
                <a:spcPts val="0"/>
              </a:spcAft>
              <a:buSzPts val="1200"/>
              <a:buNone/>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56" name="Google Shape;356;p67"/>
          <p:cNvSpPr txBox="1">
            <a:spLocks noGrp="1"/>
          </p:cNvSpPr>
          <p:nvPr>
            <p:ph type="body" idx="15"/>
          </p:nvPr>
        </p:nvSpPr>
        <p:spPr>
          <a:xfrm>
            <a:off x="609600" y="4915880"/>
            <a:ext cx="585200" cy="670400"/>
          </a:xfrm>
          <a:prstGeom prst="rect">
            <a:avLst/>
          </a:prstGeom>
          <a:noFill/>
          <a:ln>
            <a:noFill/>
          </a:ln>
        </p:spPr>
        <p:txBody>
          <a:bodyPr spcFirstLastPara="1" wrap="square" lIns="0" tIns="0" rIns="0" bIns="0" anchor="b" anchorCtr="0">
            <a:noAutofit/>
          </a:bodyPr>
          <a:lstStyle>
            <a:lvl1pPr marL="609585" lvl="0" indent="-304792" algn="l" rtl="0">
              <a:lnSpc>
                <a:spcPct val="100000"/>
              </a:lnSpc>
              <a:spcBef>
                <a:spcPts val="1600"/>
              </a:spcBef>
              <a:spcAft>
                <a:spcPts val="0"/>
              </a:spcAft>
              <a:buSzPts val="4200"/>
              <a:buNone/>
              <a:defRPr sz="5600">
                <a:solidFill>
                  <a:schemeClr val="dk2"/>
                </a:solidFill>
              </a:defRPr>
            </a:lvl1pPr>
            <a:lvl2pPr marL="1219170" lvl="1" indent="-304792" algn="l" rtl="0">
              <a:lnSpc>
                <a:spcPct val="100000"/>
              </a:lnSpc>
              <a:spcBef>
                <a:spcPts val="533"/>
              </a:spcBef>
              <a:spcAft>
                <a:spcPts val="0"/>
              </a:spcAft>
              <a:buSzPts val="1800"/>
              <a:buNone/>
              <a:defRPr/>
            </a:lvl2pPr>
            <a:lvl3pPr marL="1828754" lvl="2" indent="-304792" algn="l" rtl="0">
              <a:lnSpc>
                <a:spcPct val="100000"/>
              </a:lnSpc>
              <a:spcBef>
                <a:spcPts val="800"/>
              </a:spcBef>
              <a:spcAft>
                <a:spcPts val="0"/>
              </a:spcAft>
              <a:buSzPts val="1500"/>
              <a:buNone/>
              <a:defRPr/>
            </a:lvl3pPr>
            <a:lvl4pPr marL="2438339" lvl="3" indent="-304792" algn="l" rtl="0">
              <a:lnSpc>
                <a:spcPct val="100000"/>
              </a:lnSpc>
              <a:spcBef>
                <a:spcPts val="800"/>
              </a:spcBef>
              <a:spcAft>
                <a:spcPts val="0"/>
              </a:spcAft>
              <a:buSzPts val="1350"/>
              <a:buNone/>
              <a:defRPr/>
            </a:lvl4pPr>
            <a:lvl5pPr marL="3047924" lvl="4" indent="-304792" algn="l" rtl="0">
              <a:lnSpc>
                <a:spcPct val="100000"/>
              </a:lnSpc>
              <a:spcBef>
                <a:spcPts val="800"/>
              </a:spcBef>
              <a:spcAft>
                <a:spcPts val="0"/>
              </a:spcAft>
              <a:buSzPts val="1200"/>
              <a:buNone/>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57" name="Google Shape;357;p67"/>
          <p:cNvSpPr txBox="1">
            <a:spLocks noGrp="1"/>
          </p:cNvSpPr>
          <p:nvPr>
            <p:ph type="body" idx="16"/>
          </p:nvPr>
        </p:nvSpPr>
        <p:spPr>
          <a:xfrm>
            <a:off x="6708212" y="1691323"/>
            <a:ext cx="585200" cy="670400"/>
          </a:xfrm>
          <a:prstGeom prst="rect">
            <a:avLst/>
          </a:prstGeom>
          <a:noFill/>
          <a:ln>
            <a:noFill/>
          </a:ln>
        </p:spPr>
        <p:txBody>
          <a:bodyPr spcFirstLastPara="1" wrap="square" lIns="0" tIns="0" rIns="0" bIns="0" anchor="b" anchorCtr="0">
            <a:noAutofit/>
          </a:bodyPr>
          <a:lstStyle>
            <a:lvl1pPr marL="609585" lvl="0" indent="-304792" algn="l" rtl="0">
              <a:lnSpc>
                <a:spcPct val="100000"/>
              </a:lnSpc>
              <a:spcBef>
                <a:spcPts val="1600"/>
              </a:spcBef>
              <a:spcAft>
                <a:spcPts val="0"/>
              </a:spcAft>
              <a:buSzPts val="4200"/>
              <a:buNone/>
              <a:defRPr sz="5600">
                <a:solidFill>
                  <a:schemeClr val="dk2"/>
                </a:solidFill>
              </a:defRPr>
            </a:lvl1pPr>
            <a:lvl2pPr marL="1219170" lvl="1" indent="-304792" algn="l" rtl="0">
              <a:lnSpc>
                <a:spcPct val="100000"/>
              </a:lnSpc>
              <a:spcBef>
                <a:spcPts val="533"/>
              </a:spcBef>
              <a:spcAft>
                <a:spcPts val="0"/>
              </a:spcAft>
              <a:buSzPts val="1800"/>
              <a:buNone/>
              <a:defRPr/>
            </a:lvl2pPr>
            <a:lvl3pPr marL="1828754" lvl="2" indent="-304792" algn="l" rtl="0">
              <a:lnSpc>
                <a:spcPct val="100000"/>
              </a:lnSpc>
              <a:spcBef>
                <a:spcPts val="800"/>
              </a:spcBef>
              <a:spcAft>
                <a:spcPts val="0"/>
              </a:spcAft>
              <a:buSzPts val="1500"/>
              <a:buNone/>
              <a:defRPr/>
            </a:lvl3pPr>
            <a:lvl4pPr marL="2438339" lvl="3" indent="-304792" algn="l" rtl="0">
              <a:lnSpc>
                <a:spcPct val="100000"/>
              </a:lnSpc>
              <a:spcBef>
                <a:spcPts val="800"/>
              </a:spcBef>
              <a:spcAft>
                <a:spcPts val="0"/>
              </a:spcAft>
              <a:buSzPts val="1350"/>
              <a:buNone/>
              <a:defRPr/>
            </a:lvl4pPr>
            <a:lvl5pPr marL="3047924" lvl="4" indent="-304792" algn="l" rtl="0">
              <a:lnSpc>
                <a:spcPct val="100000"/>
              </a:lnSpc>
              <a:spcBef>
                <a:spcPts val="800"/>
              </a:spcBef>
              <a:spcAft>
                <a:spcPts val="0"/>
              </a:spcAft>
              <a:buSzPts val="1200"/>
              <a:buNone/>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58" name="Google Shape;358;p67"/>
          <p:cNvSpPr txBox="1">
            <a:spLocks noGrp="1"/>
          </p:cNvSpPr>
          <p:nvPr>
            <p:ph type="body" idx="17"/>
          </p:nvPr>
        </p:nvSpPr>
        <p:spPr>
          <a:xfrm>
            <a:off x="6708212" y="2766175"/>
            <a:ext cx="585200" cy="670400"/>
          </a:xfrm>
          <a:prstGeom prst="rect">
            <a:avLst/>
          </a:prstGeom>
          <a:noFill/>
          <a:ln>
            <a:noFill/>
          </a:ln>
        </p:spPr>
        <p:txBody>
          <a:bodyPr spcFirstLastPara="1" wrap="square" lIns="0" tIns="0" rIns="0" bIns="0" anchor="b" anchorCtr="0">
            <a:noAutofit/>
          </a:bodyPr>
          <a:lstStyle>
            <a:lvl1pPr marL="609585" lvl="0" indent="-304792" algn="l" rtl="0">
              <a:lnSpc>
                <a:spcPct val="100000"/>
              </a:lnSpc>
              <a:spcBef>
                <a:spcPts val="1600"/>
              </a:spcBef>
              <a:spcAft>
                <a:spcPts val="0"/>
              </a:spcAft>
              <a:buSzPts val="4200"/>
              <a:buNone/>
              <a:defRPr sz="5600">
                <a:solidFill>
                  <a:schemeClr val="dk2"/>
                </a:solidFill>
              </a:defRPr>
            </a:lvl1pPr>
            <a:lvl2pPr marL="1219170" lvl="1" indent="-304792" algn="l" rtl="0">
              <a:lnSpc>
                <a:spcPct val="100000"/>
              </a:lnSpc>
              <a:spcBef>
                <a:spcPts val="533"/>
              </a:spcBef>
              <a:spcAft>
                <a:spcPts val="0"/>
              </a:spcAft>
              <a:buSzPts val="1800"/>
              <a:buNone/>
              <a:defRPr/>
            </a:lvl2pPr>
            <a:lvl3pPr marL="1828754" lvl="2" indent="-304792" algn="l" rtl="0">
              <a:lnSpc>
                <a:spcPct val="100000"/>
              </a:lnSpc>
              <a:spcBef>
                <a:spcPts val="800"/>
              </a:spcBef>
              <a:spcAft>
                <a:spcPts val="0"/>
              </a:spcAft>
              <a:buSzPts val="1500"/>
              <a:buNone/>
              <a:defRPr/>
            </a:lvl3pPr>
            <a:lvl4pPr marL="2438339" lvl="3" indent="-304792" algn="l" rtl="0">
              <a:lnSpc>
                <a:spcPct val="100000"/>
              </a:lnSpc>
              <a:spcBef>
                <a:spcPts val="800"/>
              </a:spcBef>
              <a:spcAft>
                <a:spcPts val="0"/>
              </a:spcAft>
              <a:buSzPts val="1350"/>
              <a:buNone/>
              <a:defRPr/>
            </a:lvl4pPr>
            <a:lvl5pPr marL="3047924" lvl="4" indent="-304792" algn="l" rtl="0">
              <a:lnSpc>
                <a:spcPct val="100000"/>
              </a:lnSpc>
              <a:spcBef>
                <a:spcPts val="800"/>
              </a:spcBef>
              <a:spcAft>
                <a:spcPts val="0"/>
              </a:spcAft>
              <a:buSzPts val="1200"/>
              <a:buNone/>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59" name="Google Shape;359;p67"/>
          <p:cNvSpPr txBox="1">
            <a:spLocks noGrp="1"/>
          </p:cNvSpPr>
          <p:nvPr>
            <p:ph type="body" idx="18"/>
          </p:nvPr>
        </p:nvSpPr>
        <p:spPr>
          <a:xfrm>
            <a:off x="6708212" y="3841027"/>
            <a:ext cx="585200" cy="670400"/>
          </a:xfrm>
          <a:prstGeom prst="rect">
            <a:avLst/>
          </a:prstGeom>
          <a:noFill/>
          <a:ln>
            <a:noFill/>
          </a:ln>
        </p:spPr>
        <p:txBody>
          <a:bodyPr spcFirstLastPara="1" wrap="square" lIns="0" tIns="0" rIns="0" bIns="0" anchor="b" anchorCtr="0">
            <a:noAutofit/>
          </a:bodyPr>
          <a:lstStyle>
            <a:lvl1pPr marL="609585" lvl="0" indent="-304792" algn="l" rtl="0">
              <a:lnSpc>
                <a:spcPct val="100000"/>
              </a:lnSpc>
              <a:spcBef>
                <a:spcPts val="1600"/>
              </a:spcBef>
              <a:spcAft>
                <a:spcPts val="0"/>
              </a:spcAft>
              <a:buSzPts val="4200"/>
              <a:buNone/>
              <a:defRPr sz="5600">
                <a:solidFill>
                  <a:schemeClr val="dk2"/>
                </a:solidFill>
              </a:defRPr>
            </a:lvl1pPr>
            <a:lvl2pPr marL="1219170" lvl="1" indent="-304792" algn="l" rtl="0">
              <a:lnSpc>
                <a:spcPct val="100000"/>
              </a:lnSpc>
              <a:spcBef>
                <a:spcPts val="533"/>
              </a:spcBef>
              <a:spcAft>
                <a:spcPts val="0"/>
              </a:spcAft>
              <a:buSzPts val="1800"/>
              <a:buNone/>
              <a:defRPr/>
            </a:lvl2pPr>
            <a:lvl3pPr marL="1828754" lvl="2" indent="-304792" algn="l" rtl="0">
              <a:lnSpc>
                <a:spcPct val="100000"/>
              </a:lnSpc>
              <a:spcBef>
                <a:spcPts val="800"/>
              </a:spcBef>
              <a:spcAft>
                <a:spcPts val="0"/>
              </a:spcAft>
              <a:buSzPts val="1500"/>
              <a:buNone/>
              <a:defRPr/>
            </a:lvl3pPr>
            <a:lvl4pPr marL="2438339" lvl="3" indent="-304792" algn="l" rtl="0">
              <a:lnSpc>
                <a:spcPct val="100000"/>
              </a:lnSpc>
              <a:spcBef>
                <a:spcPts val="800"/>
              </a:spcBef>
              <a:spcAft>
                <a:spcPts val="0"/>
              </a:spcAft>
              <a:buSzPts val="1350"/>
              <a:buNone/>
              <a:defRPr/>
            </a:lvl4pPr>
            <a:lvl5pPr marL="3047924" lvl="4" indent="-304792" algn="l" rtl="0">
              <a:lnSpc>
                <a:spcPct val="100000"/>
              </a:lnSpc>
              <a:spcBef>
                <a:spcPts val="800"/>
              </a:spcBef>
              <a:spcAft>
                <a:spcPts val="0"/>
              </a:spcAft>
              <a:buSzPts val="1200"/>
              <a:buNone/>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60" name="Google Shape;360;p67"/>
          <p:cNvSpPr txBox="1">
            <a:spLocks noGrp="1"/>
          </p:cNvSpPr>
          <p:nvPr>
            <p:ph type="body" idx="19"/>
          </p:nvPr>
        </p:nvSpPr>
        <p:spPr>
          <a:xfrm>
            <a:off x="6708212" y="4915880"/>
            <a:ext cx="585200" cy="670400"/>
          </a:xfrm>
          <a:prstGeom prst="rect">
            <a:avLst/>
          </a:prstGeom>
          <a:noFill/>
          <a:ln>
            <a:noFill/>
          </a:ln>
        </p:spPr>
        <p:txBody>
          <a:bodyPr spcFirstLastPara="1" wrap="square" lIns="0" tIns="0" rIns="0" bIns="0" anchor="b" anchorCtr="0">
            <a:noAutofit/>
          </a:bodyPr>
          <a:lstStyle>
            <a:lvl1pPr marL="609585" lvl="0" indent="-304792" algn="l" rtl="0">
              <a:lnSpc>
                <a:spcPct val="100000"/>
              </a:lnSpc>
              <a:spcBef>
                <a:spcPts val="1600"/>
              </a:spcBef>
              <a:spcAft>
                <a:spcPts val="0"/>
              </a:spcAft>
              <a:buSzPts val="4200"/>
              <a:buNone/>
              <a:defRPr sz="5600">
                <a:solidFill>
                  <a:schemeClr val="dk2"/>
                </a:solidFill>
              </a:defRPr>
            </a:lvl1pPr>
            <a:lvl2pPr marL="1219170" lvl="1" indent="-304792" algn="l" rtl="0">
              <a:lnSpc>
                <a:spcPct val="100000"/>
              </a:lnSpc>
              <a:spcBef>
                <a:spcPts val="533"/>
              </a:spcBef>
              <a:spcAft>
                <a:spcPts val="0"/>
              </a:spcAft>
              <a:buSzPts val="1800"/>
              <a:buNone/>
              <a:defRPr/>
            </a:lvl2pPr>
            <a:lvl3pPr marL="1828754" lvl="2" indent="-304792" algn="l" rtl="0">
              <a:lnSpc>
                <a:spcPct val="100000"/>
              </a:lnSpc>
              <a:spcBef>
                <a:spcPts val="800"/>
              </a:spcBef>
              <a:spcAft>
                <a:spcPts val="0"/>
              </a:spcAft>
              <a:buSzPts val="1500"/>
              <a:buNone/>
              <a:defRPr/>
            </a:lvl3pPr>
            <a:lvl4pPr marL="2438339" lvl="3" indent="-304792" algn="l" rtl="0">
              <a:lnSpc>
                <a:spcPct val="100000"/>
              </a:lnSpc>
              <a:spcBef>
                <a:spcPts val="800"/>
              </a:spcBef>
              <a:spcAft>
                <a:spcPts val="0"/>
              </a:spcAft>
              <a:buSzPts val="1350"/>
              <a:buNone/>
              <a:defRPr/>
            </a:lvl4pPr>
            <a:lvl5pPr marL="3047924" lvl="4" indent="-304792" algn="l" rtl="0">
              <a:lnSpc>
                <a:spcPct val="100000"/>
              </a:lnSpc>
              <a:spcBef>
                <a:spcPts val="800"/>
              </a:spcBef>
              <a:spcAft>
                <a:spcPts val="0"/>
              </a:spcAft>
              <a:buSzPts val="1200"/>
              <a:buNone/>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61" name="Google Shape;361;p67"/>
          <p:cNvSpPr txBox="1">
            <a:spLocks noGrp="1"/>
          </p:cNvSpPr>
          <p:nvPr>
            <p:ph type="body" idx="20"/>
          </p:nvPr>
        </p:nvSpPr>
        <p:spPr>
          <a:xfrm>
            <a:off x="609600" y="199609"/>
            <a:ext cx="11017600" cy="1087600"/>
          </a:xfrm>
          <a:prstGeom prst="rect">
            <a:avLst/>
          </a:prstGeom>
          <a:noFill/>
          <a:ln>
            <a:noFill/>
          </a:ln>
        </p:spPr>
        <p:txBody>
          <a:bodyPr spcFirstLastPara="1" wrap="square" lIns="0" tIns="0" rIns="0" bIns="0" anchor="t" anchorCtr="0">
            <a:noAutofit/>
          </a:bodyPr>
          <a:lstStyle>
            <a:lvl1pPr marL="609585" lvl="0" indent="-304792" algn="l" rtl="0">
              <a:lnSpc>
                <a:spcPct val="100000"/>
              </a:lnSpc>
              <a:spcBef>
                <a:spcPts val="1600"/>
              </a:spcBef>
              <a:spcAft>
                <a:spcPts val="0"/>
              </a:spcAft>
              <a:buSzPts val="4400"/>
              <a:buNone/>
              <a:defRPr sz="5867">
                <a:solidFill>
                  <a:schemeClr val="dk2"/>
                </a:solidFill>
              </a:defRPr>
            </a:lvl1pPr>
            <a:lvl2pPr marL="1219170" lvl="1" indent="-457189" algn="l" rtl="0">
              <a:lnSpc>
                <a:spcPct val="100000"/>
              </a:lnSpc>
              <a:spcBef>
                <a:spcPts val="533"/>
              </a:spcBef>
              <a:spcAft>
                <a:spcPts val="0"/>
              </a:spcAft>
              <a:buSzPts val="1800"/>
              <a:buChar char="◦"/>
              <a:defRPr/>
            </a:lvl2pPr>
            <a:lvl3pPr marL="1828754" lvl="2" indent="-457189" algn="l" rtl="0">
              <a:lnSpc>
                <a:spcPct val="100000"/>
              </a:lnSpc>
              <a:spcBef>
                <a:spcPts val="800"/>
              </a:spcBef>
              <a:spcAft>
                <a:spcPts val="0"/>
              </a:spcAft>
              <a:buSzPts val="1800"/>
              <a:buChar char="-"/>
              <a:defRPr/>
            </a:lvl3pPr>
            <a:lvl4pPr marL="2438339" lvl="3" indent="-457189" algn="l" rtl="0">
              <a:lnSpc>
                <a:spcPct val="100000"/>
              </a:lnSpc>
              <a:spcBef>
                <a:spcPts val="800"/>
              </a:spcBef>
              <a:spcAft>
                <a:spcPts val="0"/>
              </a:spcAft>
              <a:buSzPts val="1800"/>
              <a:buChar char="•"/>
              <a:defRPr/>
            </a:lvl4pPr>
            <a:lvl5pPr marL="3047924" lvl="4" indent="-457189" algn="l" rtl="0">
              <a:lnSpc>
                <a:spcPct val="100000"/>
              </a:lnSpc>
              <a:spcBef>
                <a:spcPts val="800"/>
              </a:spcBef>
              <a:spcAft>
                <a:spcPts val="0"/>
              </a:spcAft>
              <a:buSzPts val="1800"/>
              <a:buChar char="•"/>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62" name="Google Shape;362;p67"/>
          <p:cNvSpPr txBox="1">
            <a:spLocks noGrp="1"/>
          </p:cNvSpPr>
          <p:nvPr>
            <p:ph type="ftr" idx="11"/>
          </p:nvPr>
        </p:nvSpPr>
        <p:spPr>
          <a:xfrm>
            <a:off x="4038600" y="6356351"/>
            <a:ext cx="4114800" cy="3660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63" name="Google Shape;363;p67"/>
          <p:cNvSpPr txBox="1">
            <a:spLocks noGrp="1"/>
          </p:cNvSpPr>
          <p:nvPr>
            <p:ph type="sldNum" idx="12"/>
          </p:nvPr>
        </p:nvSpPr>
        <p:spPr>
          <a:xfrm>
            <a:off x="609600" y="6333843"/>
            <a:ext cx="370800" cy="328000"/>
          </a:xfrm>
          <a:prstGeom prst="rect">
            <a:avLst/>
          </a:prstGeom>
          <a:noFill/>
          <a:ln>
            <a:noFill/>
          </a:ln>
        </p:spPr>
        <p:txBody>
          <a:bodyPr spcFirstLastPara="1" wrap="square" lIns="0" tIns="0" rIns="0" bIns="0" anchor="b" anchorCtr="0">
            <a:noAutofit/>
          </a:bodyPr>
          <a:lstStyle>
            <a:lvl1pPr marL="0" marR="0" lvl="0"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1pPr>
            <a:lvl2pPr marL="0" marR="0" lvl="1"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2pPr>
            <a:lvl3pPr marL="0" marR="0" lvl="2"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3pPr>
            <a:lvl4pPr marL="0" marR="0" lvl="3"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4pPr>
            <a:lvl5pPr marL="0" marR="0" lvl="4"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5pPr>
            <a:lvl6pPr marL="0" marR="0" lvl="5"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6pPr>
            <a:lvl7pPr marL="0" marR="0" lvl="6"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7pPr>
            <a:lvl8pPr marL="0" marR="0" lvl="7"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8pPr>
            <a:lvl9pPr marL="0" marR="0" lvl="8"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41078415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NGINX+ Statement | White">
  <p:cSld name="NGINX+ Statement | White">
    <p:spTree>
      <p:nvGrpSpPr>
        <p:cNvPr id="1" name="Shape 364"/>
        <p:cNvGrpSpPr/>
        <p:nvPr/>
      </p:nvGrpSpPr>
      <p:grpSpPr>
        <a:xfrm>
          <a:off x="0" y="0"/>
          <a:ext cx="0" cy="0"/>
          <a:chOff x="0" y="0"/>
          <a:chExt cx="0" cy="0"/>
        </a:xfrm>
      </p:grpSpPr>
      <p:pic>
        <p:nvPicPr>
          <p:cNvPr id="365" name="Google Shape;365;p68"/>
          <p:cNvPicPr preferRelativeResize="0"/>
          <p:nvPr/>
        </p:nvPicPr>
        <p:blipFill rotWithShape="1">
          <a:blip r:embed="rId2">
            <a:alphaModFix/>
          </a:blip>
          <a:srcRect/>
          <a:stretch/>
        </p:blipFill>
        <p:spPr>
          <a:xfrm>
            <a:off x="3316224" y="827179"/>
            <a:ext cx="5559547" cy="975359"/>
          </a:xfrm>
          <a:prstGeom prst="rect">
            <a:avLst/>
          </a:prstGeom>
          <a:noFill/>
          <a:ln>
            <a:noFill/>
          </a:ln>
        </p:spPr>
      </p:pic>
      <p:sp>
        <p:nvSpPr>
          <p:cNvPr id="366" name="Google Shape;366;p68"/>
          <p:cNvSpPr txBox="1">
            <a:spLocks noGrp="1"/>
          </p:cNvSpPr>
          <p:nvPr>
            <p:ph type="body" idx="1"/>
          </p:nvPr>
        </p:nvSpPr>
        <p:spPr>
          <a:xfrm>
            <a:off x="609600" y="2743200"/>
            <a:ext cx="10972800" cy="3420400"/>
          </a:xfrm>
          <a:prstGeom prst="rect">
            <a:avLst/>
          </a:prstGeom>
          <a:noFill/>
          <a:ln>
            <a:noFill/>
          </a:ln>
        </p:spPr>
        <p:txBody>
          <a:bodyPr spcFirstLastPara="1" wrap="square" lIns="0" tIns="0" rIns="0" bIns="0" anchor="t" anchorCtr="0">
            <a:noAutofit/>
          </a:bodyPr>
          <a:lstStyle>
            <a:lvl1pPr marL="609585" lvl="0" indent="-304792" algn="l" rtl="0">
              <a:lnSpc>
                <a:spcPct val="100000"/>
              </a:lnSpc>
              <a:spcBef>
                <a:spcPts val="1600"/>
              </a:spcBef>
              <a:spcAft>
                <a:spcPts val="0"/>
              </a:spcAft>
              <a:buSzPts val="3200"/>
              <a:buNone/>
              <a:defRPr sz="4267"/>
            </a:lvl1pPr>
            <a:lvl2pPr marL="1219170" lvl="1" indent="-304792" algn="l" rtl="0">
              <a:lnSpc>
                <a:spcPct val="100000"/>
              </a:lnSpc>
              <a:spcBef>
                <a:spcPts val="4267"/>
              </a:spcBef>
              <a:spcAft>
                <a:spcPts val="0"/>
              </a:spcAft>
              <a:buSzPts val="1800"/>
              <a:buNone/>
              <a:defRPr/>
            </a:lvl2pPr>
            <a:lvl3pPr marL="1828754" lvl="2" indent="-304792" algn="l" rtl="0">
              <a:lnSpc>
                <a:spcPct val="100000"/>
              </a:lnSpc>
              <a:spcBef>
                <a:spcPts val="4267"/>
              </a:spcBef>
              <a:spcAft>
                <a:spcPts val="0"/>
              </a:spcAft>
              <a:buSzPts val="1500"/>
              <a:buNone/>
              <a:defRPr/>
            </a:lvl3pPr>
            <a:lvl4pPr marL="2438339" lvl="3" indent="-304792" algn="l" rtl="0">
              <a:lnSpc>
                <a:spcPct val="100000"/>
              </a:lnSpc>
              <a:spcBef>
                <a:spcPts val="4267"/>
              </a:spcBef>
              <a:spcAft>
                <a:spcPts val="0"/>
              </a:spcAft>
              <a:buSzPts val="1350"/>
              <a:buNone/>
              <a:defRPr/>
            </a:lvl4pPr>
            <a:lvl5pPr marL="3047924" lvl="4" indent="-304792" algn="l" rtl="0">
              <a:lnSpc>
                <a:spcPct val="100000"/>
              </a:lnSpc>
              <a:spcBef>
                <a:spcPts val="4267"/>
              </a:spcBef>
              <a:spcAft>
                <a:spcPts val="0"/>
              </a:spcAft>
              <a:buSzPts val="1200"/>
              <a:buNone/>
              <a:defRPr/>
            </a:lvl5pPr>
            <a:lvl6pPr marL="3657509" lvl="5" indent="-457189" algn="l" rtl="0">
              <a:lnSpc>
                <a:spcPct val="90000"/>
              </a:lnSpc>
              <a:spcBef>
                <a:spcPts val="4267"/>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67" name="Google Shape;367;p68"/>
          <p:cNvSpPr txBox="1">
            <a:spLocks noGrp="1"/>
          </p:cNvSpPr>
          <p:nvPr>
            <p:ph type="ftr" idx="11"/>
          </p:nvPr>
        </p:nvSpPr>
        <p:spPr>
          <a:xfrm>
            <a:off x="4038600" y="6356351"/>
            <a:ext cx="4114800" cy="3660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68" name="Google Shape;368;p68"/>
          <p:cNvSpPr txBox="1">
            <a:spLocks noGrp="1"/>
          </p:cNvSpPr>
          <p:nvPr>
            <p:ph type="sldNum" idx="12"/>
          </p:nvPr>
        </p:nvSpPr>
        <p:spPr>
          <a:xfrm>
            <a:off x="609600" y="6333843"/>
            <a:ext cx="370800" cy="328000"/>
          </a:xfrm>
          <a:prstGeom prst="rect">
            <a:avLst/>
          </a:prstGeom>
          <a:noFill/>
          <a:ln>
            <a:noFill/>
          </a:ln>
        </p:spPr>
        <p:txBody>
          <a:bodyPr spcFirstLastPara="1" wrap="square" lIns="0" tIns="0" rIns="0" bIns="0" anchor="b" anchorCtr="0">
            <a:noAutofit/>
          </a:bodyPr>
          <a:lstStyle>
            <a:lvl1pPr marL="0" marR="0" lvl="0"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1pPr>
            <a:lvl2pPr marL="0" marR="0" lvl="1"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2pPr>
            <a:lvl3pPr marL="0" marR="0" lvl="2"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3pPr>
            <a:lvl4pPr marL="0" marR="0" lvl="3"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4pPr>
            <a:lvl5pPr marL="0" marR="0" lvl="4"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5pPr>
            <a:lvl6pPr marL="0" marR="0" lvl="5"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6pPr>
            <a:lvl7pPr marL="0" marR="0" lvl="6"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7pPr>
            <a:lvl8pPr marL="0" marR="0" lvl="7"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8pPr>
            <a:lvl9pPr marL="0" marR="0" lvl="8"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915518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NGINX Statement | White">
  <p:cSld name="NGINX Statement | White">
    <p:spTree>
      <p:nvGrpSpPr>
        <p:cNvPr id="1" name="Shape 369"/>
        <p:cNvGrpSpPr/>
        <p:nvPr/>
      </p:nvGrpSpPr>
      <p:grpSpPr>
        <a:xfrm>
          <a:off x="0" y="0"/>
          <a:ext cx="0" cy="0"/>
          <a:chOff x="0" y="0"/>
          <a:chExt cx="0" cy="0"/>
        </a:xfrm>
      </p:grpSpPr>
      <p:pic>
        <p:nvPicPr>
          <p:cNvPr id="370" name="Google Shape;370;p69"/>
          <p:cNvPicPr preferRelativeResize="0"/>
          <p:nvPr/>
        </p:nvPicPr>
        <p:blipFill rotWithShape="1">
          <a:blip r:embed="rId2">
            <a:alphaModFix/>
          </a:blip>
          <a:srcRect/>
          <a:stretch/>
        </p:blipFill>
        <p:spPr>
          <a:xfrm>
            <a:off x="3767328" y="834424"/>
            <a:ext cx="4584192" cy="975360"/>
          </a:xfrm>
          <a:prstGeom prst="rect">
            <a:avLst/>
          </a:prstGeom>
          <a:noFill/>
          <a:ln>
            <a:noFill/>
          </a:ln>
        </p:spPr>
      </p:pic>
      <p:sp>
        <p:nvSpPr>
          <p:cNvPr id="371" name="Google Shape;371;p69"/>
          <p:cNvSpPr txBox="1">
            <a:spLocks noGrp="1"/>
          </p:cNvSpPr>
          <p:nvPr>
            <p:ph type="body" idx="1"/>
          </p:nvPr>
        </p:nvSpPr>
        <p:spPr>
          <a:xfrm>
            <a:off x="609600" y="2743200"/>
            <a:ext cx="10972800" cy="3434000"/>
          </a:xfrm>
          <a:prstGeom prst="rect">
            <a:avLst/>
          </a:prstGeom>
          <a:noFill/>
          <a:ln>
            <a:noFill/>
          </a:ln>
        </p:spPr>
        <p:txBody>
          <a:bodyPr spcFirstLastPara="1" wrap="square" lIns="0" tIns="0" rIns="0" bIns="0" anchor="t" anchorCtr="0">
            <a:noAutofit/>
          </a:bodyPr>
          <a:lstStyle>
            <a:lvl1pPr marL="609585" lvl="0" indent="-304792" algn="l" rtl="0">
              <a:lnSpc>
                <a:spcPct val="100000"/>
              </a:lnSpc>
              <a:spcBef>
                <a:spcPts val="1600"/>
              </a:spcBef>
              <a:spcAft>
                <a:spcPts val="0"/>
              </a:spcAft>
              <a:buSzPts val="3200"/>
              <a:buNone/>
              <a:defRPr sz="4267"/>
            </a:lvl1pPr>
            <a:lvl2pPr marL="1219170" lvl="1" indent="-304792" algn="l" rtl="0">
              <a:lnSpc>
                <a:spcPct val="100000"/>
              </a:lnSpc>
              <a:spcBef>
                <a:spcPts val="4267"/>
              </a:spcBef>
              <a:spcAft>
                <a:spcPts val="0"/>
              </a:spcAft>
              <a:buSzPts val="1800"/>
              <a:buNone/>
              <a:defRPr/>
            </a:lvl2pPr>
            <a:lvl3pPr marL="1828754" lvl="2" indent="-304792" algn="l" rtl="0">
              <a:lnSpc>
                <a:spcPct val="100000"/>
              </a:lnSpc>
              <a:spcBef>
                <a:spcPts val="4267"/>
              </a:spcBef>
              <a:spcAft>
                <a:spcPts val="0"/>
              </a:spcAft>
              <a:buSzPts val="1500"/>
              <a:buNone/>
              <a:defRPr/>
            </a:lvl3pPr>
            <a:lvl4pPr marL="2438339" lvl="3" indent="-304792" algn="l" rtl="0">
              <a:lnSpc>
                <a:spcPct val="100000"/>
              </a:lnSpc>
              <a:spcBef>
                <a:spcPts val="4267"/>
              </a:spcBef>
              <a:spcAft>
                <a:spcPts val="0"/>
              </a:spcAft>
              <a:buSzPts val="1350"/>
              <a:buNone/>
              <a:defRPr/>
            </a:lvl4pPr>
            <a:lvl5pPr marL="3047924" lvl="4" indent="-304792" algn="l" rtl="0">
              <a:lnSpc>
                <a:spcPct val="100000"/>
              </a:lnSpc>
              <a:spcBef>
                <a:spcPts val="4267"/>
              </a:spcBef>
              <a:spcAft>
                <a:spcPts val="0"/>
              </a:spcAft>
              <a:buSzPts val="1200"/>
              <a:buNone/>
              <a:defRPr/>
            </a:lvl5pPr>
            <a:lvl6pPr marL="3657509" lvl="5" indent="-457189" algn="l" rtl="0">
              <a:lnSpc>
                <a:spcPct val="90000"/>
              </a:lnSpc>
              <a:spcBef>
                <a:spcPts val="4267"/>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72" name="Google Shape;372;p69"/>
          <p:cNvSpPr txBox="1">
            <a:spLocks noGrp="1"/>
          </p:cNvSpPr>
          <p:nvPr>
            <p:ph type="ftr" idx="11"/>
          </p:nvPr>
        </p:nvSpPr>
        <p:spPr>
          <a:xfrm>
            <a:off x="4038600" y="6356351"/>
            <a:ext cx="4114800" cy="3660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73" name="Google Shape;373;p69"/>
          <p:cNvSpPr txBox="1">
            <a:spLocks noGrp="1"/>
          </p:cNvSpPr>
          <p:nvPr>
            <p:ph type="sldNum" idx="12"/>
          </p:nvPr>
        </p:nvSpPr>
        <p:spPr>
          <a:xfrm>
            <a:off x="609600" y="6333843"/>
            <a:ext cx="370800" cy="328000"/>
          </a:xfrm>
          <a:prstGeom prst="rect">
            <a:avLst/>
          </a:prstGeom>
          <a:noFill/>
          <a:ln>
            <a:noFill/>
          </a:ln>
        </p:spPr>
        <p:txBody>
          <a:bodyPr spcFirstLastPara="1" wrap="square" lIns="0" tIns="0" rIns="0" bIns="0" anchor="b" anchorCtr="0">
            <a:noAutofit/>
          </a:bodyPr>
          <a:lstStyle>
            <a:lvl1pPr marL="0" marR="0" lvl="0"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1pPr>
            <a:lvl2pPr marL="0" marR="0" lvl="1"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2pPr>
            <a:lvl3pPr marL="0" marR="0" lvl="2"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3pPr>
            <a:lvl4pPr marL="0" marR="0" lvl="3"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4pPr>
            <a:lvl5pPr marL="0" marR="0" lvl="4"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5pPr>
            <a:lvl6pPr marL="0" marR="0" lvl="5"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6pPr>
            <a:lvl7pPr marL="0" marR="0" lvl="6"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7pPr>
            <a:lvl8pPr marL="0" marR="0" lvl="7"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8pPr>
            <a:lvl9pPr marL="0" marR="0" lvl="8"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4582156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hapter Divider">
  <p:cSld name="Chapter Divider">
    <p:spTree>
      <p:nvGrpSpPr>
        <p:cNvPr id="1" name="Shape 374"/>
        <p:cNvGrpSpPr/>
        <p:nvPr/>
      </p:nvGrpSpPr>
      <p:grpSpPr>
        <a:xfrm>
          <a:off x="0" y="0"/>
          <a:ext cx="0" cy="0"/>
          <a:chOff x="0" y="0"/>
          <a:chExt cx="0" cy="0"/>
        </a:xfrm>
      </p:grpSpPr>
      <p:pic>
        <p:nvPicPr>
          <p:cNvPr id="375" name="Google Shape;375;p70"/>
          <p:cNvPicPr preferRelativeResize="0"/>
          <p:nvPr/>
        </p:nvPicPr>
        <p:blipFill rotWithShape="1">
          <a:blip r:embed="rId2">
            <a:alphaModFix/>
          </a:blip>
          <a:srcRect/>
          <a:stretch/>
        </p:blipFill>
        <p:spPr>
          <a:xfrm>
            <a:off x="0" y="-10160"/>
            <a:ext cx="12192000" cy="6868159"/>
          </a:xfrm>
          <a:prstGeom prst="rect">
            <a:avLst/>
          </a:prstGeom>
          <a:noFill/>
          <a:ln>
            <a:noFill/>
          </a:ln>
        </p:spPr>
      </p:pic>
      <p:pic>
        <p:nvPicPr>
          <p:cNvPr id="376" name="Google Shape;376;p70"/>
          <p:cNvPicPr preferRelativeResize="0"/>
          <p:nvPr/>
        </p:nvPicPr>
        <p:blipFill rotWithShape="1">
          <a:blip r:embed="rId3">
            <a:alphaModFix/>
          </a:blip>
          <a:srcRect/>
          <a:stretch/>
        </p:blipFill>
        <p:spPr>
          <a:xfrm>
            <a:off x="11153140" y="6126904"/>
            <a:ext cx="433493" cy="487680"/>
          </a:xfrm>
          <a:prstGeom prst="rect">
            <a:avLst/>
          </a:prstGeom>
          <a:noFill/>
          <a:ln>
            <a:noFill/>
          </a:ln>
        </p:spPr>
      </p:pic>
      <p:sp>
        <p:nvSpPr>
          <p:cNvPr id="377" name="Google Shape;377;p70"/>
          <p:cNvSpPr txBox="1">
            <a:spLocks noGrp="1"/>
          </p:cNvSpPr>
          <p:nvPr>
            <p:ph type="body" idx="1"/>
          </p:nvPr>
        </p:nvSpPr>
        <p:spPr>
          <a:xfrm>
            <a:off x="914400" y="3730752"/>
            <a:ext cx="10668000" cy="1744000"/>
          </a:xfrm>
          <a:prstGeom prst="rect">
            <a:avLst/>
          </a:prstGeom>
          <a:noFill/>
          <a:ln>
            <a:noFill/>
          </a:ln>
        </p:spPr>
        <p:txBody>
          <a:bodyPr spcFirstLastPara="1" wrap="square" lIns="0" tIns="0" rIns="0" bIns="0" anchor="t" anchorCtr="0">
            <a:noAutofit/>
          </a:bodyPr>
          <a:lstStyle>
            <a:lvl1pPr marL="609585" lvl="0" indent="-304792" algn="l" rtl="0">
              <a:lnSpc>
                <a:spcPct val="100000"/>
              </a:lnSpc>
              <a:spcBef>
                <a:spcPts val="1600"/>
              </a:spcBef>
              <a:spcAft>
                <a:spcPts val="0"/>
              </a:spcAft>
              <a:buSzPts val="4200"/>
              <a:buFont typeface="Roboto"/>
              <a:buNone/>
              <a:defRPr sz="5600">
                <a:solidFill>
                  <a:schemeClr val="lt1"/>
                </a:solidFill>
              </a:defRPr>
            </a:lvl1pPr>
            <a:lvl2pPr marL="1219170" lvl="1" indent="-304792" algn="l" rtl="0">
              <a:lnSpc>
                <a:spcPct val="100000"/>
              </a:lnSpc>
              <a:spcBef>
                <a:spcPts val="533"/>
              </a:spcBef>
              <a:spcAft>
                <a:spcPts val="0"/>
              </a:spcAft>
              <a:buSzPts val="1800"/>
              <a:buFont typeface="Roboto"/>
              <a:buNone/>
              <a:defRPr/>
            </a:lvl2pPr>
            <a:lvl3pPr marL="1828754" lvl="2" indent="-304792" algn="l" rtl="0">
              <a:lnSpc>
                <a:spcPct val="100000"/>
              </a:lnSpc>
              <a:spcBef>
                <a:spcPts val="800"/>
              </a:spcBef>
              <a:spcAft>
                <a:spcPts val="0"/>
              </a:spcAft>
              <a:buSzPts val="1500"/>
              <a:buFont typeface="Roboto"/>
              <a:buNone/>
              <a:defRPr/>
            </a:lvl3pPr>
            <a:lvl4pPr marL="2438339" lvl="3" indent="-304792" algn="l" rtl="0">
              <a:lnSpc>
                <a:spcPct val="100000"/>
              </a:lnSpc>
              <a:spcBef>
                <a:spcPts val="800"/>
              </a:spcBef>
              <a:spcAft>
                <a:spcPts val="0"/>
              </a:spcAft>
              <a:buSzPts val="1350"/>
              <a:buFont typeface="Roboto"/>
              <a:buNone/>
              <a:defRPr/>
            </a:lvl4pPr>
            <a:lvl5pPr marL="3047924" lvl="4" indent="-304792" algn="l" rtl="0">
              <a:lnSpc>
                <a:spcPct val="100000"/>
              </a:lnSpc>
              <a:spcBef>
                <a:spcPts val="800"/>
              </a:spcBef>
              <a:spcAft>
                <a:spcPts val="0"/>
              </a:spcAft>
              <a:buSzPts val="1200"/>
              <a:buFont typeface="Roboto"/>
              <a:buNone/>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78" name="Google Shape;378;p70"/>
          <p:cNvSpPr txBox="1">
            <a:spLocks noGrp="1"/>
          </p:cNvSpPr>
          <p:nvPr>
            <p:ph type="body" idx="2"/>
          </p:nvPr>
        </p:nvSpPr>
        <p:spPr>
          <a:xfrm>
            <a:off x="914400" y="2046584"/>
            <a:ext cx="7412800" cy="1837200"/>
          </a:xfrm>
          <a:prstGeom prst="rect">
            <a:avLst/>
          </a:prstGeom>
          <a:noFill/>
          <a:ln>
            <a:noFill/>
          </a:ln>
        </p:spPr>
        <p:txBody>
          <a:bodyPr spcFirstLastPara="1" wrap="square" lIns="0" tIns="0" rIns="0" bIns="0" anchor="b" anchorCtr="0">
            <a:noAutofit/>
          </a:bodyPr>
          <a:lstStyle>
            <a:lvl1pPr marL="609585" lvl="0" indent="-304792" algn="l" rtl="0">
              <a:lnSpc>
                <a:spcPct val="100000"/>
              </a:lnSpc>
              <a:spcBef>
                <a:spcPts val="1600"/>
              </a:spcBef>
              <a:spcAft>
                <a:spcPts val="0"/>
              </a:spcAft>
              <a:buSzPts val="8600"/>
              <a:buNone/>
              <a:defRPr sz="11466">
                <a:solidFill>
                  <a:schemeClr val="dk2"/>
                </a:solidFill>
              </a:defRPr>
            </a:lvl1pPr>
            <a:lvl2pPr marL="1219170" lvl="1" indent="-457189" algn="l" rtl="0">
              <a:lnSpc>
                <a:spcPct val="100000"/>
              </a:lnSpc>
              <a:spcBef>
                <a:spcPts val="533"/>
              </a:spcBef>
              <a:spcAft>
                <a:spcPts val="0"/>
              </a:spcAft>
              <a:buSzPts val="1800"/>
              <a:buChar char="◦"/>
              <a:defRPr/>
            </a:lvl2pPr>
            <a:lvl3pPr marL="1828754" lvl="2" indent="-457189" algn="l" rtl="0">
              <a:lnSpc>
                <a:spcPct val="100000"/>
              </a:lnSpc>
              <a:spcBef>
                <a:spcPts val="800"/>
              </a:spcBef>
              <a:spcAft>
                <a:spcPts val="0"/>
              </a:spcAft>
              <a:buSzPts val="1800"/>
              <a:buChar char="-"/>
              <a:defRPr/>
            </a:lvl3pPr>
            <a:lvl4pPr marL="2438339" lvl="3" indent="-457189" algn="l" rtl="0">
              <a:lnSpc>
                <a:spcPct val="100000"/>
              </a:lnSpc>
              <a:spcBef>
                <a:spcPts val="800"/>
              </a:spcBef>
              <a:spcAft>
                <a:spcPts val="0"/>
              </a:spcAft>
              <a:buSzPts val="1800"/>
              <a:buChar char="•"/>
              <a:defRPr/>
            </a:lvl4pPr>
            <a:lvl5pPr marL="3047924" lvl="4" indent="-457189" algn="l" rtl="0">
              <a:lnSpc>
                <a:spcPct val="100000"/>
              </a:lnSpc>
              <a:spcBef>
                <a:spcPts val="800"/>
              </a:spcBef>
              <a:spcAft>
                <a:spcPts val="0"/>
              </a:spcAft>
              <a:buSzPts val="1800"/>
              <a:buChar char="•"/>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5394772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About NGINX &amp; Partner logo | White">
  <p:cSld name="About NGINX &amp; Partner logo | White">
    <p:spTree>
      <p:nvGrpSpPr>
        <p:cNvPr id="1" name="Shape 379"/>
        <p:cNvGrpSpPr/>
        <p:nvPr/>
      </p:nvGrpSpPr>
      <p:grpSpPr>
        <a:xfrm>
          <a:off x="0" y="0"/>
          <a:ext cx="0" cy="0"/>
          <a:chOff x="0" y="0"/>
          <a:chExt cx="0" cy="0"/>
        </a:xfrm>
      </p:grpSpPr>
      <p:sp>
        <p:nvSpPr>
          <p:cNvPr id="380" name="Google Shape;380;p71"/>
          <p:cNvSpPr txBox="1">
            <a:spLocks noGrp="1"/>
          </p:cNvSpPr>
          <p:nvPr>
            <p:ph type="title"/>
          </p:nvPr>
        </p:nvSpPr>
        <p:spPr>
          <a:xfrm>
            <a:off x="609600" y="365760"/>
            <a:ext cx="10972800" cy="718000"/>
          </a:xfrm>
          <a:prstGeom prst="rect">
            <a:avLst/>
          </a:prstGeom>
          <a:noFill/>
          <a:ln>
            <a:noFill/>
          </a:ln>
        </p:spPr>
        <p:txBody>
          <a:bodyPr spcFirstLastPara="1" wrap="square" lIns="0" tIns="0" rIns="0" bIns="0" anchor="t" anchorCtr="0">
            <a:noAutofit/>
          </a:bodyPr>
          <a:lstStyle>
            <a:lvl1pPr lvl="0" algn="ctr" rtl="0">
              <a:lnSpc>
                <a:spcPct val="95454"/>
              </a:lnSpc>
              <a:spcBef>
                <a:spcPts val="0"/>
              </a:spcBef>
              <a:spcAft>
                <a:spcPts val="0"/>
              </a:spcAft>
              <a:buClr>
                <a:schemeClr val="accent1"/>
              </a:buClr>
              <a:buSzPts val="4400"/>
              <a:buFont typeface="Roboto"/>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81" name="Google Shape;381;p71"/>
          <p:cNvSpPr>
            <a:spLocks noGrp="1"/>
          </p:cNvSpPr>
          <p:nvPr>
            <p:ph type="pic" idx="2"/>
          </p:nvPr>
        </p:nvSpPr>
        <p:spPr>
          <a:xfrm>
            <a:off x="9144000" y="3768364"/>
            <a:ext cx="2438400" cy="24384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dk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382" name="Google Shape;382;p71"/>
          <p:cNvSpPr txBox="1">
            <a:spLocks noGrp="1"/>
          </p:cNvSpPr>
          <p:nvPr>
            <p:ph type="body" idx="1"/>
          </p:nvPr>
        </p:nvSpPr>
        <p:spPr>
          <a:xfrm>
            <a:off x="609600" y="1840991"/>
            <a:ext cx="8100400" cy="4365600"/>
          </a:xfrm>
          <a:prstGeom prst="rect">
            <a:avLst/>
          </a:prstGeom>
          <a:noFill/>
          <a:ln>
            <a:noFill/>
          </a:ln>
        </p:spPr>
        <p:txBody>
          <a:bodyPr spcFirstLastPara="1" wrap="square" lIns="0" tIns="0" rIns="0" bIns="0" anchor="t" anchorCtr="0">
            <a:noAutofit/>
          </a:bodyPr>
          <a:lstStyle>
            <a:lvl1pPr marL="609585" lvl="0" indent="-507987" algn="l" rtl="0">
              <a:lnSpc>
                <a:spcPct val="100000"/>
              </a:lnSpc>
              <a:spcBef>
                <a:spcPts val="1600"/>
              </a:spcBef>
              <a:spcAft>
                <a:spcPts val="0"/>
              </a:spcAft>
              <a:buSzPts val="2400"/>
              <a:buChar char="•"/>
              <a:defRPr>
                <a:solidFill>
                  <a:schemeClr val="dk1"/>
                </a:solidFill>
              </a:defRPr>
            </a:lvl1pPr>
            <a:lvl2pPr marL="1219170" lvl="1" indent="-457189" algn="l" rtl="0">
              <a:lnSpc>
                <a:spcPct val="100000"/>
              </a:lnSpc>
              <a:spcBef>
                <a:spcPts val="533"/>
              </a:spcBef>
              <a:spcAft>
                <a:spcPts val="0"/>
              </a:spcAft>
              <a:buSzPts val="1800"/>
              <a:buChar char="◦"/>
              <a:defRPr>
                <a:solidFill>
                  <a:schemeClr val="dk1"/>
                </a:solidFill>
              </a:defRPr>
            </a:lvl2pPr>
            <a:lvl3pPr marL="1828754" lvl="2" indent="-431789" algn="l" rtl="0">
              <a:lnSpc>
                <a:spcPct val="100000"/>
              </a:lnSpc>
              <a:spcBef>
                <a:spcPts val="800"/>
              </a:spcBef>
              <a:spcAft>
                <a:spcPts val="0"/>
              </a:spcAft>
              <a:buSzPts val="1500"/>
              <a:buChar char="-"/>
              <a:defRPr>
                <a:solidFill>
                  <a:schemeClr val="dk1"/>
                </a:solidFill>
              </a:defRPr>
            </a:lvl3pPr>
            <a:lvl4pPr marL="2438339" lvl="3" indent="-419090" algn="l" rtl="0">
              <a:lnSpc>
                <a:spcPct val="100000"/>
              </a:lnSpc>
              <a:spcBef>
                <a:spcPts val="800"/>
              </a:spcBef>
              <a:spcAft>
                <a:spcPts val="0"/>
              </a:spcAft>
              <a:buSzPts val="1350"/>
              <a:buChar char="•"/>
              <a:defRPr>
                <a:solidFill>
                  <a:schemeClr val="dk1"/>
                </a:solidFill>
              </a:defRPr>
            </a:lvl4pPr>
            <a:lvl5pPr marL="3047924" lvl="4" indent="-406390" algn="l" rtl="0">
              <a:lnSpc>
                <a:spcPct val="100000"/>
              </a:lnSpc>
              <a:spcBef>
                <a:spcPts val="800"/>
              </a:spcBef>
              <a:spcAft>
                <a:spcPts val="0"/>
              </a:spcAft>
              <a:buSzPts val="1200"/>
              <a:buChar char="•"/>
              <a:defRPr>
                <a:solidFill>
                  <a:schemeClr val="dk1"/>
                </a:solidFill>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83" name="Google Shape;383;p71"/>
          <p:cNvSpPr txBox="1">
            <a:spLocks noGrp="1"/>
          </p:cNvSpPr>
          <p:nvPr>
            <p:ph type="ftr" idx="11"/>
          </p:nvPr>
        </p:nvSpPr>
        <p:spPr>
          <a:xfrm>
            <a:off x="4038600" y="6356351"/>
            <a:ext cx="4114800" cy="3660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84" name="Google Shape;384;p71"/>
          <p:cNvSpPr txBox="1">
            <a:spLocks noGrp="1"/>
          </p:cNvSpPr>
          <p:nvPr>
            <p:ph type="sldNum" idx="12"/>
          </p:nvPr>
        </p:nvSpPr>
        <p:spPr>
          <a:xfrm>
            <a:off x="609600" y="6333843"/>
            <a:ext cx="370800" cy="328000"/>
          </a:xfrm>
          <a:prstGeom prst="rect">
            <a:avLst/>
          </a:prstGeom>
          <a:noFill/>
          <a:ln>
            <a:noFill/>
          </a:ln>
        </p:spPr>
        <p:txBody>
          <a:bodyPr spcFirstLastPara="1" wrap="square" lIns="0" tIns="0" rIns="0" bIns="0" anchor="b" anchorCtr="0">
            <a:noAutofit/>
          </a:bodyPr>
          <a:lstStyle>
            <a:lvl1pPr marL="0" marR="0" lvl="0"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1pPr>
            <a:lvl2pPr marL="0" marR="0" lvl="1"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2pPr>
            <a:lvl3pPr marL="0" marR="0" lvl="2"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3pPr>
            <a:lvl4pPr marL="0" marR="0" lvl="3"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4pPr>
            <a:lvl5pPr marL="0" marR="0" lvl="4"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5pPr>
            <a:lvl6pPr marL="0" marR="0" lvl="5"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6pPr>
            <a:lvl7pPr marL="0" marR="0" lvl="6"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7pPr>
            <a:lvl8pPr marL="0" marR="0" lvl="7"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8pPr>
            <a:lvl9pPr marL="0" marR="0" lvl="8"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614090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55F7C-8A7B-F6B5-0FB8-1C64700AFE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38A4EF-BCBC-B15D-691E-0647A03E69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582C57-D038-BDDC-BC3C-9611106B383F}"/>
              </a:ext>
            </a:extLst>
          </p:cNvPr>
          <p:cNvSpPr>
            <a:spLocks noGrp="1"/>
          </p:cNvSpPr>
          <p:nvPr>
            <p:ph type="dt" sz="half" idx="10"/>
          </p:nvPr>
        </p:nvSpPr>
        <p:spPr/>
        <p:txBody>
          <a:bodyPr/>
          <a:lstStyle/>
          <a:p>
            <a:fld id="{E437DBA4-48B0-EA42-9279-D0828DCDF097}" type="datetimeFigureOut">
              <a:rPr lang="en-US" smtClean="0"/>
              <a:t>1/30/23</a:t>
            </a:fld>
            <a:endParaRPr lang="en-US"/>
          </a:p>
        </p:txBody>
      </p:sp>
      <p:sp>
        <p:nvSpPr>
          <p:cNvPr id="5" name="Footer Placeholder 4">
            <a:extLst>
              <a:ext uri="{FF2B5EF4-FFF2-40B4-BE49-F238E27FC236}">
                <a16:creationId xmlns:a16="http://schemas.microsoft.com/office/drawing/2014/main" id="{0BAAFE2E-46D1-B8A6-801D-2C2B289E83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3EE1F9-8A9F-C31B-0874-AC1BB19314DB}"/>
              </a:ext>
            </a:extLst>
          </p:cNvPr>
          <p:cNvSpPr>
            <a:spLocks noGrp="1"/>
          </p:cNvSpPr>
          <p:nvPr>
            <p:ph type="sldNum" sz="quarter" idx="12"/>
          </p:nvPr>
        </p:nvSpPr>
        <p:spPr/>
        <p:txBody>
          <a:bodyPr/>
          <a:lstStyle/>
          <a:p>
            <a:fld id="{F974BE50-6AEF-9947-B1FA-6CDF7BA3F3EA}" type="slidenum">
              <a:rPr lang="en-US" smtClean="0"/>
              <a:t>‹#›</a:t>
            </a:fld>
            <a:endParaRPr lang="en-US"/>
          </a:p>
        </p:txBody>
      </p:sp>
    </p:spTree>
    <p:extLst>
      <p:ext uri="{BB962C8B-B14F-4D97-AF65-F5344CB8AC3E}">
        <p14:creationId xmlns:p14="http://schemas.microsoft.com/office/powerpoint/2010/main" val="9147869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laim w/ 2 examples | Black">
  <p:cSld name="Claim w/ 2 examples | Black">
    <p:spTree>
      <p:nvGrpSpPr>
        <p:cNvPr id="1" name="Shape 385"/>
        <p:cNvGrpSpPr/>
        <p:nvPr/>
      </p:nvGrpSpPr>
      <p:grpSpPr>
        <a:xfrm>
          <a:off x="0" y="0"/>
          <a:ext cx="0" cy="0"/>
          <a:chOff x="0" y="0"/>
          <a:chExt cx="0" cy="0"/>
        </a:xfrm>
      </p:grpSpPr>
      <p:pic>
        <p:nvPicPr>
          <p:cNvPr id="386" name="Google Shape;386;p72"/>
          <p:cNvPicPr preferRelativeResize="0"/>
          <p:nvPr/>
        </p:nvPicPr>
        <p:blipFill rotWithShape="1">
          <a:blip r:embed="rId2">
            <a:alphaModFix/>
          </a:blip>
          <a:srcRect/>
          <a:stretch/>
        </p:blipFill>
        <p:spPr>
          <a:xfrm>
            <a:off x="0" y="1"/>
            <a:ext cx="12192000" cy="6868159"/>
          </a:xfrm>
          <a:prstGeom prst="rect">
            <a:avLst/>
          </a:prstGeom>
          <a:noFill/>
          <a:ln>
            <a:noFill/>
          </a:ln>
        </p:spPr>
      </p:pic>
      <p:sp>
        <p:nvSpPr>
          <p:cNvPr id="387" name="Google Shape;387;p72"/>
          <p:cNvSpPr txBox="1">
            <a:spLocks noGrp="1"/>
          </p:cNvSpPr>
          <p:nvPr>
            <p:ph type="body" idx="1"/>
          </p:nvPr>
        </p:nvSpPr>
        <p:spPr>
          <a:xfrm>
            <a:off x="609600" y="914400"/>
            <a:ext cx="5024800" cy="24624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11000"/>
              <a:buFont typeface="Roboto"/>
              <a:buNone/>
              <a:defRPr sz="14666">
                <a:solidFill>
                  <a:schemeClr val="accent1"/>
                </a:solidFill>
              </a:defRPr>
            </a:lvl1pPr>
            <a:lvl2pPr marL="1219170" lvl="1" indent="-457189" algn="l" rtl="0">
              <a:lnSpc>
                <a:spcPct val="100000"/>
              </a:lnSpc>
              <a:spcBef>
                <a:spcPts val="533"/>
              </a:spcBef>
              <a:spcAft>
                <a:spcPts val="0"/>
              </a:spcAft>
              <a:buSzPts val="1800"/>
              <a:buChar char="◦"/>
              <a:defRPr/>
            </a:lvl2pPr>
            <a:lvl3pPr marL="1828754" lvl="2" indent="-457189" algn="l" rtl="0">
              <a:lnSpc>
                <a:spcPct val="100000"/>
              </a:lnSpc>
              <a:spcBef>
                <a:spcPts val="800"/>
              </a:spcBef>
              <a:spcAft>
                <a:spcPts val="0"/>
              </a:spcAft>
              <a:buSzPts val="1800"/>
              <a:buChar char="-"/>
              <a:defRPr/>
            </a:lvl3pPr>
            <a:lvl4pPr marL="2438339" lvl="3" indent="-457189" algn="l" rtl="0">
              <a:lnSpc>
                <a:spcPct val="100000"/>
              </a:lnSpc>
              <a:spcBef>
                <a:spcPts val="800"/>
              </a:spcBef>
              <a:spcAft>
                <a:spcPts val="0"/>
              </a:spcAft>
              <a:buSzPts val="1800"/>
              <a:buChar char="•"/>
              <a:defRPr/>
            </a:lvl4pPr>
            <a:lvl5pPr marL="3047924" lvl="4" indent="-457189" algn="l" rtl="0">
              <a:lnSpc>
                <a:spcPct val="100000"/>
              </a:lnSpc>
              <a:spcBef>
                <a:spcPts val="800"/>
              </a:spcBef>
              <a:spcAft>
                <a:spcPts val="0"/>
              </a:spcAft>
              <a:buSzPts val="1800"/>
              <a:buChar char="•"/>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88" name="Google Shape;388;p72"/>
          <p:cNvSpPr txBox="1">
            <a:spLocks noGrp="1"/>
          </p:cNvSpPr>
          <p:nvPr>
            <p:ph type="body" idx="2"/>
          </p:nvPr>
        </p:nvSpPr>
        <p:spPr>
          <a:xfrm>
            <a:off x="6557433" y="914400"/>
            <a:ext cx="5024800" cy="24624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11000"/>
              <a:buFont typeface="Roboto"/>
              <a:buNone/>
              <a:defRPr sz="14666">
                <a:solidFill>
                  <a:schemeClr val="accent1"/>
                </a:solidFill>
              </a:defRPr>
            </a:lvl1pPr>
            <a:lvl2pPr marL="1219170" lvl="1" indent="-457189" algn="l" rtl="0">
              <a:lnSpc>
                <a:spcPct val="100000"/>
              </a:lnSpc>
              <a:spcBef>
                <a:spcPts val="533"/>
              </a:spcBef>
              <a:spcAft>
                <a:spcPts val="0"/>
              </a:spcAft>
              <a:buSzPts val="1800"/>
              <a:buChar char="◦"/>
              <a:defRPr/>
            </a:lvl2pPr>
            <a:lvl3pPr marL="1828754" lvl="2" indent="-457189" algn="l" rtl="0">
              <a:lnSpc>
                <a:spcPct val="100000"/>
              </a:lnSpc>
              <a:spcBef>
                <a:spcPts val="800"/>
              </a:spcBef>
              <a:spcAft>
                <a:spcPts val="0"/>
              </a:spcAft>
              <a:buSzPts val="1800"/>
              <a:buChar char="-"/>
              <a:defRPr/>
            </a:lvl3pPr>
            <a:lvl4pPr marL="2438339" lvl="3" indent="-457189" algn="l" rtl="0">
              <a:lnSpc>
                <a:spcPct val="100000"/>
              </a:lnSpc>
              <a:spcBef>
                <a:spcPts val="800"/>
              </a:spcBef>
              <a:spcAft>
                <a:spcPts val="0"/>
              </a:spcAft>
              <a:buSzPts val="1800"/>
              <a:buChar char="•"/>
              <a:defRPr/>
            </a:lvl4pPr>
            <a:lvl5pPr marL="3047924" lvl="4" indent="-457189" algn="l" rtl="0">
              <a:lnSpc>
                <a:spcPct val="100000"/>
              </a:lnSpc>
              <a:spcBef>
                <a:spcPts val="800"/>
              </a:spcBef>
              <a:spcAft>
                <a:spcPts val="0"/>
              </a:spcAft>
              <a:buSzPts val="1800"/>
              <a:buChar char="•"/>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89" name="Google Shape;389;p72"/>
          <p:cNvSpPr txBox="1">
            <a:spLocks noGrp="1"/>
          </p:cNvSpPr>
          <p:nvPr>
            <p:ph type="body" idx="3"/>
          </p:nvPr>
        </p:nvSpPr>
        <p:spPr>
          <a:xfrm>
            <a:off x="609600" y="2999232"/>
            <a:ext cx="5029200" cy="8208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2000"/>
              <a:buFont typeface="Roboto"/>
              <a:buNone/>
              <a:defRPr sz="2667">
                <a:solidFill>
                  <a:schemeClr val="lt1"/>
                </a:solidFill>
              </a:defRPr>
            </a:lvl1pPr>
            <a:lvl2pPr marL="1219170" lvl="1" indent="-304792" algn="l" rtl="0">
              <a:lnSpc>
                <a:spcPct val="100000"/>
              </a:lnSpc>
              <a:spcBef>
                <a:spcPts val="533"/>
              </a:spcBef>
              <a:spcAft>
                <a:spcPts val="0"/>
              </a:spcAft>
              <a:buSzPts val="1800"/>
              <a:buFont typeface="Roboto"/>
              <a:buNone/>
              <a:defRPr sz="2400">
                <a:solidFill>
                  <a:schemeClr val="lt1"/>
                </a:solidFill>
              </a:defRPr>
            </a:lvl2pPr>
            <a:lvl3pPr marL="1828754" lvl="2" indent="-304792" algn="l" rtl="0">
              <a:lnSpc>
                <a:spcPct val="100000"/>
              </a:lnSpc>
              <a:spcBef>
                <a:spcPts val="800"/>
              </a:spcBef>
              <a:spcAft>
                <a:spcPts val="0"/>
              </a:spcAft>
              <a:buSzPts val="1800"/>
              <a:buFont typeface="Roboto"/>
              <a:buNone/>
              <a:defRPr sz="2400">
                <a:solidFill>
                  <a:schemeClr val="lt1"/>
                </a:solidFill>
              </a:defRPr>
            </a:lvl3pPr>
            <a:lvl4pPr marL="2438339" lvl="3" indent="-304792" algn="l" rtl="0">
              <a:lnSpc>
                <a:spcPct val="100000"/>
              </a:lnSpc>
              <a:spcBef>
                <a:spcPts val="800"/>
              </a:spcBef>
              <a:spcAft>
                <a:spcPts val="0"/>
              </a:spcAft>
              <a:buSzPts val="1800"/>
              <a:buFont typeface="Roboto"/>
              <a:buNone/>
              <a:defRPr sz="2400">
                <a:solidFill>
                  <a:schemeClr val="lt1"/>
                </a:solidFill>
              </a:defRPr>
            </a:lvl4pPr>
            <a:lvl5pPr marL="3047924" lvl="4" indent="-304792" algn="l" rtl="0">
              <a:lnSpc>
                <a:spcPct val="100000"/>
              </a:lnSpc>
              <a:spcBef>
                <a:spcPts val="800"/>
              </a:spcBef>
              <a:spcAft>
                <a:spcPts val="0"/>
              </a:spcAft>
              <a:buSzPts val="1800"/>
              <a:buFont typeface="Roboto"/>
              <a:buNone/>
              <a:defRPr sz="2400">
                <a:solidFill>
                  <a:schemeClr val="lt1"/>
                </a:solidFill>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90" name="Google Shape;390;p72"/>
          <p:cNvSpPr txBox="1">
            <a:spLocks noGrp="1"/>
          </p:cNvSpPr>
          <p:nvPr>
            <p:ph type="body" idx="4"/>
          </p:nvPr>
        </p:nvSpPr>
        <p:spPr>
          <a:xfrm>
            <a:off x="6553200" y="2999232"/>
            <a:ext cx="5029200" cy="8208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2000"/>
              <a:buFont typeface="Roboto"/>
              <a:buNone/>
              <a:defRPr sz="2667">
                <a:solidFill>
                  <a:schemeClr val="lt1"/>
                </a:solidFill>
              </a:defRPr>
            </a:lvl1pPr>
            <a:lvl2pPr marL="1219170" lvl="1" indent="-304792" algn="l" rtl="0">
              <a:lnSpc>
                <a:spcPct val="100000"/>
              </a:lnSpc>
              <a:spcBef>
                <a:spcPts val="533"/>
              </a:spcBef>
              <a:spcAft>
                <a:spcPts val="0"/>
              </a:spcAft>
              <a:buSzPts val="1800"/>
              <a:buFont typeface="Roboto"/>
              <a:buNone/>
              <a:defRPr sz="2400">
                <a:solidFill>
                  <a:schemeClr val="lt1"/>
                </a:solidFill>
              </a:defRPr>
            </a:lvl2pPr>
            <a:lvl3pPr marL="1828754" lvl="2" indent="-304792" algn="l" rtl="0">
              <a:lnSpc>
                <a:spcPct val="100000"/>
              </a:lnSpc>
              <a:spcBef>
                <a:spcPts val="800"/>
              </a:spcBef>
              <a:spcAft>
                <a:spcPts val="0"/>
              </a:spcAft>
              <a:buSzPts val="1800"/>
              <a:buFont typeface="Roboto"/>
              <a:buNone/>
              <a:defRPr sz="2400">
                <a:solidFill>
                  <a:schemeClr val="lt1"/>
                </a:solidFill>
              </a:defRPr>
            </a:lvl3pPr>
            <a:lvl4pPr marL="2438339" lvl="3" indent="-304792" algn="l" rtl="0">
              <a:lnSpc>
                <a:spcPct val="100000"/>
              </a:lnSpc>
              <a:spcBef>
                <a:spcPts val="800"/>
              </a:spcBef>
              <a:spcAft>
                <a:spcPts val="0"/>
              </a:spcAft>
              <a:buSzPts val="1800"/>
              <a:buFont typeface="Roboto"/>
              <a:buNone/>
              <a:defRPr sz="2400">
                <a:solidFill>
                  <a:schemeClr val="lt1"/>
                </a:solidFill>
              </a:defRPr>
            </a:lvl4pPr>
            <a:lvl5pPr marL="3047924" lvl="4" indent="-304792" algn="l" rtl="0">
              <a:lnSpc>
                <a:spcPct val="100000"/>
              </a:lnSpc>
              <a:spcBef>
                <a:spcPts val="800"/>
              </a:spcBef>
              <a:spcAft>
                <a:spcPts val="0"/>
              </a:spcAft>
              <a:buSzPts val="1800"/>
              <a:buFont typeface="Roboto"/>
              <a:buNone/>
              <a:defRPr sz="2400">
                <a:solidFill>
                  <a:schemeClr val="lt1"/>
                </a:solidFill>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pic>
        <p:nvPicPr>
          <p:cNvPr id="391" name="Google Shape;391;p72"/>
          <p:cNvPicPr preferRelativeResize="0"/>
          <p:nvPr/>
        </p:nvPicPr>
        <p:blipFill rotWithShape="1">
          <a:blip r:embed="rId3">
            <a:alphaModFix/>
          </a:blip>
          <a:srcRect/>
          <a:stretch/>
        </p:blipFill>
        <p:spPr>
          <a:xfrm>
            <a:off x="11153140" y="6126904"/>
            <a:ext cx="433493" cy="487680"/>
          </a:xfrm>
          <a:prstGeom prst="rect">
            <a:avLst/>
          </a:prstGeom>
          <a:noFill/>
          <a:ln>
            <a:noFill/>
          </a:ln>
        </p:spPr>
      </p:pic>
      <p:sp>
        <p:nvSpPr>
          <p:cNvPr id="392" name="Google Shape;392;p72"/>
          <p:cNvSpPr txBox="1">
            <a:spLocks noGrp="1"/>
          </p:cNvSpPr>
          <p:nvPr>
            <p:ph type="body" idx="5"/>
          </p:nvPr>
        </p:nvSpPr>
        <p:spPr>
          <a:xfrm>
            <a:off x="3231811" y="6053701"/>
            <a:ext cx="5743200" cy="554400"/>
          </a:xfrm>
          <a:prstGeom prst="rect">
            <a:avLst/>
          </a:prstGeom>
          <a:noFill/>
          <a:ln>
            <a:noFill/>
          </a:ln>
        </p:spPr>
        <p:txBody>
          <a:bodyPr spcFirstLastPara="1" wrap="square" lIns="0" tIns="0" rIns="0" bIns="0" anchor="b" anchorCtr="0">
            <a:noAutofit/>
          </a:bodyPr>
          <a:lstStyle>
            <a:lvl1pPr marL="609585" lvl="0" indent="-304792" algn="ctr" rtl="0">
              <a:lnSpc>
                <a:spcPct val="100000"/>
              </a:lnSpc>
              <a:spcBef>
                <a:spcPts val="1600"/>
              </a:spcBef>
              <a:spcAft>
                <a:spcPts val="0"/>
              </a:spcAft>
              <a:buSzPts val="1000"/>
              <a:buFont typeface="Roboto"/>
              <a:buNone/>
              <a:defRPr sz="1333" b="1" i="0">
                <a:solidFill>
                  <a:schemeClr val="lt1"/>
                </a:solidFill>
              </a:defRPr>
            </a:lvl1pPr>
            <a:lvl2pPr marL="1219170" lvl="1" indent="-304792" algn="l" rtl="0">
              <a:lnSpc>
                <a:spcPct val="100000"/>
              </a:lnSpc>
              <a:spcBef>
                <a:spcPts val="533"/>
              </a:spcBef>
              <a:spcAft>
                <a:spcPts val="0"/>
              </a:spcAft>
              <a:buSzPts val="1000"/>
              <a:buFont typeface="Roboto"/>
              <a:buNone/>
              <a:defRPr sz="1333">
                <a:solidFill>
                  <a:schemeClr val="lt1"/>
                </a:solidFill>
              </a:defRPr>
            </a:lvl2pPr>
            <a:lvl3pPr marL="1828754" lvl="2" indent="-304792" algn="l" rtl="0">
              <a:lnSpc>
                <a:spcPct val="100000"/>
              </a:lnSpc>
              <a:spcBef>
                <a:spcPts val="800"/>
              </a:spcBef>
              <a:spcAft>
                <a:spcPts val="0"/>
              </a:spcAft>
              <a:buSzPts val="1000"/>
              <a:buFont typeface="Roboto"/>
              <a:buNone/>
              <a:defRPr sz="1333">
                <a:solidFill>
                  <a:schemeClr val="lt1"/>
                </a:solidFill>
              </a:defRPr>
            </a:lvl3pPr>
            <a:lvl4pPr marL="2438339" lvl="3" indent="-304792" algn="l" rtl="0">
              <a:lnSpc>
                <a:spcPct val="100000"/>
              </a:lnSpc>
              <a:spcBef>
                <a:spcPts val="800"/>
              </a:spcBef>
              <a:spcAft>
                <a:spcPts val="0"/>
              </a:spcAft>
              <a:buSzPts val="1000"/>
              <a:buFont typeface="Roboto"/>
              <a:buNone/>
              <a:defRPr sz="1333">
                <a:solidFill>
                  <a:schemeClr val="lt1"/>
                </a:solidFill>
              </a:defRPr>
            </a:lvl4pPr>
            <a:lvl5pPr marL="3047924" lvl="4" indent="-304792" algn="l" rtl="0">
              <a:lnSpc>
                <a:spcPct val="100000"/>
              </a:lnSpc>
              <a:spcBef>
                <a:spcPts val="800"/>
              </a:spcBef>
              <a:spcAft>
                <a:spcPts val="0"/>
              </a:spcAft>
              <a:buSzPts val="1000"/>
              <a:buFont typeface="Roboto"/>
              <a:buNone/>
              <a:defRPr sz="1333">
                <a:solidFill>
                  <a:schemeClr val="lt1"/>
                </a:solidFill>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65050277"/>
      </p:ext>
    </p:extLst>
  </p:cSld>
  <p:clrMapOvr>
    <a:masterClrMapping/>
  </p:clrMapOvr>
  <p:extLst>
    <p:ext uri="{DCECCB84-F9BA-43D5-87BE-67443E8EF086}">
      <p15:sldGuideLst xmlns:p15="http://schemas.microsoft.com/office/powerpoint/2012/main">
        <p15:guide id="1" pos="2880">
          <p15:clr>
            <a:srgbClr val="FBAE40"/>
          </p15:clr>
        </p15:guide>
        <p15:guide id="2" pos="3098">
          <p15:clr>
            <a:srgbClr val="FBAE40"/>
          </p15:clr>
        </p15:guide>
        <p15:guide id="3" pos="266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Claim w/ example | Black">
  <p:cSld name="Claim w/ example | Black">
    <p:spTree>
      <p:nvGrpSpPr>
        <p:cNvPr id="1" name="Shape 393"/>
        <p:cNvGrpSpPr/>
        <p:nvPr/>
      </p:nvGrpSpPr>
      <p:grpSpPr>
        <a:xfrm>
          <a:off x="0" y="0"/>
          <a:ext cx="0" cy="0"/>
          <a:chOff x="0" y="0"/>
          <a:chExt cx="0" cy="0"/>
        </a:xfrm>
      </p:grpSpPr>
      <p:pic>
        <p:nvPicPr>
          <p:cNvPr id="394" name="Google Shape;394;p73"/>
          <p:cNvPicPr preferRelativeResize="0"/>
          <p:nvPr/>
        </p:nvPicPr>
        <p:blipFill rotWithShape="1">
          <a:blip r:embed="rId2">
            <a:alphaModFix/>
          </a:blip>
          <a:srcRect/>
          <a:stretch/>
        </p:blipFill>
        <p:spPr>
          <a:xfrm>
            <a:off x="0" y="1"/>
            <a:ext cx="12192000" cy="6868159"/>
          </a:xfrm>
          <a:prstGeom prst="rect">
            <a:avLst/>
          </a:prstGeom>
          <a:noFill/>
          <a:ln>
            <a:noFill/>
          </a:ln>
        </p:spPr>
      </p:pic>
      <p:sp>
        <p:nvSpPr>
          <p:cNvPr id="395" name="Google Shape;395;p73"/>
          <p:cNvSpPr txBox="1">
            <a:spLocks noGrp="1"/>
          </p:cNvSpPr>
          <p:nvPr>
            <p:ph type="body" idx="1"/>
          </p:nvPr>
        </p:nvSpPr>
        <p:spPr>
          <a:xfrm>
            <a:off x="2438400" y="731520"/>
            <a:ext cx="7315200" cy="3170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16000"/>
              <a:buFont typeface="Roboto"/>
              <a:buNone/>
              <a:defRPr sz="21333">
                <a:solidFill>
                  <a:schemeClr val="accent1"/>
                </a:solidFill>
              </a:defRPr>
            </a:lvl1pPr>
            <a:lvl2pPr marL="1219170" lvl="1" indent="-457189" algn="l" rtl="0">
              <a:lnSpc>
                <a:spcPct val="100000"/>
              </a:lnSpc>
              <a:spcBef>
                <a:spcPts val="533"/>
              </a:spcBef>
              <a:spcAft>
                <a:spcPts val="0"/>
              </a:spcAft>
              <a:buSzPts val="1800"/>
              <a:buChar char="◦"/>
              <a:defRPr/>
            </a:lvl2pPr>
            <a:lvl3pPr marL="1828754" lvl="2" indent="-457189" algn="l" rtl="0">
              <a:lnSpc>
                <a:spcPct val="100000"/>
              </a:lnSpc>
              <a:spcBef>
                <a:spcPts val="800"/>
              </a:spcBef>
              <a:spcAft>
                <a:spcPts val="0"/>
              </a:spcAft>
              <a:buSzPts val="1800"/>
              <a:buChar char="-"/>
              <a:defRPr/>
            </a:lvl3pPr>
            <a:lvl4pPr marL="2438339" lvl="3" indent="-457189" algn="l" rtl="0">
              <a:lnSpc>
                <a:spcPct val="100000"/>
              </a:lnSpc>
              <a:spcBef>
                <a:spcPts val="800"/>
              </a:spcBef>
              <a:spcAft>
                <a:spcPts val="0"/>
              </a:spcAft>
              <a:buSzPts val="1800"/>
              <a:buChar char="•"/>
              <a:defRPr/>
            </a:lvl4pPr>
            <a:lvl5pPr marL="3047924" lvl="4" indent="-457189" algn="l" rtl="0">
              <a:lnSpc>
                <a:spcPct val="100000"/>
              </a:lnSpc>
              <a:spcBef>
                <a:spcPts val="800"/>
              </a:spcBef>
              <a:spcAft>
                <a:spcPts val="0"/>
              </a:spcAft>
              <a:buSzPts val="1800"/>
              <a:buChar char="•"/>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96" name="Google Shape;396;p73"/>
          <p:cNvSpPr txBox="1">
            <a:spLocks noGrp="1"/>
          </p:cNvSpPr>
          <p:nvPr>
            <p:ph type="body" idx="2"/>
          </p:nvPr>
        </p:nvSpPr>
        <p:spPr>
          <a:xfrm>
            <a:off x="2438400" y="3486912"/>
            <a:ext cx="7315200" cy="4104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2000"/>
              <a:buFont typeface="Roboto"/>
              <a:buNone/>
              <a:defRPr sz="2667">
                <a:solidFill>
                  <a:schemeClr val="lt1"/>
                </a:solidFill>
              </a:defRPr>
            </a:lvl1pPr>
            <a:lvl2pPr marL="1219170" lvl="1" indent="-304792" algn="l" rtl="0">
              <a:lnSpc>
                <a:spcPct val="100000"/>
              </a:lnSpc>
              <a:spcBef>
                <a:spcPts val="533"/>
              </a:spcBef>
              <a:spcAft>
                <a:spcPts val="0"/>
              </a:spcAft>
              <a:buSzPts val="1800"/>
              <a:buFont typeface="Roboto"/>
              <a:buNone/>
              <a:defRPr sz="2400">
                <a:solidFill>
                  <a:schemeClr val="lt1"/>
                </a:solidFill>
              </a:defRPr>
            </a:lvl2pPr>
            <a:lvl3pPr marL="1828754" lvl="2" indent="-304792" algn="l" rtl="0">
              <a:lnSpc>
                <a:spcPct val="100000"/>
              </a:lnSpc>
              <a:spcBef>
                <a:spcPts val="800"/>
              </a:spcBef>
              <a:spcAft>
                <a:spcPts val="0"/>
              </a:spcAft>
              <a:buSzPts val="1800"/>
              <a:buFont typeface="Roboto"/>
              <a:buNone/>
              <a:defRPr sz="2400">
                <a:solidFill>
                  <a:schemeClr val="lt1"/>
                </a:solidFill>
              </a:defRPr>
            </a:lvl3pPr>
            <a:lvl4pPr marL="2438339" lvl="3" indent="-304792" algn="l" rtl="0">
              <a:lnSpc>
                <a:spcPct val="100000"/>
              </a:lnSpc>
              <a:spcBef>
                <a:spcPts val="800"/>
              </a:spcBef>
              <a:spcAft>
                <a:spcPts val="0"/>
              </a:spcAft>
              <a:buSzPts val="1800"/>
              <a:buFont typeface="Roboto"/>
              <a:buNone/>
              <a:defRPr sz="2400">
                <a:solidFill>
                  <a:schemeClr val="lt1"/>
                </a:solidFill>
              </a:defRPr>
            </a:lvl4pPr>
            <a:lvl5pPr marL="3047924" lvl="4" indent="-304792" algn="l" rtl="0">
              <a:lnSpc>
                <a:spcPct val="100000"/>
              </a:lnSpc>
              <a:spcBef>
                <a:spcPts val="800"/>
              </a:spcBef>
              <a:spcAft>
                <a:spcPts val="0"/>
              </a:spcAft>
              <a:buSzPts val="1800"/>
              <a:buFont typeface="Roboto"/>
              <a:buNone/>
              <a:defRPr sz="2400">
                <a:solidFill>
                  <a:schemeClr val="lt1"/>
                </a:solidFill>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pic>
        <p:nvPicPr>
          <p:cNvPr id="397" name="Google Shape;397;p73"/>
          <p:cNvPicPr preferRelativeResize="0"/>
          <p:nvPr/>
        </p:nvPicPr>
        <p:blipFill rotWithShape="1">
          <a:blip r:embed="rId3">
            <a:alphaModFix/>
          </a:blip>
          <a:srcRect/>
          <a:stretch/>
        </p:blipFill>
        <p:spPr>
          <a:xfrm>
            <a:off x="11153140" y="6126904"/>
            <a:ext cx="433493" cy="487680"/>
          </a:xfrm>
          <a:prstGeom prst="rect">
            <a:avLst/>
          </a:prstGeom>
          <a:noFill/>
          <a:ln>
            <a:noFill/>
          </a:ln>
        </p:spPr>
      </p:pic>
      <p:sp>
        <p:nvSpPr>
          <p:cNvPr id="398" name="Google Shape;398;p73"/>
          <p:cNvSpPr txBox="1">
            <a:spLocks noGrp="1"/>
          </p:cNvSpPr>
          <p:nvPr>
            <p:ph type="body" idx="3"/>
          </p:nvPr>
        </p:nvSpPr>
        <p:spPr>
          <a:xfrm>
            <a:off x="3231811" y="6053701"/>
            <a:ext cx="5743200" cy="554400"/>
          </a:xfrm>
          <a:prstGeom prst="rect">
            <a:avLst/>
          </a:prstGeom>
          <a:noFill/>
          <a:ln>
            <a:noFill/>
          </a:ln>
        </p:spPr>
        <p:txBody>
          <a:bodyPr spcFirstLastPara="1" wrap="square" lIns="0" tIns="0" rIns="0" bIns="0" anchor="b" anchorCtr="0">
            <a:noAutofit/>
          </a:bodyPr>
          <a:lstStyle>
            <a:lvl1pPr marL="609585" lvl="0" indent="-304792" algn="ctr" rtl="0">
              <a:lnSpc>
                <a:spcPct val="100000"/>
              </a:lnSpc>
              <a:spcBef>
                <a:spcPts val="1600"/>
              </a:spcBef>
              <a:spcAft>
                <a:spcPts val="0"/>
              </a:spcAft>
              <a:buSzPts val="1000"/>
              <a:buFont typeface="Roboto"/>
              <a:buNone/>
              <a:defRPr sz="1333" b="1" i="0">
                <a:solidFill>
                  <a:schemeClr val="lt1"/>
                </a:solidFill>
              </a:defRPr>
            </a:lvl1pPr>
            <a:lvl2pPr marL="1219170" lvl="1" indent="-304792" algn="l" rtl="0">
              <a:lnSpc>
                <a:spcPct val="100000"/>
              </a:lnSpc>
              <a:spcBef>
                <a:spcPts val="533"/>
              </a:spcBef>
              <a:spcAft>
                <a:spcPts val="0"/>
              </a:spcAft>
              <a:buSzPts val="1000"/>
              <a:buFont typeface="Roboto"/>
              <a:buNone/>
              <a:defRPr sz="1333">
                <a:solidFill>
                  <a:schemeClr val="lt1"/>
                </a:solidFill>
              </a:defRPr>
            </a:lvl2pPr>
            <a:lvl3pPr marL="1828754" lvl="2" indent="-304792" algn="l" rtl="0">
              <a:lnSpc>
                <a:spcPct val="100000"/>
              </a:lnSpc>
              <a:spcBef>
                <a:spcPts val="800"/>
              </a:spcBef>
              <a:spcAft>
                <a:spcPts val="0"/>
              </a:spcAft>
              <a:buSzPts val="1000"/>
              <a:buFont typeface="Roboto"/>
              <a:buNone/>
              <a:defRPr sz="1333">
                <a:solidFill>
                  <a:schemeClr val="lt1"/>
                </a:solidFill>
              </a:defRPr>
            </a:lvl3pPr>
            <a:lvl4pPr marL="2438339" lvl="3" indent="-304792" algn="l" rtl="0">
              <a:lnSpc>
                <a:spcPct val="100000"/>
              </a:lnSpc>
              <a:spcBef>
                <a:spcPts val="800"/>
              </a:spcBef>
              <a:spcAft>
                <a:spcPts val="0"/>
              </a:spcAft>
              <a:buSzPts val="1000"/>
              <a:buFont typeface="Roboto"/>
              <a:buNone/>
              <a:defRPr sz="1333">
                <a:solidFill>
                  <a:schemeClr val="lt1"/>
                </a:solidFill>
              </a:defRPr>
            </a:lvl4pPr>
            <a:lvl5pPr marL="3047924" lvl="4" indent="-304792" algn="l" rtl="0">
              <a:lnSpc>
                <a:spcPct val="100000"/>
              </a:lnSpc>
              <a:spcBef>
                <a:spcPts val="800"/>
              </a:spcBef>
              <a:spcAft>
                <a:spcPts val="0"/>
              </a:spcAft>
              <a:buSzPts val="1000"/>
              <a:buFont typeface="Roboto"/>
              <a:buNone/>
              <a:defRPr sz="1333">
                <a:solidFill>
                  <a:schemeClr val="lt1"/>
                </a:solidFill>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0158502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matchingName="Icons | Black">
  <p:cSld name="Icons | Black">
    <p:spTree>
      <p:nvGrpSpPr>
        <p:cNvPr id="1" name="Shape 399"/>
        <p:cNvGrpSpPr/>
        <p:nvPr/>
      </p:nvGrpSpPr>
      <p:grpSpPr>
        <a:xfrm>
          <a:off x="0" y="0"/>
          <a:ext cx="0" cy="0"/>
          <a:chOff x="0" y="0"/>
          <a:chExt cx="0" cy="0"/>
        </a:xfrm>
      </p:grpSpPr>
      <p:pic>
        <p:nvPicPr>
          <p:cNvPr id="400" name="Google Shape;400;p74"/>
          <p:cNvPicPr preferRelativeResize="0"/>
          <p:nvPr/>
        </p:nvPicPr>
        <p:blipFill rotWithShape="1">
          <a:blip r:embed="rId2">
            <a:alphaModFix/>
          </a:blip>
          <a:srcRect/>
          <a:stretch/>
        </p:blipFill>
        <p:spPr>
          <a:xfrm>
            <a:off x="0" y="1"/>
            <a:ext cx="12192000" cy="6868159"/>
          </a:xfrm>
          <a:prstGeom prst="rect">
            <a:avLst/>
          </a:prstGeom>
          <a:noFill/>
          <a:ln>
            <a:noFill/>
          </a:ln>
        </p:spPr>
      </p:pic>
      <p:sp>
        <p:nvSpPr>
          <p:cNvPr id="401" name="Google Shape;401;p74"/>
          <p:cNvSpPr>
            <a:spLocks noGrp="1"/>
          </p:cNvSpPr>
          <p:nvPr>
            <p:ph type="pic" idx="2"/>
          </p:nvPr>
        </p:nvSpPr>
        <p:spPr>
          <a:xfrm>
            <a:off x="609600" y="3128503"/>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lt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402" name="Google Shape;402;p74"/>
          <p:cNvSpPr txBox="1">
            <a:spLocks noGrp="1"/>
          </p:cNvSpPr>
          <p:nvPr>
            <p:ph type="body" idx="1"/>
          </p:nvPr>
        </p:nvSpPr>
        <p:spPr>
          <a:xfrm>
            <a:off x="609600" y="4645237"/>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1200"/>
              <a:buFont typeface="Roboto"/>
              <a:buNone/>
              <a:defRPr sz="1600" b="1" i="0">
                <a:solidFill>
                  <a:schemeClr val="lt1"/>
                </a:solidFill>
              </a:defRPr>
            </a:lvl1pPr>
            <a:lvl2pPr marL="1219170" lvl="1" indent="-406390" algn="l" rtl="0">
              <a:lnSpc>
                <a:spcPct val="100000"/>
              </a:lnSpc>
              <a:spcBef>
                <a:spcPts val="533"/>
              </a:spcBef>
              <a:spcAft>
                <a:spcPts val="0"/>
              </a:spcAft>
              <a:buSzPts val="1200"/>
              <a:buChar char="◦"/>
              <a:defRPr sz="1600" b="1" i="0"/>
            </a:lvl2pPr>
            <a:lvl3pPr marL="1828754" lvl="2" indent="-406390" algn="l" rtl="0">
              <a:lnSpc>
                <a:spcPct val="100000"/>
              </a:lnSpc>
              <a:spcBef>
                <a:spcPts val="800"/>
              </a:spcBef>
              <a:spcAft>
                <a:spcPts val="0"/>
              </a:spcAft>
              <a:buSzPts val="1200"/>
              <a:buChar char="-"/>
              <a:defRPr sz="1600" b="1" i="0"/>
            </a:lvl3pPr>
            <a:lvl4pPr marL="2438339" lvl="3" indent="-406390" algn="l" rtl="0">
              <a:lnSpc>
                <a:spcPct val="100000"/>
              </a:lnSpc>
              <a:spcBef>
                <a:spcPts val="800"/>
              </a:spcBef>
              <a:spcAft>
                <a:spcPts val="0"/>
              </a:spcAft>
              <a:buSzPts val="120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403" name="Google Shape;403;p74"/>
          <p:cNvSpPr>
            <a:spLocks noGrp="1"/>
          </p:cNvSpPr>
          <p:nvPr>
            <p:ph type="pic" idx="3"/>
          </p:nvPr>
        </p:nvSpPr>
        <p:spPr>
          <a:xfrm>
            <a:off x="2529840" y="3128503"/>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lt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404" name="Google Shape;404;p74"/>
          <p:cNvSpPr>
            <a:spLocks noGrp="1"/>
          </p:cNvSpPr>
          <p:nvPr>
            <p:ph type="pic" idx="4"/>
          </p:nvPr>
        </p:nvSpPr>
        <p:spPr>
          <a:xfrm>
            <a:off x="8290560" y="3128503"/>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lt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405" name="Google Shape;405;p74"/>
          <p:cNvSpPr>
            <a:spLocks noGrp="1"/>
          </p:cNvSpPr>
          <p:nvPr>
            <p:ph type="pic" idx="5"/>
          </p:nvPr>
        </p:nvSpPr>
        <p:spPr>
          <a:xfrm>
            <a:off x="10210800" y="3128503"/>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lt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406" name="Google Shape;406;p74"/>
          <p:cNvSpPr>
            <a:spLocks noGrp="1"/>
          </p:cNvSpPr>
          <p:nvPr>
            <p:ph type="pic" idx="6"/>
          </p:nvPr>
        </p:nvSpPr>
        <p:spPr>
          <a:xfrm>
            <a:off x="4450080" y="3128503"/>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lt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407" name="Google Shape;407;p74"/>
          <p:cNvSpPr>
            <a:spLocks noGrp="1"/>
          </p:cNvSpPr>
          <p:nvPr>
            <p:ph type="pic" idx="7"/>
          </p:nvPr>
        </p:nvSpPr>
        <p:spPr>
          <a:xfrm>
            <a:off x="6370320" y="3128503"/>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lt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408" name="Google Shape;408;p74"/>
          <p:cNvSpPr txBox="1">
            <a:spLocks noGrp="1"/>
          </p:cNvSpPr>
          <p:nvPr>
            <p:ph type="body" idx="8"/>
          </p:nvPr>
        </p:nvSpPr>
        <p:spPr>
          <a:xfrm>
            <a:off x="2528621" y="4645237"/>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1200"/>
              <a:buFont typeface="Roboto"/>
              <a:buNone/>
              <a:defRPr sz="1600" b="1" i="0">
                <a:solidFill>
                  <a:schemeClr val="lt1"/>
                </a:solidFill>
              </a:defRPr>
            </a:lvl1pPr>
            <a:lvl2pPr marL="1219170" lvl="1" indent="-406390" algn="l" rtl="0">
              <a:lnSpc>
                <a:spcPct val="100000"/>
              </a:lnSpc>
              <a:spcBef>
                <a:spcPts val="533"/>
              </a:spcBef>
              <a:spcAft>
                <a:spcPts val="0"/>
              </a:spcAft>
              <a:buSzPts val="1200"/>
              <a:buChar char="◦"/>
              <a:defRPr sz="1600" b="1" i="0"/>
            </a:lvl2pPr>
            <a:lvl3pPr marL="1828754" lvl="2" indent="-406390" algn="l" rtl="0">
              <a:lnSpc>
                <a:spcPct val="100000"/>
              </a:lnSpc>
              <a:spcBef>
                <a:spcPts val="800"/>
              </a:spcBef>
              <a:spcAft>
                <a:spcPts val="0"/>
              </a:spcAft>
              <a:buSzPts val="1200"/>
              <a:buChar char="-"/>
              <a:defRPr sz="1600" b="1" i="0"/>
            </a:lvl3pPr>
            <a:lvl4pPr marL="2438339" lvl="3" indent="-406390" algn="l" rtl="0">
              <a:lnSpc>
                <a:spcPct val="100000"/>
              </a:lnSpc>
              <a:spcBef>
                <a:spcPts val="800"/>
              </a:spcBef>
              <a:spcAft>
                <a:spcPts val="0"/>
              </a:spcAft>
              <a:buSzPts val="120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409" name="Google Shape;409;p74"/>
          <p:cNvSpPr txBox="1">
            <a:spLocks noGrp="1"/>
          </p:cNvSpPr>
          <p:nvPr>
            <p:ph type="body" idx="9"/>
          </p:nvPr>
        </p:nvSpPr>
        <p:spPr>
          <a:xfrm>
            <a:off x="4447643" y="4645237"/>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1200"/>
              <a:buFont typeface="Roboto"/>
              <a:buNone/>
              <a:defRPr sz="1600" b="1" i="0">
                <a:solidFill>
                  <a:schemeClr val="lt1"/>
                </a:solidFill>
              </a:defRPr>
            </a:lvl1pPr>
            <a:lvl2pPr marL="1219170" lvl="1" indent="-406390" algn="l" rtl="0">
              <a:lnSpc>
                <a:spcPct val="100000"/>
              </a:lnSpc>
              <a:spcBef>
                <a:spcPts val="533"/>
              </a:spcBef>
              <a:spcAft>
                <a:spcPts val="0"/>
              </a:spcAft>
              <a:buSzPts val="1200"/>
              <a:buChar char="◦"/>
              <a:defRPr sz="1600" b="1" i="0"/>
            </a:lvl2pPr>
            <a:lvl3pPr marL="1828754" lvl="2" indent="-406390" algn="l" rtl="0">
              <a:lnSpc>
                <a:spcPct val="100000"/>
              </a:lnSpc>
              <a:spcBef>
                <a:spcPts val="800"/>
              </a:spcBef>
              <a:spcAft>
                <a:spcPts val="0"/>
              </a:spcAft>
              <a:buSzPts val="1200"/>
              <a:buChar char="-"/>
              <a:defRPr sz="1600" b="1" i="0"/>
            </a:lvl3pPr>
            <a:lvl4pPr marL="2438339" lvl="3" indent="-406390" algn="l" rtl="0">
              <a:lnSpc>
                <a:spcPct val="100000"/>
              </a:lnSpc>
              <a:spcBef>
                <a:spcPts val="800"/>
              </a:spcBef>
              <a:spcAft>
                <a:spcPts val="0"/>
              </a:spcAft>
              <a:buSzPts val="120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410" name="Google Shape;410;p74"/>
          <p:cNvSpPr txBox="1">
            <a:spLocks noGrp="1"/>
          </p:cNvSpPr>
          <p:nvPr>
            <p:ph type="body" idx="13"/>
          </p:nvPr>
        </p:nvSpPr>
        <p:spPr>
          <a:xfrm>
            <a:off x="6366664" y="4645237"/>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1200"/>
              <a:buFont typeface="Roboto"/>
              <a:buNone/>
              <a:defRPr sz="1600" b="1" i="0">
                <a:solidFill>
                  <a:schemeClr val="lt1"/>
                </a:solidFill>
              </a:defRPr>
            </a:lvl1pPr>
            <a:lvl2pPr marL="1219170" lvl="1" indent="-406390" algn="l" rtl="0">
              <a:lnSpc>
                <a:spcPct val="100000"/>
              </a:lnSpc>
              <a:spcBef>
                <a:spcPts val="533"/>
              </a:spcBef>
              <a:spcAft>
                <a:spcPts val="0"/>
              </a:spcAft>
              <a:buSzPts val="1200"/>
              <a:buChar char="◦"/>
              <a:defRPr sz="1600" b="1" i="0"/>
            </a:lvl2pPr>
            <a:lvl3pPr marL="1828754" lvl="2" indent="-406390" algn="l" rtl="0">
              <a:lnSpc>
                <a:spcPct val="100000"/>
              </a:lnSpc>
              <a:spcBef>
                <a:spcPts val="800"/>
              </a:spcBef>
              <a:spcAft>
                <a:spcPts val="0"/>
              </a:spcAft>
              <a:buSzPts val="1200"/>
              <a:buChar char="-"/>
              <a:defRPr sz="1600" b="1" i="0"/>
            </a:lvl3pPr>
            <a:lvl4pPr marL="2438339" lvl="3" indent="-406390" algn="l" rtl="0">
              <a:lnSpc>
                <a:spcPct val="100000"/>
              </a:lnSpc>
              <a:spcBef>
                <a:spcPts val="800"/>
              </a:spcBef>
              <a:spcAft>
                <a:spcPts val="0"/>
              </a:spcAft>
              <a:buSzPts val="120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411" name="Google Shape;411;p74"/>
          <p:cNvSpPr txBox="1">
            <a:spLocks noGrp="1"/>
          </p:cNvSpPr>
          <p:nvPr>
            <p:ph type="body" idx="14"/>
          </p:nvPr>
        </p:nvSpPr>
        <p:spPr>
          <a:xfrm>
            <a:off x="8285685" y="4645237"/>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1200"/>
              <a:buFont typeface="Roboto"/>
              <a:buNone/>
              <a:defRPr sz="1600" b="1" i="0">
                <a:solidFill>
                  <a:schemeClr val="lt1"/>
                </a:solidFill>
              </a:defRPr>
            </a:lvl1pPr>
            <a:lvl2pPr marL="1219170" lvl="1" indent="-406390" algn="l" rtl="0">
              <a:lnSpc>
                <a:spcPct val="100000"/>
              </a:lnSpc>
              <a:spcBef>
                <a:spcPts val="533"/>
              </a:spcBef>
              <a:spcAft>
                <a:spcPts val="0"/>
              </a:spcAft>
              <a:buSzPts val="1200"/>
              <a:buChar char="◦"/>
              <a:defRPr sz="1600" b="1" i="0"/>
            </a:lvl2pPr>
            <a:lvl3pPr marL="1828754" lvl="2" indent="-406390" algn="l" rtl="0">
              <a:lnSpc>
                <a:spcPct val="100000"/>
              </a:lnSpc>
              <a:spcBef>
                <a:spcPts val="800"/>
              </a:spcBef>
              <a:spcAft>
                <a:spcPts val="0"/>
              </a:spcAft>
              <a:buSzPts val="1200"/>
              <a:buChar char="-"/>
              <a:defRPr sz="1600" b="1" i="0"/>
            </a:lvl3pPr>
            <a:lvl4pPr marL="2438339" lvl="3" indent="-406390" algn="l" rtl="0">
              <a:lnSpc>
                <a:spcPct val="100000"/>
              </a:lnSpc>
              <a:spcBef>
                <a:spcPts val="800"/>
              </a:spcBef>
              <a:spcAft>
                <a:spcPts val="0"/>
              </a:spcAft>
              <a:buSzPts val="120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412" name="Google Shape;412;p74"/>
          <p:cNvSpPr txBox="1">
            <a:spLocks noGrp="1"/>
          </p:cNvSpPr>
          <p:nvPr>
            <p:ph type="body" idx="15"/>
          </p:nvPr>
        </p:nvSpPr>
        <p:spPr>
          <a:xfrm>
            <a:off x="10204705" y="4645236"/>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1200"/>
              <a:buFont typeface="Roboto"/>
              <a:buNone/>
              <a:defRPr sz="1600" b="1" i="0">
                <a:solidFill>
                  <a:schemeClr val="lt1"/>
                </a:solidFill>
              </a:defRPr>
            </a:lvl1pPr>
            <a:lvl2pPr marL="1219170" lvl="1" indent="-406390" algn="l" rtl="0">
              <a:lnSpc>
                <a:spcPct val="100000"/>
              </a:lnSpc>
              <a:spcBef>
                <a:spcPts val="533"/>
              </a:spcBef>
              <a:spcAft>
                <a:spcPts val="0"/>
              </a:spcAft>
              <a:buSzPts val="1200"/>
              <a:buChar char="◦"/>
              <a:defRPr sz="1600" b="1" i="0"/>
            </a:lvl2pPr>
            <a:lvl3pPr marL="1828754" lvl="2" indent="-406390" algn="l" rtl="0">
              <a:lnSpc>
                <a:spcPct val="100000"/>
              </a:lnSpc>
              <a:spcBef>
                <a:spcPts val="800"/>
              </a:spcBef>
              <a:spcAft>
                <a:spcPts val="0"/>
              </a:spcAft>
              <a:buSzPts val="1200"/>
              <a:buChar char="-"/>
              <a:defRPr sz="1600" b="1" i="0"/>
            </a:lvl3pPr>
            <a:lvl4pPr marL="2438339" lvl="3" indent="-406390" algn="l" rtl="0">
              <a:lnSpc>
                <a:spcPct val="100000"/>
              </a:lnSpc>
              <a:spcBef>
                <a:spcPts val="800"/>
              </a:spcBef>
              <a:spcAft>
                <a:spcPts val="0"/>
              </a:spcAft>
              <a:buSzPts val="120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pic>
        <p:nvPicPr>
          <p:cNvPr id="413" name="Google Shape;413;p74"/>
          <p:cNvPicPr preferRelativeResize="0"/>
          <p:nvPr/>
        </p:nvPicPr>
        <p:blipFill rotWithShape="1">
          <a:blip r:embed="rId3">
            <a:alphaModFix/>
          </a:blip>
          <a:srcRect/>
          <a:stretch/>
        </p:blipFill>
        <p:spPr>
          <a:xfrm>
            <a:off x="3316224" y="827179"/>
            <a:ext cx="5559547" cy="975359"/>
          </a:xfrm>
          <a:prstGeom prst="rect">
            <a:avLst/>
          </a:prstGeom>
          <a:noFill/>
          <a:ln>
            <a:noFill/>
          </a:ln>
        </p:spPr>
      </p:pic>
    </p:spTree>
    <p:extLst>
      <p:ext uri="{BB962C8B-B14F-4D97-AF65-F5344CB8AC3E}">
        <p14:creationId xmlns:p14="http://schemas.microsoft.com/office/powerpoint/2010/main" val="755950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Partners logo page | white">
  <p:cSld name="Partners logo page | white">
    <p:spTree>
      <p:nvGrpSpPr>
        <p:cNvPr id="1" name="Shape 414"/>
        <p:cNvGrpSpPr/>
        <p:nvPr/>
      </p:nvGrpSpPr>
      <p:grpSpPr>
        <a:xfrm>
          <a:off x="0" y="0"/>
          <a:ext cx="0" cy="0"/>
          <a:chOff x="0" y="0"/>
          <a:chExt cx="0" cy="0"/>
        </a:xfrm>
      </p:grpSpPr>
      <p:sp>
        <p:nvSpPr>
          <p:cNvPr id="415" name="Google Shape;415;p75"/>
          <p:cNvSpPr txBox="1">
            <a:spLocks noGrp="1"/>
          </p:cNvSpPr>
          <p:nvPr>
            <p:ph type="title"/>
          </p:nvPr>
        </p:nvSpPr>
        <p:spPr>
          <a:xfrm>
            <a:off x="609600" y="365760"/>
            <a:ext cx="10972800" cy="718000"/>
          </a:xfrm>
          <a:prstGeom prst="rect">
            <a:avLst/>
          </a:prstGeom>
          <a:noFill/>
          <a:ln>
            <a:noFill/>
          </a:ln>
        </p:spPr>
        <p:txBody>
          <a:bodyPr spcFirstLastPara="1" wrap="square" lIns="0" tIns="0" rIns="0" bIns="0" anchor="t" anchorCtr="0">
            <a:noAutofit/>
          </a:bodyPr>
          <a:lstStyle>
            <a:lvl1pPr lvl="0" algn="l" rtl="0">
              <a:lnSpc>
                <a:spcPct val="233333"/>
              </a:lnSpc>
              <a:spcBef>
                <a:spcPts val="0"/>
              </a:spcBef>
              <a:spcAft>
                <a:spcPts val="0"/>
              </a:spcAft>
              <a:buClr>
                <a:schemeClr val="accent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16" name="Google Shape;416;p75"/>
          <p:cNvSpPr txBox="1">
            <a:spLocks noGrp="1"/>
          </p:cNvSpPr>
          <p:nvPr>
            <p:ph type="sldNum" idx="12"/>
          </p:nvPr>
        </p:nvSpPr>
        <p:spPr>
          <a:xfrm>
            <a:off x="609600" y="6333843"/>
            <a:ext cx="370800" cy="328000"/>
          </a:xfrm>
          <a:prstGeom prst="rect">
            <a:avLst/>
          </a:prstGeom>
          <a:noFill/>
          <a:ln>
            <a:noFill/>
          </a:ln>
        </p:spPr>
        <p:txBody>
          <a:bodyPr spcFirstLastPara="1" wrap="square" lIns="0" tIns="0" rIns="0" bIns="0" anchor="b" anchorCtr="0">
            <a:noAutofit/>
          </a:bodyPr>
          <a:lstStyle>
            <a:lvl1pPr marL="0" marR="0" lvl="0"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1pPr>
            <a:lvl2pPr marL="0" marR="0" lvl="1"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2pPr>
            <a:lvl3pPr marL="0" marR="0" lvl="2"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3pPr>
            <a:lvl4pPr marL="0" marR="0" lvl="3"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4pPr>
            <a:lvl5pPr marL="0" marR="0" lvl="4"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5pPr>
            <a:lvl6pPr marL="0" marR="0" lvl="5"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6pPr>
            <a:lvl7pPr marL="0" marR="0" lvl="6"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7pPr>
            <a:lvl8pPr marL="0" marR="0" lvl="7"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8pPr>
            <a:lvl9pPr marL="0" marR="0" lvl="8"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9pPr>
          </a:lstStyle>
          <a:p>
            <a:fld id="{00000000-1234-1234-1234-123412341234}" type="slidenum">
              <a:rPr lang="en-US" smtClean="0"/>
              <a:pPr/>
              <a:t>‹#›</a:t>
            </a:fld>
            <a:endParaRPr lang="en-US"/>
          </a:p>
        </p:txBody>
      </p:sp>
      <p:sp>
        <p:nvSpPr>
          <p:cNvPr id="417" name="Google Shape;417;p75"/>
          <p:cNvSpPr txBox="1">
            <a:spLocks noGrp="1"/>
          </p:cNvSpPr>
          <p:nvPr>
            <p:ph type="ftr" idx="11"/>
          </p:nvPr>
        </p:nvSpPr>
        <p:spPr>
          <a:xfrm>
            <a:off x="4038600" y="6356351"/>
            <a:ext cx="4114800" cy="3660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18" name="Google Shape;418;p75"/>
          <p:cNvSpPr>
            <a:spLocks noGrp="1"/>
          </p:cNvSpPr>
          <p:nvPr>
            <p:ph type="pic" idx="2"/>
          </p:nvPr>
        </p:nvSpPr>
        <p:spPr>
          <a:xfrm>
            <a:off x="609599" y="1926165"/>
            <a:ext cx="1828800" cy="12192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dk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419" name="Google Shape;419;p75"/>
          <p:cNvSpPr>
            <a:spLocks noGrp="1"/>
          </p:cNvSpPr>
          <p:nvPr>
            <p:ph type="pic" idx="3"/>
          </p:nvPr>
        </p:nvSpPr>
        <p:spPr>
          <a:xfrm>
            <a:off x="2895599" y="1926165"/>
            <a:ext cx="1828800" cy="12192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dk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420" name="Google Shape;420;p75"/>
          <p:cNvSpPr>
            <a:spLocks noGrp="1"/>
          </p:cNvSpPr>
          <p:nvPr>
            <p:ph type="pic" idx="4"/>
          </p:nvPr>
        </p:nvSpPr>
        <p:spPr>
          <a:xfrm>
            <a:off x="5181599" y="1926165"/>
            <a:ext cx="1828800" cy="12192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dk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421" name="Google Shape;421;p75"/>
          <p:cNvSpPr>
            <a:spLocks noGrp="1"/>
          </p:cNvSpPr>
          <p:nvPr>
            <p:ph type="pic" idx="5"/>
          </p:nvPr>
        </p:nvSpPr>
        <p:spPr>
          <a:xfrm>
            <a:off x="7467599" y="1926165"/>
            <a:ext cx="1828800" cy="12192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dk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422" name="Google Shape;422;p75"/>
          <p:cNvSpPr>
            <a:spLocks noGrp="1"/>
          </p:cNvSpPr>
          <p:nvPr>
            <p:ph type="pic" idx="6"/>
          </p:nvPr>
        </p:nvSpPr>
        <p:spPr>
          <a:xfrm>
            <a:off x="9753600" y="1926165"/>
            <a:ext cx="1828800" cy="12192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dk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423" name="Google Shape;423;p75"/>
          <p:cNvSpPr>
            <a:spLocks noGrp="1"/>
          </p:cNvSpPr>
          <p:nvPr>
            <p:ph type="pic" idx="7"/>
          </p:nvPr>
        </p:nvSpPr>
        <p:spPr>
          <a:xfrm>
            <a:off x="609599" y="3316139"/>
            <a:ext cx="1828800" cy="12192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dk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424" name="Google Shape;424;p75"/>
          <p:cNvSpPr>
            <a:spLocks noGrp="1"/>
          </p:cNvSpPr>
          <p:nvPr>
            <p:ph type="pic" idx="8"/>
          </p:nvPr>
        </p:nvSpPr>
        <p:spPr>
          <a:xfrm>
            <a:off x="2895599" y="3316139"/>
            <a:ext cx="1828800" cy="12192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dk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425" name="Google Shape;425;p75"/>
          <p:cNvSpPr>
            <a:spLocks noGrp="1"/>
          </p:cNvSpPr>
          <p:nvPr>
            <p:ph type="pic" idx="9"/>
          </p:nvPr>
        </p:nvSpPr>
        <p:spPr>
          <a:xfrm>
            <a:off x="5181599" y="3316139"/>
            <a:ext cx="1828800" cy="12192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dk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426" name="Google Shape;426;p75"/>
          <p:cNvSpPr>
            <a:spLocks noGrp="1"/>
          </p:cNvSpPr>
          <p:nvPr>
            <p:ph type="pic" idx="13"/>
          </p:nvPr>
        </p:nvSpPr>
        <p:spPr>
          <a:xfrm>
            <a:off x="7467599" y="3316139"/>
            <a:ext cx="1828800" cy="12192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dk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427" name="Google Shape;427;p75"/>
          <p:cNvSpPr>
            <a:spLocks noGrp="1"/>
          </p:cNvSpPr>
          <p:nvPr>
            <p:ph type="pic" idx="14"/>
          </p:nvPr>
        </p:nvSpPr>
        <p:spPr>
          <a:xfrm>
            <a:off x="9753600" y="3316139"/>
            <a:ext cx="1828800" cy="12192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dk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428" name="Google Shape;428;p75"/>
          <p:cNvSpPr>
            <a:spLocks noGrp="1"/>
          </p:cNvSpPr>
          <p:nvPr>
            <p:ph type="pic" idx="15"/>
          </p:nvPr>
        </p:nvSpPr>
        <p:spPr>
          <a:xfrm>
            <a:off x="609599" y="4706112"/>
            <a:ext cx="1828800" cy="12192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dk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429" name="Google Shape;429;p75"/>
          <p:cNvSpPr>
            <a:spLocks noGrp="1"/>
          </p:cNvSpPr>
          <p:nvPr>
            <p:ph type="pic" idx="16"/>
          </p:nvPr>
        </p:nvSpPr>
        <p:spPr>
          <a:xfrm>
            <a:off x="2895599" y="4706112"/>
            <a:ext cx="1828800" cy="12192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dk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430" name="Google Shape;430;p75"/>
          <p:cNvSpPr>
            <a:spLocks noGrp="1"/>
          </p:cNvSpPr>
          <p:nvPr>
            <p:ph type="pic" idx="17"/>
          </p:nvPr>
        </p:nvSpPr>
        <p:spPr>
          <a:xfrm>
            <a:off x="5181599" y="4706112"/>
            <a:ext cx="1828800" cy="12192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dk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431" name="Google Shape;431;p75"/>
          <p:cNvSpPr>
            <a:spLocks noGrp="1"/>
          </p:cNvSpPr>
          <p:nvPr>
            <p:ph type="pic" idx="18"/>
          </p:nvPr>
        </p:nvSpPr>
        <p:spPr>
          <a:xfrm>
            <a:off x="7467599" y="4706112"/>
            <a:ext cx="1828800" cy="12192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dk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432" name="Google Shape;432;p75"/>
          <p:cNvSpPr>
            <a:spLocks noGrp="1"/>
          </p:cNvSpPr>
          <p:nvPr>
            <p:ph type="pic" idx="19"/>
          </p:nvPr>
        </p:nvSpPr>
        <p:spPr>
          <a:xfrm>
            <a:off x="9753600" y="4706112"/>
            <a:ext cx="1828800" cy="12192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dk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Tree>
    <p:extLst>
      <p:ext uri="{BB962C8B-B14F-4D97-AF65-F5344CB8AC3E}">
        <p14:creationId xmlns:p14="http://schemas.microsoft.com/office/powerpoint/2010/main" val="29885743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wo column content">
  <p:cSld name="Two column content">
    <p:spTree>
      <p:nvGrpSpPr>
        <p:cNvPr id="1" name="Shape 433"/>
        <p:cNvGrpSpPr/>
        <p:nvPr/>
      </p:nvGrpSpPr>
      <p:grpSpPr>
        <a:xfrm>
          <a:off x="0" y="0"/>
          <a:ext cx="0" cy="0"/>
          <a:chOff x="0" y="0"/>
          <a:chExt cx="0" cy="0"/>
        </a:xfrm>
      </p:grpSpPr>
      <p:sp>
        <p:nvSpPr>
          <p:cNvPr id="434" name="Google Shape;434;p76"/>
          <p:cNvSpPr txBox="1">
            <a:spLocks noGrp="1"/>
          </p:cNvSpPr>
          <p:nvPr>
            <p:ph type="title"/>
          </p:nvPr>
        </p:nvSpPr>
        <p:spPr>
          <a:xfrm>
            <a:off x="609600" y="365760"/>
            <a:ext cx="10972800" cy="718000"/>
          </a:xfrm>
          <a:prstGeom prst="rect">
            <a:avLst/>
          </a:prstGeom>
          <a:noFill/>
          <a:ln>
            <a:noFill/>
          </a:ln>
        </p:spPr>
        <p:txBody>
          <a:bodyPr spcFirstLastPara="1" wrap="square" lIns="0" tIns="0" rIns="0" bIns="0" anchor="t" anchorCtr="0">
            <a:noAutofit/>
          </a:bodyPr>
          <a:lstStyle>
            <a:lvl1pPr lvl="0" algn="l" rtl="0">
              <a:lnSpc>
                <a:spcPct val="233333"/>
              </a:lnSpc>
              <a:spcBef>
                <a:spcPts val="0"/>
              </a:spcBef>
              <a:spcAft>
                <a:spcPts val="0"/>
              </a:spcAft>
              <a:buClr>
                <a:schemeClr val="accent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35" name="Google Shape;435;p76"/>
          <p:cNvSpPr txBox="1">
            <a:spLocks noGrp="1"/>
          </p:cNvSpPr>
          <p:nvPr>
            <p:ph type="sldNum" idx="12"/>
          </p:nvPr>
        </p:nvSpPr>
        <p:spPr>
          <a:xfrm>
            <a:off x="609600" y="6333843"/>
            <a:ext cx="370800" cy="328000"/>
          </a:xfrm>
          <a:prstGeom prst="rect">
            <a:avLst/>
          </a:prstGeom>
          <a:noFill/>
          <a:ln>
            <a:noFill/>
          </a:ln>
        </p:spPr>
        <p:txBody>
          <a:bodyPr spcFirstLastPara="1" wrap="square" lIns="0" tIns="0" rIns="0" bIns="0" anchor="b" anchorCtr="0">
            <a:noAutofit/>
          </a:bodyPr>
          <a:lstStyle>
            <a:lvl1pPr marL="0" marR="0" lvl="0"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1pPr>
            <a:lvl2pPr marL="0" marR="0" lvl="1"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2pPr>
            <a:lvl3pPr marL="0" marR="0" lvl="2"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3pPr>
            <a:lvl4pPr marL="0" marR="0" lvl="3"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4pPr>
            <a:lvl5pPr marL="0" marR="0" lvl="4"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5pPr>
            <a:lvl6pPr marL="0" marR="0" lvl="5"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6pPr>
            <a:lvl7pPr marL="0" marR="0" lvl="6"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7pPr>
            <a:lvl8pPr marL="0" marR="0" lvl="7"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8pPr>
            <a:lvl9pPr marL="0" marR="0" lvl="8"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9pPr>
          </a:lstStyle>
          <a:p>
            <a:fld id="{00000000-1234-1234-1234-123412341234}" type="slidenum">
              <a:rPr lang="en-US" smtClean="0"/>
              <a:pPr/>
              <a:t>‹#›</a:t>
            </a:fld>
            <a:endParaRPr lang="en-US"/>
          </a:p>
        </p:txBody>
      </p:sp>
      <p:sp>
        <p:nvSpPr>
          <p:cNvPr id="436" name="Google Shape;436;p76"/>
          <p:cNvSpPr txBox="1">
            <a:spLocks noGrp="1"/>
          </p:cNvSpPr>
          <p:nvPr>
            <p:ph type="ftr" idx="11"/>
          </p:nvPr>
        </p:nvSpPr>
        <p:spPr>
          <a:xfrm>
            <a:off x="4038600" y="6356351"/>
            <a:ext cx="4114800" cy="3660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37" name="Google Shape;437;p76"/>
          <p:cNvSpPr txBox="1">
            <a:spLocks noGrp="1"/>
          </p:cNvSpPr>
          <p:nvPr>
            <p:ph type="body" idx="1"/>
          </p:nvPr>
        </p:nvSpPr>
        <p:spPr>
          <a:xfrm>
            <a:off x="609600" y="1841499"/>
            <a:ext cx="5024800" cy="4084400"/>
          </a:xfrm>
          <a:prstGeom prst="rect">
            <a:avLst/>
          </a:prstGeom>
          <a:noFill/>
          <a:ln>
            <a:noFill/>
          </a:ln>
        </p:spPr>
        <p:txBody>
          <a:bodyPr spcFirstLastPara="1" wrap="square" lIns="0" tIns="0" rIns="0" bIns="0" anchor="t" anchorCtr="0">
            <a:noAutofit/>
          </a:bodyPr>
          <a:lstStyle>
            <a:lvl1pPr marL="609585" lvl="0" indent="-507987" algn="l" rtl="0">
              <a:lnSpc>
                <a:spcPct val="100000"/>
              </a:lnSpc>
              <a:spcBef>
                <a:spcPts val="533"/>
              </a:spcBef>
              <a:spcAft>
                <a:spcPts val="0"/>
              </a:spcAft>
              <a:buSzPts val="2400"/>
              <a:buChar char="•"/>
              <a:defRPr/>
            </a:lvl1pPr>
            <a:lvl2pPr marL="1219170" lvl="1" indent="-457189" algn="l" rtl="0">
              <a:lnSpc>
                <a:spcPct val="100000"/>
              </a:lnSpc>
              <a:spcBef>
                <a:spcPts val="533"/>
              </a:spcBef>
              <a:spcAft>
                <a:spcPts val="0"/>
              </a:spcAft>
              <a:buSzPts val="1800"/>
              <a:buChar char="◦"/>
              <a:defRPr/>
            </a:lvl2pPr>
            <a:lvl3pPr marL="1828754" lvl="2" indent="-457189" algn="l" rtl="0">
              <a:lnSpc>
                <a:spcPct val="100000"/>
              </a:lnSpc>
              <a:spcBef>
                <a:spcPts val="800"/>
              </a:spcBef>
              <a:spcAft>
                <a:spcPts val="0"/>
              </a:spcAft>
              <a:buSzPts val="1800"/>
              <a:buChar char="-"/>
              <a:defRPr/>
            </a:lvl3pPr>
            <a:lvl4pPr marL="2438339" lvl="3" indent="-457189" algn="l" rtl="0">
              <a:lnSpc>
                <a:spcPct val="100000"/>
              </a:lnSpc>
              <a:spcBef>
                <a:spcPts val="800"/>
              </a:spcBef>
              <a:spcAft>
                <a:spcPts val="0"/>
              </a:spcAft>
              <a:buSzPts val="1800"/>
              <a:buChar char="•"/>
              <a:defRPr/>
            </a:lvl4pPr>
            <a:lvl5pPr marL="3047924" lvl="4" indent="-457189" algn="l" rtl="0">
              <a:lnSpc>
                <a:spcPct val="100000"/>
              </a:lnSpc>
              <a:spcBef>
                <a:spcPts val="800"/>
              </a:spcBef>
              <a:spcAft>
                <a:spcPts val="0"/>
              </a:spcAft>
              <a:buSzPts val="1800"/>
              <a:buChar char="•"/>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438" name="Google Shape;438;p76"/>
          <p:cNvSpPr txBox="1">
            <a:spLocks noGrp="1"/>
          </p:cNvSpPr>
          <p:nvPr>
            <p:ph type="body" idx="2"/>
          </p:nvPr>
        </p:nvSpPr>
        <p:spPr>
          <a:xfrm>
            <a:off x="6553200" y="1841500"/>
            <a:ext cx="5024800" cy="4078800"/>
          </a:xfrm>
          <a:prstGeom prst="rect">
            <a:avLst/>
          </a:prstGeom>
          <a:noFill/>
          <a:ln>
            <a:noFill/>
          </a:ln>
        </p:spPr>
        <p:txBody>
          <a:bodyPr spcFirstLastPara="1" wrap="square" lIns="0" tIns="0" rIns="0" bIns="0" anchor="t" anchorCtr="0">
            <a:noAutofit/>
          </a:bodyPr>
          <a:lstStyle>
            <a:lvl1pPr marL="609585" lvl="0" indent="-457189" algn="l" rtl="0">
              <a:lnSpc>
                <a:spcPct val="100000"/>
              </a:lnSpc>
              <a:spcBef>
                <a:spcPts val="1600"/>
              </a:spcBef>
              <a:spcAft>
                <a:spcPts val="0"/>
              </a:spcAft>
              <a:buSzPts val="1800"/>
              <a:buChar char="•"/>
              <a:defRPr/>
            </a:lvl1pPr>
            <a:lvl2pPr marL="1219170" lvl="1" indent="-457189" algn="l" rtl="0">
              <a:lnSpc>
                <a:spcPct val="100000"/>
              </a:lnSpc>
              <a:spcBef>
                <a:spcPts val="533"/>
              </a:spcBef>
              <a:spcAft>
                <a:spcPts val="0"/>
              </a:spcAft>
              <a:buSzPts val="1800"/>
              <a:buChar char="◦"/>
              <a:defRPr/>
            </a:lvl2pPr>
            <a:lvl3pPr marL="1828754" lvl="2" indent="-457189" algn="l" rtl="0">
              <a:lnSpc>
                <a:spcPct val="100000"/>
              </a:lnSpc>
              <a:spcBef>
                <a:spcPts val="800"/>
              </a:spcBef>
              <a:spcAft>
                <a:spcPts val="0"/>
              </a:spcAft>
              <a:buSzPts val="1800"/>
              <a:buChar char="-"/>
              <a:defRPr/>
            </a:lvl3pPr>
            <a:lvl4pPr marL="2438339" lvl="3" indent="-457189" algn="l" rtl="0">
              <a:lnSpc>
                <a:spcPct val="100000"/>
              </a:lnSpc>
              <a:spcBef>
                <a:spcPts val="800"/>
              </a:spcBef>
              <a:spcAft>
                <a:spcPts val="0"/>
              </a:spcAft>
              <a:buSzPts val="1800"/>
              <a:buChar char="•"/>
              <a:defRPr/>
            </a:lvl4pPr>
            <a:lvl5pPr marL="3047924" lvl="4" indent="-457189" algn="l" rtl="0">
              <a:lnSpc>
                <a:spcPct val="100000"/>
              </a:lnSpc>
              <a:spcBef>
                <a:spcPts val="800"/>
              </a:spcBef>
              <a:spcAft>
                <a:spcPts val="0"/>
              </a:spcAft>
              <a:buSzPts val="1800"/>
              <a:buChar char="•"/>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407747820"/>
      </p:ext>
    </p:extLst>
  </p:cSld>
  <p:clrMapOvr>
    <a:masterClrMapping/>
  </p:clrMapOvr>
  <p:extLst>
    <p:ext uri="{DCECCB84-F9BA-43D5-87BE-67443E8EF086}">
      <p15:sldGuideLst xmlns:p15="http://schemas.microsoft.com/office/powerpoint/2012/main">
        <p15:guide id="1" pos="2880">
          <p15:clr>
            <a:srgbClr val="FBAE40"/>
          </p15:clr>
        </p15:guide>
        <p15:guide id="2" pos="3096">
          <p15:clr>
            <a:srgbClr val="FBAE40"/>
          </p15:clr>
        </p15:guide>
        <p15:guide id="3" pos="2662">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Image left | Content right">
  <p:cSld name="Image left | Content right">
    <p:spTree>
      <p:nvGrpSpPr>
        <p:cNvPr id="1" name="Shape 439"/>
        <p:cNvGrpSpPr/>
        <p:nvPr/>
      </p:nvGrpSpPr>
      <p:grpSpPr>
        <a:xfrm>
          <a:off x="0" y="0"/>
          <a:ext cx="0" cy="0"/>
          <a:chOff x="0" y="0"/>
          <a:chExt cx="0" cy="0"/>
        </a:xfrm>
      </p:grpSpPr>
      <p:sp>
        <p:nvSpPr>
          <p:cNvPr id="440" name="Google Shape;440;p77"/>
          <p:cNvSpPr txBox="1">
            <a:spLocks noGrp="1"/>
          </p:cNvSpPr>
          <p:nvPr>
            <p:ph type="title"/>
          </p:nvPr>
        </p:nvSpPr>
        <p:spPr>
          <a:xfrm>
            <a:off x="609600" y="365760"/>
            <a:ext cx="10972800" cy="718000"/>
          </a:xfrm>
          <a:prstGeom prst="rect">
            <a:avLst/>
          </a:prstGeom>
          <a:noFill/>
          <a:ln>
            <a:noFill/>
          </a:ln>
        </p:spPr>
        <p:txBody>
          <a:bodyPr spcFirstLastPara="1" wrap="square" lIns="0" tIns="0" rIns="0" bIns="0" anchor="t" anchorCtr="0">
            <a:noAutofit/>
          </a:bodyPr>
          <a:lstStyle>
            <a:lvl1pPr lvl="0" algn="l" rtl="0">
              <a:lnSpc>
                <a:spcPct val="233333"/>
              </a:lnSpc>
              <a:spcBef>
                <a:spcPts val="0"/>
              </a:spcBef>
              <a:spcAft>
                <a:spcPts val="0"/>
              </a:spcAft>
              <a:buClr>
                <a:schemeClr val="accent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41" name="Google Shape;441;p77"/>
          <p:cNvSpPr txBox="1">
            <a:spLocks noGrp="1"/>
          </p:cNvSpPr>
          <p:nvPr>
            <p:ph type="sldNum" idx="12"/>
          </p:nvPr>
        </p:nvSpPr>
        <p:spPr>
          <a:xfrm>
            <a:off x="609600" y="6333843"/>
            <a:ext cx="370800" cy="328000"/>
          </a:xfrm>
          <a:prstGeom prst="rect">
            <a:avLst/>
          </a:prstGeom>
          <a:noFill/>
          <a:ln>
            <a:noFill/>
          </a:ln>
        </p:spPr>
        <p:txBody>
          <a:bodyPr spcFirstLastPara="1" wrap="square" lIns="0" tIns="0" rIns="0" bIns="0" anchor="b" anchorCtr="0">
            <a:noAutofit/>
          </a:bodyPr>
          <a:lstStyle>
            <a:lvl1pPr marL="0" marR="0" lvl="0"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1pPr>
            <a:lvl2pPr marL="0" marR="0" lvl="1"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2pPr>
            <a:lvl3pPr marL="0" marR="0" lvl="2"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3pPr>
            <a:lvl4pPr marL="0" marR="0" lvl="3"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4pPr>
            <a:lvl5pPr marL="0" marR="0" lvl="4"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5pPr>
            <a:lvl6pPr marL="0" marR="0" lvl="5"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6pPr>
            <a:lvl7pPr marL="0" marR="0" lvl="6"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7pPr>
            <a:lvl8pPr marL="0" marR="0" lvl="7"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8pPr>
            <a:lvl9pPr marL="0" marR="0" lvl="8"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9pPr>
          </a:lstStyle>
          <a:p>
            <a:fld id="{00000000-1234-1234-1234-123412341234}" type="slidenum">
              <a:rPr lang="en-US" smtClean="0"/>
              <a:pPr/>
              <a:t>‹#›</a:t>
            </a:fld>
            <a:endParaRPr lang="en-US"/>
          </a:p>
        </p:txBody>
      </p:sp>
      <p:sp>
        <p:nvSpPr>
          <p:cNvPr id="442" name="Google Shape;442;p77"/>
          <p:cNvSpPr txBox="1">
            <a:spLocks noGrp="1"/>
          </p:cNvSpPr>
          <p:nvPr>
            <p:ph type="ftr" idx="11"/>
          </p:nvPr>
        </p:nvSpPr>
        <p:spPr>
          <a:xfrm>
            <a:off x="4038600" y="6356351"/>
            <a:ext cx="4114800" cy="3660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43" name="Google Shape;443;p77"/>
          <p:cNvSpPr txBox="1">
            <a:spLocks noGrp="1"/>
          </p:cNvSpPr>
          <p:nvPr>
            <p:ph type="body" idx="1"/>
          </p:nvPr>
        </p:nvSpPr>
        <p:spPr>
          <a:xfrm>
            <a:off x="6400800" y="1840992"/>
            <a:ext cx="5181600" cy="3938000"/>
          </a:xfrm>
          <a:prstGeom prst="rect">
            <a:avLst/>
          </a:prstGeom>
          <a:noFill/>
          <a:ln>
            <a:noFill/>
          </a:ln>
        </p:spPr>
        <p:txBody>
          <a:bodyPr spcFirstLastPara="1" wrap="square" lIns="0" tIns="0" rIns="0" bIns="0" anchor="t" anchorCtr="0">
            <a:noAutofit/>
          </a:bodyPr>
          <a:lstStyle>
            <a:lvl1pPr marL="609585" lvl="0" indent="-457189" algn="l" rtl="0">
              <a:lnSpc>
                <a:spcPct val="100000"/>
              </a:lnSpc>
              <a:spcBef>
                <a:spcPts val="1600"/>
              </a:spcBef>
              <a:spcAft>
                <a:spcPts val="0"/>
              </a:spcAft>
              <a:buSzPts val="1800"/>
              <a:buChar char="•"/>
              <a:defRPr/>
            </a:lvl1pPr>
            <a:lvl2pPr marL="1219170" lvl="1" indent="-457189" algn="l" rtl="0">
              <a:lnSpc>
                <a:spcPct val="100000"/>
              </a:lnSpc>
              <a:spcBef>
                <a:spcPts val="533"/>
              </a:spcBef>
              <a:spcAft>
                <a:spcPts val="0"/>
              </a:spcAft>
              <a:buSzPts val="1800"/>
              <a:buChar char="◦"/>
              <a:defRPr/>
            </a:lvl2pPr>
            <a:lvl3pPr marL="1828754" lvl="2" indent="-457189" algn="l" rtl="0">
              <a:lnSpc>
                <a:spcPct val="100000"/>
              </a:lnSpc>
              <a:spcBef>
                <a:spcPts val="800"/>
              </a:spcBef>
              <a:spcAft>
                <a:spcPts val="0"/>
              </a:spcAft>
              <a:buSzPts val="1800"/>
              <a:buChar char="-"/>
              <a:defRPr/>
            </a:lvl3pPr>
            <a:lvl4pPr marL="2438339" lvl="3" indent="-457189" algn="l" rtl="0">
              <a:lnSpc>
                <a:spcPct val="100000"/>
              </a:lnSpc>
              <a:spcBef>
                <a:spcPts val="800"/>
              </a:spcBef>
              <a:spcAft>
                <a:spcPts val="0"/>
              </a:spcAft>
              <a:buSzPts val="1800"/>
              <a:buChar char="•"/>
              <a:defRPr/>
            </a:lvl4pPr>
            <a:lvl5pPr marL="3047924" lvl="4" indent="-457189" algn="l" rtl="0">
              <a:lnSpc>
                <a:spcPct val="100000"/>
              </a:lnSpc>
              <a:spcBef>
                <a:spcPts val="800"/>
              </a:spcBef>
              <a:spcAft>
                <a:spcPts val="0"/>
              </a:spcAft>
              <a:buSzPts val="1800"/>
              <a:buChar char="•"/>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444" name="Google Shape;444;p77"/>
          <p:cNvSpPr txBox="1">
            <a:spLocks noGrp="1"/>
          </p:cNvSpPr>
          <p:nvPr>
            <p:ph type="body" idx="2"/>
          </p:nvPr>
        </p:nvSpPr>
        <p:spPr>
          <a:xfrm>
            <a:off x="609600" y="1840992"/>
            <a:ext cx="5181600" cy="4064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1200"/>
              <a:buNone/>
              <a:defRPr sz="1600" i="1"/>
            </a:lvl1pPr>
            <a:lvl2pPr marL="1219170" lvl="1" indent="-457189" algn="l" rtl="0">
              <a:lnSpc>
                <a:spcPct val="100000"/>
              </a:lnSpc>
              <a:spcBef>
                <a:spcPts val="533"/>
              </a:spcBef>
              <a:spcAft>
                <a:spcPts val="0"/>
              </a:spcAft>
              <a:buSzPts val="1800"/>
              <a:buChar char="◦"/>
              <a:defRPr/>
            </a:lvl2pPr>
            <a:lvl3pPr marL="1828754" lvl="2" indent="-457189" algn="l" rtl="0">
              <a:lnSpc>
                <a:spcPct val="100000"/>
              </a:lnSpc>
              <a:spcBef>
                <a:spcPts val="800"/>
              </a:spcBef>
              <a:spcAft>
                <a:spcPts val="0"/>
              </a:spcAft>
              <a:buSzPts val="1800"/>
              <a:buChar char="-"/>
              <a:defRPr/>
            </a:lvl3pPr>
            <a:lvl4pPr marL="2438339" lvl="3" indent="-457189" algn="l" rtl="0">
              <a:lnSpc>
                <a:spcPct val="100000"/>
              </a:lnSpc>
              <a:spcBef>
                <a:spcPts val="800"/>
              </a:spcBef>
              <a:spcAft>
                <a:spcPts val="0"/>
              </a:spcAft>
              <a:buSzPts val="1800"/>
              <a:buChar char="•"/>
              <a:defRPr/>
            </a:lvl4pPr>
            <a:lvl5pPr marL="3047924" lvl="4" indent="-457189" algn="l" rtl="0">
              <a:lnSpc>
                <a:spcPct val="100000"/>
              </a:lnSpc>
              <a:spcBef>
                <a:spcPts val="800"/>
              </a:spcBef>
              <a:spcAft>
                <a:spcPts val="0"/>
              </a:spcAft>
              <a:buSzPts val="1800"/>
              <a:buChar char="•"/>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612955332"/>
      </p:ext>
    </p:extLst>
  </p:cSld>
  <p:clrMapOvr>
    <a:masterClrMapping/>
  </p:clrMapOvr>
  <p:extLst>
    <p:ext uri="{DCECCB84-F9BA-43D5-87BE-67443E8EF086}">
      <p15:sldGuideLst xmlns:p15="http://schemas.microsoft.com/office/powerpoint/2012/main">
        <p15:guide id="1" pos="2736">
          <p15:clr>
            <a:srgbClr val="FBAE40"/>
          </p15:clr>
        </p15:guide>
        <p15:guide id="2" pos="302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Headline and code">
  <p:cSld name="Headline and code">
    <p:spTree>
      <p:nvGrpSpPr>
        <p:cNvPr id="1" name="Shape 445"/>
        <p:cNvGrpSpPr/>
        <p:nvPr/>
      </p:nvGrpSpPr>
      <p:grpSpPr>
        <a:xfrm>
          <a:off x="0" y="0"/>
          <a:ext cx="0" cy="0"/>
          <a:chOff x="0" y="0"/>
          <a:chExt cx="0" cy="0"/>
        </a:xfrm>
      </p:grpSpPr>
      <p:sp>
        <p:nvSpPr>
          <p:cNvPr id="446" name="Google Shape;446;p78"/>
          <p:cNvSpPr txBox="1">
            <a:spLocks noGrp="1"/>
          </p:cNvSpPr>
          <p:nvPr>
            <p:ph type="title"/>
          </p:nvPr>
        </p:nvSpPr>
        <p:spPr>
          <a:xfrm>
            <a:off x="609600" y="365760"/>
            <a:ext cx="10972800" cy="718000"/>
          </a:xfrm>
          <a:prstGeom prst="rect">
            <a:avLst/>
          </a:prstGeom>
          <a:noFill/>
          <a:ln>
            <a:noFill/>
          </a:ln>
        </p:spPr>
        <p:txBody>
          <a:bodyPr spcFirstLastPara="1" wrap="square" lIns="0" tIns="0" rIns="0" bIns="0" anchor="t" anchorCtr="0">
            <a:noAutofit/>
          </a:bodyPr>
          <a:lstStyle>
            <a:lvl1pPr lvl="0" algn="l" rtl="0">
              <a:lnSpc>
                <a:spcPct val="233333"/>
              </a:lnSpc>
              <a:spcBef>
                <a:spcPts val="0"/>
              </a:spcBef>
              <a:spcAft>
                <a:spcPts val="0"/>
              </a:spcAft>
              <a:buClr>
                <a:schemeClr val="accent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47" name="Google Shape;447;p78"/>
          <p:cNvSpPr txBox="1">
            <a:spLocks noGrp="1"/>
          </p:cNvSpPr>
          <p:nvPr>
            <p:ph type="sldNum" idx="12"/>
          </p:nvPr>
        </p:nvSpPr>
        <p:spPr>
          <a:xfrm>
            <a:off x="609600" y="6333843"/>
            <a:ext cx="370800" cy="328000"/>
          </a:xfrm>
          <a:prstGeom prst="rect">
            <a:avLst/>
          </a:prstGeom>
          <a:noFill/>
          <a:ln>
            <a:noFill/>
          </a:ln>
        </p:spPr>
        <p:txBody>
          <a:bodyPr spcFirstLastPara="1" wrap="square" lIns="0" tIns="0" rIns="0" bIns="0" anchor="b" anchorCtr="0">
            <a:noAutofit/>
          </a:bodyPr>
          <a:lstStyle>
            <a:lvl1pPr marL="0" marR="0" lvl="0"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1pPr>
            <a:lvl2pPr marL="0" marR="0" lvl="1"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2pPr>
            <a:lvl3pPr marL="0" marR="0" lvl="2"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3pPr>
            <a:lvl4pPr marL="0" marR="0" lvl="3"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4pPr>
            <a:lvl5pPr marL="0" marR="0" lvl="4"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5pPr>
            <a:lvl6pPr marL="0" marR="0" lvl="5"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6pPr>
            <a:lvl7pPr marL="0" marR="0" lvl="6"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7pPr>
            <a:lvl8pPr marL="0" marR="0" lvl="7"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8pPr>
            <a:lvl9pPr marL="0" marR="0" lvl="8"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9pPr>
          </a:lstStyle>
          <a:p>
            <a:fld id="{00000000-1234-1234-1234-123412341234}" type="slidenum">
              <a:rPr lang="en-US" smtClean="0"/>
              <a:pPr/>
              <a:t>‹#›</a:t>
            </a:fld>
            <a:endParaRPr lang="en-US"/>
          </a:p>
        </p:txBody>
      </p:sp>
      <p:sp>
        <p:nvSpPr>
          <p:cNvPr id="448" name="Google Shape;448;p78"/>
          <p:cNvSpPr txBox="1">
            <a:spLocks noGrp="1"/>
          </p:cNvSpPr>
          <p:nvPr>
            <p:ph type="ftr" idx="11"/>
          </p:nvPr>
        </p:nvSpPr>
        <p:spPr>
          <a:xfrm>
            <a:off x="4038600" y="6356351"/>
            <a:ext cx="4114800" cy="3660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49" name="Google Shape;449;p78"/>
          <p:cNvSpPr txBox="1">
            <a:spLocks noGrp="1"/>
          </p:cNvSpPr>
          <p:nvPr>
            <p:ph type="body" idx="1"/>
          </p:nvPr>
        </p:nvSpPr>
        <p:spPr>
          <a:xfrm>
            <a:off x="609600" y="1841500"/>
            <a:ext cx="10972800" cy="4084400"/>
          </a:xfrm>
          <a:prstGeom prst="rect">
            <a:avLst/>
          </a:prstGeom>
          <a:noFill/>
          <a:ln w="12700" cap="rnd"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marL="609585" lvl="0" indent="-304792" algn="l" rtl="0">
              <a:lnSpc>
                <a:spcPct val="100000"/>
              </a:lnSpc>
              <a:spcBef>
                <a:spcPts val="0"/>
              </a:spcBef>
              <a:spcAft>
                <a:spcPts val="0"/>
              </a:spcAft>
              <a:buSzPts val="1200"/>
              <a:buFont typeface="Roboto Mono"/>
              <a:buNone/>
              <a:defRPr sz="1600">
                <a:latin typeface="Roboto Mono"/>
                <a:ea typeface="Roboto Mono"/>
                <a:cs typeface="Roboto Mono"/>
                <a:sym typeface="Roboto Mono"/>
              </a:defRPr>
            </a:lvl1pPr>
            <a:lvl2pPr marL="1219170" lvl="1" indent="-304792" algn="l" rtl="0">
              <a:lnSpc>
                <a:spcPct val="100000"/>
              </a:lnSpc>
              <a:spcBef>
                <a:spcPts val="533"/>
              </a:spcBef>
              <a:spcAft>
                <a:spcPts val="0"/>
              </a:spcAft>
              <a:buSzPts val="1800"/>
              <a:buFont typeface="Roboto"/>
              <a:buNone/>
              <a:defRPr/>
            </a:lvl2pPr>
            <a:lvl3pPr marL="1828754" lvl="2" indent="-304792" algn="l" rtl="0">
              <a:lnSpc>
                <a:spcPct val="100000"/>
              </a:lnSpc>
              <a:spcBef>
                <a:spcPts val="800"/>
              </a:spcBef>
              <a:spcAft>
                <a:spcPts val="0"/>
              </a:spcAft>
              <a:buSzPts val="1500"/>
              <a:buFont typeface="Roboto"/>
              <a:buNone/>
              <a:defRPr/>
            </a:lvl3pPr>
            <a:lvl4pPr marL="2438339" lvl="3" indent="-304792" algn="l" rtl="0">
              <a:lnSpc>
                <a:spcPct val="100000"/>
              </a:lnSpc>
              <a:spcBef>
                <a:spcPts val="800"/>
              </a:spcBef>
              <a:spcAft>
                <a:spcPts val="0"/>
              </a:spcAft>
              <a:buSzPts val="1350"/>
              <a:buFont typeface="Roboto"/>
              <a:buNone/>
              <a:defRPr/>
            </a:lvl4pPr>
            <a:lvl5pPr marL="3047924" lvl="4" indent="-304792" algn="l" rtl="0">
              <a:lnSpc>
                <a:spcPct val="100000"/>
              </a:lnSpc>
              <a:spcBef>
                <a:spcPts val="800"/>
              </a:spcBef>
              <a:spcAft>
                <a:spcPts val="0"/>
              </a:spcAft>
              <a:buSzPts val="1200"/>
              <a:buFont typeface="Roboto"/>
              <a:buNone/>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46413134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idebar and code">
  <p:cSld name="Sidebar and code">
    <p:spTree>
      <p:nvGrpSpPr>
        <p:cNvPr id="1" name="Shape 450"/>
        <p:cNvGrpSpPr/>
        <p:nvPr/>
      </p:nvGrpSpPr>
      <p:grpSpPr>
        <a:xfrm>
          <a:off x="0" y="0"/>
          <a:ext cx="0" cy="0"/>
          <a:chOff x="0" y="0"/>
          <a:chExt cx="0" cy="0"/>
        </a:xfrm>
      </p:grpSpPr>
      <p:sp>
        <p:nvSpPr>
          <p:cNvPr id="451" name="Google Shape;451;p79"/>
          <p:cNvSpPr txBox="1">
            <a:spLocks noGrp="1"/>
          </p:cNvSpPr>
          <p:nvPr>
            <p:ph type="body" idx="1"/>
          </p:nvPr>
        </p:nvSpPr>
        <p:spPr>
          <a:xfrm>
            <a:off x="4267200" y="676485"/>
            <a:ext cx="7315200" cy="5254800"/>
          </a:xfrm>
          <a:prstGeom prst="rect">
            <a:avLst/>
          </a:prstGeom>
          <a:noFill/>
          <a:ln w="12700" cap="rnd"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marL="609585" lvl="0" indent="-304792" algn="l" rtl="0">
              <a:lnSpc>
                <a:spcPct val="100000"/>
              </a:lnSpc>
              <a:spcBef>
                <a:spcPts val="0"/>
              </a:spcBef>
              <a:spcAft>
                <a:spcPts val="0"/>
              </a:spcAft>
              <a:buSzPts val="1200"/>
              <a:buFont typeface="Roboto Mono"/>
              <a:buNone/>
              <a:defRPr sz="1600">
                <a:latin typeface="Roboto Mono"/>
                <a:ea typeface="Roboto Mono"/>
                <a:cs typeface="Roboto Mono"/>
                <a:sym typeface="Roboto Mono"/>
              </a:defRPr>
            </a:lvl1pPr>
            <a:lvl2pPr marL="1219170" lvl="1" indent="-304792" algn="l" rtl="0">
              <a:lnSpc>
                <a:spcPct val="100000"/>
              </a:lnSpc>
              <a:spcBef>
                <a:spcPts val="533"/>
              </a:spcBef>
              <a:spcAft>
                <a:spcPts val="0"/>
              </a:spcAft>
              <a:buSzPts val="1800"/>
              <a:buFont typeface="Roboto"/>
              <a:buNone/>
              <a:defRPr/>
            </a:lvl2pPr>
            <a:lvl3pPr marL="1828754" lvl="2" indent="-304792" algn="l" rtl="0">
              <a:lnSpc>
                <a:spcPct val="100000"/>
              </a:lnSpc>
              <a:spcBef>
                <a:spcPts val="800"/>
              </a:spcBef>
              <a:spcAft>
                <a:spcPts val="0"/>
              </a:spcAft>
              <a:buSzPts val="1500"/>
              <a:buFont typeface="Roboto"/>
              <a:buNone/>
              <a:defRPr/>
            </a:lvl3pPr>
            <a:lvl4pPr marL="2438339" lvl="3" indent="-304792" algn="l" rtl="0">
              <a:lnSpc>
                <a:spcPct val="100000"/>
              </a:lnSpc>
              <a:spcBef>
                <a:spcPts val="800"/>
              </a:spcBef>
              <a:spcAft>
                <a:spcPts val="0"/>
              </a:spcAft>
              <a:buSzPts val="1350"/>
              <a:buFont typeface="Roboto"/>
              <a:buNone/>
              <a:defRPr/>
            </a:lvl4pPr>
            <a:lvl5pPr marL="3047924" lvl="4" indent="-304792" algn="l" rtl="0">
              <a:lnSpc>
                <a:spcPct val="100000"/>
              </a:lnSpc>
              <a:spcBef>
                <a:spcPts val="800"/>
              </a:spcBef>
              <a:spcAft>
                <a:spcPts val="0"/>
              </a:spcAft>
              <a:buSzPts val="1200"/>
              <a:buFont typeface="Roboto"/>
              <a:buNone/>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452" name="Google Shape;452;p79"/>
          <p:cNvSpPr txBox="1">
            <a:spLocks noGrp="1"/>
          </p:cNvSpPr>
          <p:nvPr>
            <p:ph type="body" idx="2"/>
          </p:nvPr>
        </p:nvSpPr>
        <p:spPr>
          <a:xfrm>
            <a:off x="-1" y="0"/>
            <a:ext cx="3657600" cy="6858000"/>
          </a:xfrm>
          <a:prstGeom prst="rect">
            <a:avLst/>
          </a:prstGeom>
          <a:solidFill>
            <a:schemeClr val="accent1"/>
          </a:solidFill>
          <a:ln>
            <a:noFill/>
          </a:ln>
        </p:spPr>
        <p:txBody>
          <a:bodyPr spcFirstLastPara="1" wrap="square" lIns="457200" tIns="457200" rIns="91425" bIns="457200" anchor="t" anchorCtr="0">
            <a:noAutofit/>
          </a:bodyPr>
          <a:lstStyle>
            <a:lvl1pPr marL="609585" lvl="0" indent="-304792" algn="l" rtl="0">
              <a:lnSpc>
                <a:spcPct val="100000"/>
              </a:lnSpc>
              <a:spcBef>
                <a:spcPts val="1600"/>
              </a:spcBef>
              <a:spcAft>
                <a:spcPts val="0"/>
              </a:spcAft>
              <a:buSzPts val="1800"/>
              <a:buNone/>
              <a:defRPr sz="2400">
                <a:solidFill>
                  <a:schemeClr val="lt1"/>
                </a:solidFill>
              </a:defRPr>
            </a:lvl1pPr>
            <a:lvl2pPr marL="1219170" lvl="1" indent="-304792" algn="l" rtl="0">
              <a:lnSpc>
                <a:spcPct val="100000"/>
              </a:lnSpc>
              <a:spcBef>
                <a:spcPts val="533"/>
              </a:spcBef>
              <a:spcAft>
                <a:spcPts val="0"/>
              </a:spcAft>
              <a:buSzPts val="1800"/>
              <a:buNone/>
              <a:defRPr>
                <a:solidFill>
                  <a:schemeClr val="lt1"/>
                </a:solidFill>
              </a:defRPr>
            </a:lvl2pPr>
            <a:lvl3pPr marL="1828754" lvl="2" indent="-304792" algn="l" rtl="0">
              <a:lnSpc>
                <a:spcPct val="100000"/>
              </a:lnSpc>
              <a:spcBef>
                <a:spcPts val="800"/>
              </a:spcBef>
              <a:spcAft>
                <a:spcPts val="0"/>
              </a:spcAft>
              <a:buSzPts val="1500"/>
              <a:buNone/>
              <a:defRPr>
                <a:solidFill>
                  <a:schemeClr val="lt1"/>
                </a:solidFill>
              </a:defRPr>
            </a:lvl3pPr>
            <a:lvl4pPr marL="2438339" lvl="3" indent="-304792" algn="l" rtl="0">
              <a:lnSpc>
                <a:spcPct val="100000"/>
              </a:lnSpc>
              <a:spcBef>
                <a:spcPts val="800"/>
              </a:spcBef>
              <a:spcAft>
                <a:spcPts val="0"/>
              </a:spcAft>
              <a:buSzPts val="1350"/>
              <a:buNone/>
              <a:defRPr>
                <a:solidFill>
                  <a:schemeClr val="lt1"/>
                </a:solidFill>
              </a:defRPr>
            </a:lvl4pPr>
            <a:lvl5pPr marL="3047924" lvl="4" indent="-304792" algn="l" rtl="0">
              <a:lnSpc>
                <a:spcPct val="100000"/>
              </a:lnSpc>
              <a:spcBef>
                <a:spcPts val="800"/>
              </a:spcBef>
              <a:spcAft>
                <a:spcPts val="0"/>
              </a:spcAft>
              <a:buSzPts val="1200"/>
              <a:buNone/>
              <a:defRPr>
                <a:solidFill>
                  <a:schemeClr val="lt1"/>
                </a:solidFill>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453" name="Google Shape;453;p79"/>
          <p:cNvSpPr txBox="1">
            <a:spLocks noGrp="1"/>
          </p:cNvSpPr>
          <p:nvPr>
            <p:ph type="ftr" idx="11"/>
          </p:nvPr>
        </p:nvSpPr>
        <p:spPr>
          <a:xfrm>
            <a:off x="5867400" y="6356351"/>
            <a:ext cx="4114800" cy="3660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54" name="Google Shape;454;p79"/>
          <p:cNvSpPr txBox="1">
            <a:spLocks noGrp="1"/>
          </p:cNvSpPr>
          <p:nvPr>
            <p:ph type="sldNum" idx="12"/>
          </p:nvPr>
        </p:nvSpPr>
        <p:spPr>
          <a:xfrm>
            <a:off x="609600" y="6333843"/>
            <a:ext cx="370800" cy="328000"/>
          </a:xfrm>
          <a:prstGeom prst="rect">
            <a:avLst/>
          </a:prstGeom>
          <a:noFill/>
          <a:ln>
            <a:noFill/>
          </a:ln>
        </p:spPr>
        <p:txBody>
          <a:bodyPr spcFirstLastPara="1" wrap="square" lIns="0" tIns="0" rIns="0" bIns="0" anchor="b" anchorCtr="0">
            <a:noAutofit/>
          </a:bodyPr>
          <a:lstStyle>
            <a:lvl1pPr marL="0" marR="0" lvl="0" indent="0" algn="l" rtl="0">
              <a:lnSpc>
                <a:spcPct val="100000"/>
              </a:lnSpc>
              <a:spcBef>
                <a:spcPts val="0"/>
              </a:spcBef>
              <a:spcAft>
                <a:spcPts val="0"/>
              </a:spcAft>
              <a:buClr>
                <a:srgbClr val="000000"/>
              </a:buClr>
              <a:buSzPts val="900"/>
              <a:buFont typeface="Arial"/>
              <a:buNone/>
              <a:defRPr sz="1200" b="0" i="0" u="none" strike="noStrike" cap="none">
                <a:solidFill>
                  <a:schemeClr val="lt1"/>
                </a:solidFill>
                <a:latin typeface="Roboto"/>
                <a:ea typeface="Roboto"/>
                <a:cs typeface="Roboto"/>
                <a:sym typeface="Roboto"/>
              </a:defRPr>
            </a:lvl1pPr>
            <a:lvl2pPr marL="0" marR="0" lvl="1" indent="0" algn="l" rtl="0">
              <a:lnSpc>
                <a:spcPct val="100000"/>
              </a:lnSpc>
              <a:spcBef>
                <a:spcPts val="0"/>
              </a:spcBef>
              <a:spcAft>
                <a:spcPts val="0"/>
              </a:spcAft>
              <a:buClr>
                <a:srgbClr val="000000"/>
              </a:buClr>
              <a:buSzPts val="900"/>
              <a:buFont typeface="Arial"/>
              <a:buNone/>
              <a:defRPr sz="1200" b="0" i="0" u="none" strike="noStrike" cap="none">
                <a:solidFill>
                  <a:schemeClr val="lt1"/>
                </a:solidFill>
                <a:latin typeface="Roboto"/>
                <a:ea typeface="Roboto"/>
                <a:cs typeface="Roboto"/>
                <a:sym typeface="Roboto"/>
              </a:defRPr>
            </a:lvl2pPr>
            <a:lvl3pPr marL="0" marR="0" lvl="2" indent="0" algn="l" rtl="0">
              <a:lnSpc>
                <a:spcPct val="100000"/>
              </a:lnSpc>
              <a:spcBef>
                <a:spcPts val="0"/>
              </a:spcBef>
              <a:spcAft>
                <a:spcPts val="0"/>
              </a:spcAft>
              <a:buClr>
                <a:srgbClr val="000000"/>
              </a:buClr>
              <a:buSzPts val="900"/>
              <a:buFont typeface="Arial"/>
              <a:buNone/>
              <a:defRPr sz="1200" b="0" i="0" u="none" strike="noStrike" cap="none">
                <a:solidFill>
                  <a:schemeClr val="lt1"/>
                </a:solidFill>
                <a:latin typeface="Roboto"/>
                <a:ea typeface="Roboto"/>
                <a:cs typeface="Roboto"/>
                <a:sym typeface="Roboto"/>
              </a:defRPr>
            </a:lvl3pPr>
            <a:lvl4pPr marL="0" marR="0" lvl="3" indent="0" algn="l" rtl="0">
              <a:lnSpc>
                <a:spcPct val="100000"/>
              </a:lnSpc>
              <a:spcBef>
                <a:spcPts val="0"/>
              </a:spcBef>
              <a:spcAft>
                <a:spcPts val="0"/>
              </a:spcAft>
              <a:buClr>
                <a:srgbClr val="000000"/>
              </a:buClr>
              <a:buSzPts val="900"/>
              <a:buFont typeface="Arial"/>
              <a:buNone/>
              <a:defRPr sz="1200" b="0" i="0" u="none" strike="noStrike" cap="none">
                <a:solidFill>
                  <a:schemeClr val="lt1"/>
                </a:solidFill>
                <a:latin typeface="Roboto"/>
                <a:ea typeface="Roboto"/>
                <a:cs typeface="Roboto"/>
                <a:sym typeface="Roboto"/>
              </a:defRPr>
            </a:lvl4pPr>
            <a:lvl5pPr marL="0" marR="0" lvl="4" indent="0" algn="l" rtl="0">
              <a:lnSpc>
                <a:spcPct val="100000"/>
              </a:lnSpc>
              <a:spcBef>
                <a:spcPts val="0"/>
              </a:spcBef>
              <a:spcAft>
                <a:spcPts val="0"/>
              </a:spcAft>
              <a:buClr>
                <a:srgbClr val="000000"/>
              </a:buClr>
              <a:buSzPts val="900"/>
              <a:buFont typeface="Arial"/>
              <a:buNone/>
              <a:defRPr sz="1200" b="0" i="0" u="none" strike="noStrike" cap="none">
                <a:solidFill>
                  <a:schemeClr val="lt1"/>
                </a:solidFill>
                <a:latin typeface="Roboto"/>
                <a:ea typeface="Roboto"/>
                <a:cs typeface="Roboto"/>
                <a:sym typeface="Roboto"/>
              </a:defRPr>
            </a:lvl5pPr>
            <a:lvl6pPr marL="0" marR="0" lvl="5" indent="0" algn="l" rtl="0">
              <a:lnSpc>
                <a:spcPct val="100000"/>
              </a:lnSpc>
              <a:spcBef>
                <a:spcPts val="0"/>
              </a:spcBef>
              <a:spcAft>
                <a:spcPts val="0"/>
              </a:spcAft>
              <a:buClr>
                <a:srgbClr val="000000"/>
              </a:buClr>
              <a:buSzPts val="900"/>
              <a:buFont typeface="Arial"/>
              <a:buNone/>
              <a:defRPr sz="1200" b="0" i="0" u="none" strike="noStrike" cap="none">
                <a:solidFill>
                  <a:schemeClr val="lt1"/>
                </a:solidFill>
                <a:latin typeface="Roboto"/>
                <a:ea typeface="Roboto"/>
                <a:cs typeface="Roboto"/>
                <a:sym typeface="Roboto"/>
              </a:defRPr>
            </a:lvl6pPr>
            <a:lvl7pPr marL="0" marR="0" lvl="6" indent="0" algn="l" rtl="0">
              <a:lnSpc>
                <a:spcPct val="100000"/>
              </a:lnSpc>
              <a:spcBef>
                <a:spcPts val="0"/>
              </a:spcBef>
              <a:spcAft>
                <a:spcPts val="0"/>
              </a:spcAft>
              <a:buClr>
                <a:srgbClr val="000000"/>
              </a:buClr>
              <a:buSzPts val="900"/>
              <a:buFont typeface="Arial"/>
              <a:buNone/>
              <a:defRPr sz="1200" b="0" i="0" u="none" strike="noStrike" cap="none">
                <a:solidFill>
                  <a:schemeClr val="lt1"/>
                </a:solidFill>
                <a:latin typeface="Roboto"/>
                <a:ea typeface="Roboto"/>
                <a:cs typeface="Roboto"/>
                <a:sym typeface="Roboto"/>
              </a:defRPr>
            </a:lvl7pPr>
            <a:lvl8pPr marL="0" marR="0" lvl="7" indent="0" algn="l" rtl="0">
              <a:lnSpc>
                <a:spcPct val="100000"/>
              </a:lnSpc>
              <a:spcBef>
                <a:spcPts val="0"/>
              </a:spcBef>
              <a:spcAft>
                <a:spcPts val="0"/>
              </a:spcAft>
              <a:buClr>
                <a:srgbClr val="000000"/>
              </a:buClr>
              <a:buSzPts val="900"/>
              <a:buFont typeface="Arial"/>
              <a:buNone/>
              <a:defRPr sz="1200" b="0" i="0" u="none" strike="noStrike" cap="none">
                <a:solidFill>
                  <a:schemeClr val="lt1"/>
                </a:solidFill>
                <a:latin typeface="Roboto"/>
                <a:ea typeface="Roboto"/>
                <a:cs typeface="Roboto"/>
                <a:sym typeface="Roboto"/>
              </a:defRPr>
            </a:lvl8pPr>
            <a:lvl9pPr marL="0" marR="0" lvl="8" indent="0" algn="l" rtl="0">
              <a:lnSpc>
                <a:spcPct val="100000"/>
              </a:lnSpc>
              <a:spcBef>
                <a:spcPts val="0"/>
              </a:spcBef>
              <a:spcAft>
                <a:spcPts val="0"/>
              </a:spcAft>
              <a:buClr>
                <a:srgbClr val="000000"/>
              </a:buClr>
              <a:buSzPts val="900"/>
              <a:buFont typeface="Arial"/>
              <a:buNone/>
              <a:defRPr sz="1200" b="0" i="0" u="none" strike="noStrike" cap="none">
                <a:solidFill>
                  <a:schemeClr val="lt1"/>
                </a:solidFill>
                <a:latin typeface="Roboto"/>
                <a:ea typeface="Roboto"/>
                <a:cs typeface="Roboto"/>
                <a:sym typeface="Roboto"/>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7426447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Sidebar and content">
  <p:cSld name="1_Sidebar and content">
    <p:spTree>
      <p:nvGrpSpPr>
        <p:cNvPr id="1" name="Shape 455"/>
        <p:cNvGrpSpPr/>
        <p:nvPr/>
      </p:nvGrpSpPr>
      <p:grpSpPr>
        <a:xfrm>
          <a:off x="0" y="0"/>
          <a:ext cx="0" cy="0"/>
          <a:chOff x="0" y="0"/>
          <a:chExt cx="0" cy="0"/>
        </a:xfrm>
      </p:grpSpPr>
      <p:sp>
        <p:nvSpPr>
          <p:cNvPr id="456" name="Google Shape;456;p80"/>
          <p:cNvSpPr txBox="1">
            <a:spLocks noGrp="1"/>
          </p:cNvSpPr>
          <p:nvPr>
            <p:ph type="body" idx="1"/>
          </p:nvPr>
        </p:nvSpPr>
        <p:spPr>
          <a:xfrm>
            <a:off x="-1" y="0"/>
            <a:ext cx="3657600" cy="6858000"/>
          </a:xfrm>
          <a:prstGeom prst="rect">
            <a:avLst/>
          </a:prstGeom>
          <a:solidFill>
            <a:schemeClr val="accent1"/>
          </a:solidFill>
          <a:ln>
            <a:noFill/>
          </a:ln>
        </p:spPr>
        <p:txBody>
          <a:bodyPr spcFirstLastPara="1" wrap="square" lIns="457200" tIns="457200" rIns="91425" bIns="457200" anchor="t" anchorCtr="0">
            <a:noAutofit/>
          </a:bodyPr>
          <a:lstStyle>
            <a:lvl1pPr marL="609585" lvl="0" indent="-304792" algn="l" rtl="0">
              <a:lnSpc>
                <a:spcPct val="100000"/>
              </a:lnSpc>
              <a:spcBef>
                <a:spcPts val="1600"/>
              </a:spcBef>
              <a:spcAft>
                <a:spcPts val="0"/>
              </a:spcAft>
              <a:buSzPts val="1800"/>
              <a:buNone/>
              <a:defRPr sz="2400">
                <a:solidFill>
                  <a:schemeClr val="lt1"/>
                </a:solidFill>
              </a:defRPr>
            </a:lvl1pPr>
            <a:lvl2pPr marL="1219170" lvl="1" indent="-304792" algn="l" rtl="0">
              <a:lnSpc>
                <a:spcPct val="100000"/>
              </a:lnSpc>
              <a:spcBef>
                <a:spcPts val="533"/>
              </a:spcBef>
              <a:spcAft>
                <a:spcPts val="0"/>
              </a:spcAft>
              <a:buSzPts val="1800"/>
              <a:buNone/>
              <a:defRPr>
                <a:solidFill>
                  <a:schemeClr val="lt1"/>
                </a:solidFill>
              </a:defRPr>
            </a:lvl2pPr>
            <a:lvl3pPr marL="1828754" lvl="2" indent="-304792" algn="l" rtl="0">
              <a:lnSpc>
                <a:spcPct val="100000"/>
              </a:lnSpc>
              <a:spcBef>
                <a:spcPts val="800"/>
              </a:spcBef>
              <a:spcAft>
                <a:spcPts val="0"/>
              </a:spcAft>
              <a:buSzPts val="1500"/>
              <a:buNone/>
              <a:defRPr>
                <a:solidFill>
                  <a:schemeClr val="lt1"/>
                </a:solidFill>
              </a:defRPr>
            </a:lvl3pPr>
            <a:lvl4pPr marL="2438339" lvl="3" indent="-304792" algn="l" rtl="0">
              <a:lnSpc>
                <a:spcPct val="100000"/>
              </a:lnSpc>
              <a:spcBef>
                <a:spcPts val="800"/>
              </a:spcBef>
              <a:spcAft>
                <a:spcPts val="0"/>
              </a:spcAft>
              <a:buSzPts val="1350"/>
              <a:buNone/>
              <a:defRPr>
                <a:solidFill>
                  <a:schemeClr val="lt1"/>
                </a:solidFill>
              </a:defRPr>
            </a:lvl4pPr>
            <a:lvl5pPr marL="3047924" lvl="4" indent="-304792" algn="l" rtl="0">
              <a:lnSpc>
                <a:spcPct val="100000"/>
              </a:lnSpc>
              <a:spcBef>
                <a:spcPts val="800"/>
              </a:spcBef>
              <a:spcAft>
                <a:spcPts val="0"/>
              </a:spcAft>
              <a:buSzPts val="1200"/>
              <a:buNone/>
              <a:defRPr>
                <a:solidFill>
                  <a:schemeClr val="lt1"/>
                </a:solidFill>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457" name="Google Shape;457;p80"/>
          <p:cNvSpPr txBox="1">
            <a:spLocks noGrp="1"/>
          </p:cNvSpPr>
          <p:nvPr>
            <p:ph type="body" idx="2"/>
          </p:nvPr>
        </p:nvSpPr>
        <p:spPr>
          <a:xfrm>
            <a:off x="4267200" y="676485"/>
            <a:ext cx="7315200" cy="5254800"/>
          </a:xfrm>
          <a:prstGeom prst="rect">
            <a:avLst/>
          </a:prstGeom>
          <a:noFill/>
          <a:ln>
            <a:noFill/>
          </a:ln>
        </p:spPr>
        <p:txBody>
          <a:bodyPr spcFirstLastPara="1" wrap="square" lIns="0" tIns="0" rIns="0" bIns="0" anchor="t" anchorCtr="0">
            <a:noAutofit/>
          </a:bodyPr>
          <a:lstStyle>
            <a:lvl1pPr marL="609585" lvl="0" indent="-304792" algn="l" rtl="0">
              <a:lnSpc>
                <a:spcPct val="100000"/>
              </a:lnSpc>
              <a:spcBef>
                <a:spcPts val="1600"/>
              </a:spcBef>
              <a:spcAft>
                <a:spcPts val="0"/>
              </a:spcAft>
              <a:buSzPts val="1800"/>
              <a:buFont typeface="Roboto"/>
              <a:buNone/>
              <a:defRPr sz="2400"/>
            </a:lvl1pPr>
            <a:lvl2pPr marL="1219170" lvl="1" indent="-304792" algn="l" rtl="0">
              <a:lnSpc>
                <a:spcPct val="100000"/>
              </a:lnSpc>
              <a:spcBef>
                <a:spcPts val="533"/>
              </a:spcBef>
              <a:spcAft>
                <a:spcPts val="0"/>
              </a:spcAft>
              <a:buSzPts val="1800"/>
              <a:buFont typeface="Roboto"/>
              <a:buNone/>
              <a:defRPr/>
            </a:lvl2pPr>
            <a:lvl3pPr marL="1828754" lvl="2" indent="-304792" algn="l" rtl="0">
              <a:lnSpc>
                <a:spcPct val="100000"/>
              </a:lnSpc>
              <a:spcBef>
                <a:spcPts val="800"/>
              </a:spcBef>
              <a:spcAft>
                <a:spcPts val="0"/>
              </a:spcAft>
              <a:buSzPts val="1500"/>
              <a:buFont typeface="Roboto"/>
              <a:buNone/>
              <a:defRPr/>
            </a:lvl3pPr>
            <a:lvl4pPr marL="2438339" lvl="3" indent="-304792" algn="l" rtl="0">
              <a:lnSpc>
                <a:spcPct val="100000"/>
              </a:lnSpc>
              <a:spcBef>
                <a:spcPts val="800"/>
              </a:spcBef>
              <a:spcAft>
                <a:spcPts val="0"/>
              </a:spcAft>
              <a:buSzPts val="1350"/>
              <a:buFont typeface="Roboto"/>
              <a:buNone/>
              <a:defRPr/>
            </a:lvl4pPr>
            <a:lvl5pPr marL="3047924" lvl="4" indent="-304792" algn="l" rtl="0">
              <a:lnSpc>
                <a:spcPct val="100000"/>
              </a:lnSpc>
              <a:spcBef>
                <a:spcPts val="800"/>
              </a:spcBef>
              <a:spcAft>
                <a:spcPts val="0"/>
              </a:spcAft>
              <a:buSzPts val="1200"/>
              <a:buFont typeface="Roboto"/>
              <a:buNone/>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458" name="Google Shape;458;p80"/>
          <p:cNvSpPr txBox="1">
            <a:spLocks noGrp="1"/>
          </p:cNvSpPr>
          <p:nvPr>
            <p:ph type="ftr" idx="11"/>
          </p:nvPr>
        </p:nvSpPr>
        <p:spPr>
          <a:xfrm>
            <a:off x="5867400" y="6356351"/>
            <a:ext cx="4114800" cy="3660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59" name="Google Shape;459;p80"/>
          <p:cNvSpPr txBox="1">
            <a:spLocks noGrp="1"/>
          </p:cNvSpPr>
          <p:nvPr>
            <p:ph type="sldNum" idx="12"/>
          </p:nvPr>
        </p:nvSpPr>
        <p:spPr>
          <a:xfrm>
            <a:off x="609600" y="6333843"/>
            <a:ext cx="370800" cy="328000"/>
          </a:xfrm>
          <a:prstGeom prst="rect">
            <a:avLst/>
          </a:prstGeom>
          <a:noFill/>
          <a:ln>
            <a:noFill/>
          </a:ln>
        </p:spPr>
        <p:txBody>
          <a:bodyPr spcFirstLastPara="1" wrap="square" lIns="0" tIns="0" rIns="0" bIns="0" anchor="b" anchorCtr="0">
            <a:noAutofit/>
          </a:bodyPr>
          <a:lstStyle>
            <a:lvl1pPr marL="0" marR="0" lvl="0" indent="0" algn="l" rtl="0">
              <a:lnSpc>
                <a:spcPct val="100000"/>
              </a:lnSpc>
              <a:spcBef>
                <a:spcPts val="0"/>
              </a:spcBef>
              <a:spcAft>
                <a:spcPts val="0"/>
              </a:spcAft>
              <a:buClr>
                <a:srgbClr val="000000"/>
              </a:buClr>
              <a:buSzPts val="900"/>
              <a:buFont typeface="Arial"/>
              <a:buNone/>
              <a:defRPr sz="1200" b="0" i="0" u="none" strike="noStrike" cap="none">
                <a:solidFill>
                  <a:schemeClr val="lt1"/>
                </a:solidFill>
                <a:latin typeface="Roboto"/>
                <a:ea typeface="Roboto"/>
                <a:cs typeface="Roboto"/>
                <a:sym typeface="Roboto"/>
              </a:defRPr>
            </a:lvl1pPr>
            <a:lvl2pPr marL="0" marR="0" lvl="1" indent="0" algn="l" rtl="0">
              <a:lnSpc>
                <a:spcPct val="100000"/>
              </a:lnSpc>
              <a:spcBef>
                <a:spcPts val="0"/>
              </a:spcBef>
              <a:spcAft>
                <a:spcPts val="0"/>
              </a:spcAft>
              <a:buClr>
                <a:srgbClr val="000000"/>
              </a:buClr>
              <a:buSzPts val="900"/>
              <a:buFont typeface="Arial"/>
              <a:buNone/>
              <a:defRPr sz="1200" b="0" i="0" u="none" strike="noStrike" cap="none">
                <a:solidFill>
                  <a:schemeClr val="lt1"/>
                </a:solidFill>
                <a:latin typeface="Roboto"/>
                <a:ea typeface="Roboto"/>
                <a:cs typeface="Roboto"/>
                <a:sym typeface="Roboto"/>
              </a:defRPr>
            </a:lvl2pPr>
            <a:lvl3pPr marL="0" marR="0" lvl="2" indent="0" algn="l" rtl="0">
              <a:lnSpc>
                <a:spcPct val="100000"/>
              </a:lnSpc>
              <a:spcBef>
                <a:spcPts val="0"/>
              </a:spcBef>
              <a:spcAft>
                <a:spcPts val="0"/>
              </a:spcAft>
              <a:buClr>
                <a:srgbClr val="000000"/>
              </a:buClr>
              <a:buSzPts val="900"/>
              <a:buFont typeface="Arial"/>
              <a:buNone/>
              <a:defRPr sz="1200" b="0" i="0" u="none" strike="noStrike" cap="none">
                <a:solidFill>
                  <a:schemeClr val="lt1"/>
                </a:solidFill>
                <a:latin typeface="Roboto"/>
                <a:ea typeface="Roboto"/>
                <a:cs typeface="Roboto"/>
                <a:sym typeface="Roboto"/>
              </a:defRPr>
            </a:lvl3pPr>
            <a:lvl4pPr marL="0" marR="0" lvl="3" indent="0" algn="l" rtl="0">
              <a:lnSpc>
                <a:spcPct val="100000"/>
              </a:lnSpc>
              <a:spcBef>
                <a:spcPts val="0"/>
              </a:spcBef>
              <a:spcAft>
                <a:spcPts val="0"/>
              </a:spcAft>
              <a:buClr>
                <a:srgbClr val="000000"/>
              </a:buClr>
              <a:buSzPts val="900"/>
              <a:buFont typeface="Arial"/>
              <a:buNone/>
              <a:defRPr sz="1200" b="0" i="0" u="none" strike="noStrike" cap="none">
                <a:solidFill>
                  <a:schemeClr val="lt1"/>
                </a:solidFill>
                <a:latin typeface="Roboto"/>
                <a:ea typeface="Roboto"/>
                <a:cs typeface="Roboto"/>
                <a:sym typeface="Roboto"/>
              </a:defRPr>
            </a:lvl4pPr>
            <a:lvl5pPr marL="0" marR="0" lvl="4" indent="0" algn="l" rtl="0">
              <a:lnSpc>
                <a:spcPct val="100000"/>
              </a:lnSpc>
              <a:spcBef>
                <a:spcPts val="0"/>
              </a:spcBef>
              <a:spcAft>
                <a:spcPts val="0"/>
              </a:spcAft>
              <a:buClr>
                <a:srgbClr val="000000"/>
              </a:buClr>
              <a:buSzPts val="900"/>
              <a:buFont typeface="Arial"/>
              <a:buNone/>
              <a:defRPr sz="1200" b="0" i="0" u="none" strike="noStrike" cap="none">
                <a:solidFill>
                  <a:schemeClr val="lt1"/>
                </a:solidFill>
                <a:latin typeface="Roboto"/>
                <a:ea typeface="Roboto"/>
                <a:cs typeface="Roboto"/>
                <a:sym typeface="Roboto"/>
              </a:defRPr>
            </a:lvl5pPr>
            <a:lvl6pPr marL="0" marR="0" lvl="5" indent="0" algn="l" rtl="0">
              <a:lnSpc>
                <a:spcPct val="100000"/>
              </a:lnSpc>
              <a:spcBef>
                <a:spcPts val="0"/>
              </a:spcBef>
              <a:spcAft>
                <a:spcPts val="0"/>
              </a:spcAft>
              <a:buClr>
                <a:srgbClr val="000000"/>
              </a:buClr>
              <a:buSzPts val="900"/>
              <a:buFont typeface="Arial"/>
              <a:buNone/>
              <a:defRPr sz="1200" b="0" i="0" u="none" strike="noStrike" cap="none">
                <a:solidFill>
                  <a:schemeClr val="lt1"/>
                </a:solidFill>
                <a:latin typeface="Roboto"/>
                <a:ea typeface="Roboto"/>
                <a:cs typeface="Roboto"/>
                <a:sym typeface="Roboto"/>
              </a:defRPr>
            </a:lvl6pPr>
            <a:lvl7pPr marL="0" marR="0" lvl="6" indent="0" algn="l" rtl="0">
              <a:lnSpc>
                <a:spcPct val="100000"/>
              </a:lnSpc>
              <a:spcBef>
                <a:spcPts val="0"/>
              </a:spcBef>
              <a:spcAft>
                <a:spcPts val="0"/>
              </a:spcAft>
              <a:buClr>
                <a:srgbClr val="000000"/>
              </a:buClr>
              <a:buSzPts val="900"/>
              <a:buFont typeface="Arial"/>
              <a:buNone/>
              <a:defRPr sz="1200" b="0" i="0" u="none" strike="noStrike" cap="none">
                <a:solidFill>
                  <a:schemeClr val="lt1"/>
                </a:solidFill>
                <a:latin typeface="Roboto"/>
                <a:ea typeface="Roboto"/>
                <a:cs typeface="Roboto"/>
                <a:sym typeface="Roboto"/>
              </a:defRPr>
            </a:lvl7pPr>
            <a:lvl8pPr marL="0" marR="0" lvl="7" indent="0" algn="l" rtl="0">
              <a:lnSpc>
                <a:spcPct val="100000"/>
              </a:lnSpc>
              <a:spcBef>
                <a:spcPts val="0"/>
              </a:spcBef>
              <a:spcAft>
                <a:spcPts val="0"/>
              </a:spcAft>
              <a:buClr>
                <a:srgbClr val="000000"/>
              </a:buClr>
              <a:buSzPts val="900"/>
              <a:buFont typeface="Arial"/>
              <a:buNone/>
              <a:defRPr sz="1200" b="0" i="0" u="none" strike="noStrike" cap="none">
                <a:solidFill>
                  <a:schemeClr val="lt1"/>
                </a:solidFill>
                <a:latin typeface="Roboto"/>
                <a:ea typeface="Roboto"/>
                <a:cs typeface="Roboto"/>
                <a:sym typeface="Roboto"/>
              </a:defRPr>
            </a:lvl8pPr>
            <a:lvl9pPr marL="0" marR="0" lvl="8" indent="0" algn="l" rtl="0">
              <a:lnSpc>
                <a:spcPct val="100000"/>
              </a:lnSpc>
              <a:spcBef>
                <a:spcPts val="0"/>
              </a:spcBef>
              <a:spcAft>
                <a:spcPts val="0"/>
              </a:spcAft>
              <a:buClr>
                <a:srgbClr val="000000"/>
              </a:buClr>
              <a:buSzPts val="900"/>
              <a:buFont typeface="Arial"/>
              <a:buNone/>
              <a:defRPr sz="1200" b="0" i="0" u="none" strike="noStrike" cap="none">
                <a:solidFill>
                  <a:schemeClr val="lt1"/>
                </a:solidFill>
                <a:latin typeface="Roboto"/>
                <a:ea typeface="Roboto"/>
                <a:cs typeface="Roboto"/>
                <a:sym typeface="Roboto"/>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1723459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ontent and Pull Quote">
  <p:cSld name="Content and Pull Quote">
    <p:spTree>
      <p:nvGrpSpPr>
        <p:cNvPr id="1" name="Shape 460"/>
        <p:cNvGrpSpPr/>
        <p:nvPr/>
      </p:nvGrpSpPr>
      <p:grpSpPr>
        <a:xfrm>
          <a:off x="0" y="0"/>
          <a:ext cx="0" cy="0"/>
          <a:chOff x="0" y="0"/>
          <a:chExt cx="0" cy="0"/>
        </a:xfrm>
      </p:grpSpPr>
      <p:sp>
        <p:nvSpPr>
          <p:cNvPr id="461" name="Google Shape;461;p81"/>
          <p:cNvSpPr txBox="1">
            <a:spLocks noGrp="1"/>
          </p:cNvSpPr>
          <p:nvPr>
            <p:ph type="title"/>
          </p:nvPr>
        </p:nvSpPr>
        <p:spPr>
          <a:xfrm>
            <a:off x="609600" y="365760"/>
            <a:ext cx="10972800" cy="718000"/>
          </a:xfrm>
          <a:prstGeom prst="rect">
            <a:avLst/>
          </a:prstGeom>
          <a:noFill/>
          <a:ln>
            <a:noFill/>
          </a:ln>
        </p:spPr>
        <p:txBody>
          <a:bodyPr spcFirstLastPara="1" wrap="square" lIns="0" tIns="0" rIns="0" bIns="0" anchor="t" anchorCtr="0">
            <a:noAutofit/>
          </a:bodyPr>
          <a:lstStyle>
            <a:lvl1pPr lvl="0" algn="l" rtl="0">
              <a:lnSpc>
                <a:spcPct val="233333"/>
              </a:lnSpc>
              <a:spcBef>
                <a:spcPts val="0"/>
              </a:spcBef>
              <a:spcAft>
                <a:spcPts val="0"/>
              </a:spcAft>
              <a:buClr>
                <a:schemeClr val="accent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62" name="Google Shape;462;p81"/>
          <p:cNvSpPr txBox="1">
            <a:spLocks noGrp="1"/>
          </p:cNvSpPr>
          <p:nvPr>
            <p:ph type="sldNum" idx="12"/>
          </p:nvPr>
        </p:nvSpPr>
        <p:spPr>
          <a:xfrm>
            <a:off x="609600" y="6333843"/>
            <a:ext cx="370800" cy="328000"/>
          </a:xfrm>
          <a:prstGeom prst="rect">
            <a:avLst/>
          </a:prstGeom>
          <a:noFill/>
          <a:ln>
            <a:noFill/>
          </a:ln>
        </p:spPr>
        <p:txBody>
          <a:bodyPr spcFirstLastPara="1" wrap="square" lIns="0" tIns="0" rIns="0" bIns="0" anchor="b" anchorCtr="0">
            <a:noAutofit/>
          </a:bodyPr>
          <a:lstStyle>
            <a:lvl1pPr marL="0" marR="0" lvl="0"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1pPr>
            <a:lvl2pPr marL="0" marR="0" lvl="1"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2pPr>
            <a:lvl3pPr marL="0" marR="0" lvl="2"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3pPr>
            <a:lvl4pPr marL="0" marR="0" lvl="3"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4pPr>
            <a:lvl5pPr marL="0" marR="0" lvl="4"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5pPr>
            <a:lvl6pPr marL="0" marR="0" lvl="5"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6pPr>
            <a:lvl7pPr marL="0" marR="0" lvl="6"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7pPr>
            <a:lvl8pPr marL="0" marR="0" lvl="7"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8pPr>
            <a:lvl9pPr marL="0" marR="0" lvl="8"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9pPr>
          </a:lstStyle>
          <a:p>
            <a:fld id="{00000000-1234-1234-1234-123412341234}" type="slidenum">
              <a:rPr lang="en-US" smtClean="0"/>
              <a:pPr/>
              <a:t>‹#›</a:t>
            </a:fld>
            <a:endParaRPr lang="en-US"/>
          </a:p>
        </p:txBody>
      </p:sp>
      <p:sp>
        <p:nvSpPr>
          <p:cNvPr id="463" name="Google Shape;463;p81"/>
          <p:cNvSpPr txBox="1">
            <a:spLocks noGrp="1"/>
          </p:cNvSpPr>
          <p:nvPr>
            <p:ph type="ftr" idx="11"/>
          </p:nvPr>
        </p:nvSpPr>
        <p:spPr>
          <a:xfrm>
            <a:off x="4038600" y="6356351"/>
            <a:ext cx="4114800" cy="3660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64" name="Google Shape;464;p81"/>
          <p:cNvSpPr txBox="1">
            <a:spLocks noGrp="1"/>
          </p:cNvSpPr>
          <p:nvPr>
            <p:ph type="body" idx="1"/>
          </p:nvPr>
        </p:nvSpPr>
        <p:spPr>
          <a:xfrm>
            <a:off x="609600" y="1841501"/>
            <a:ext cx="5181600" cy="4084400"/>
          </a:xfrm>
          <a:prstGeom prst="rect">
            <a:avLst/>
          </a:prstGeom>
          <a:noFill/>
          <a:ln>
            <a:noFill/>
          </a:ln>
        </p:spPr>
        <p:txBody>
          <a:bodyPr spcFirstLastPara="1" wrap="square" lIns="0" tIns="0" rIns="0" bIns="0" anchor="t" anchorCtr="0">
            <a:noAutofit/>
          </a:bodyPr>
          <a:lstStyle>
            <a:lvl1pPr marL="609585" lvl="0" indent="-457189" algn="l" rtl="0">
              <a:lnSpc>
                <a:spcPct val="100000"/>
              </a:lnSpc>
              <a:spcBef>
                <a:spcPts val="1600"/>
              </a:spcBef>
              <a:spcAft>
                <a:spcPts val="0"/>
              </a:spcAft>
              <a:buSzPts val="1800"/>
              <a:buChar char="•"/>
              <a:defRPr/>
            </a:lvl1pPr>
            <a:lvl2pPr marL="1219170" lvl="1" indent="-457189" algn="l" rtl="0">
              <a:lnSpc>
                <a:spcPct val="100000"/>
              </a:lnSpc>
              <a:spcBef>
                <a:spcPts val="533"/>
              </a:spcBef>
              <a:spcAft>
                <a:spcPts val="0"/>
              </a:spcAft>
              <a:buSzPts val="1800"/>
              <a:buChar char="◦"/>
              <a:defRPr/>
            </a:lvl2pPr>
            <a:lvl3pPr marL="1828754" lvl="2" indent="-457189" algn="l" rtl="0">
              <a:lnSpc>
                <a:spcPct val="100000"/>
              </a:lnSpc>
              <a:spcBef>
                <a:spcPts val="800"/>
              </a:spcBef>
              <a:spcAft>
                <a:spcPts val="0"/>
              </a:spcAft>
              <a:buSzPts val="1800"/>
              <a:buChar char="-"/>
              <a:defRPr/>
            </a:lvl3pPr>
            <a:lvl4pPr marL="2438339" lvl="3" indent="-457189" algn="l" rtl="0">
              <a:lnSpc>
                <a:spcPct val="100000"/>
              </a:lnSpc>
              <a:spcBef>
                <a:spcPts val="800"/>
              </a:spcBef>
              <a:spcAft>
                <a:spcPts val="0"/>
              </a:spcAft>
              <a:buSzPts val="1800"/>
              <a:buChar char="•"/>
              <a:defRPr/>
            </a:lvl4pPr>
            <a:lvl5pPr marL="3047924" lvl="4" indent="-457189" algn="l" rtl="0">
              <a:lnSpc>
                <a:spcPct val="100000"/>
              </a:lnSpc>
              <a:spcBef>
                <a:spcPts val="800"/>
              </a:spcBef>
              <a:spcAft>
                <a:spcPts val="0"/>
              </a:spcAft>
              <a:buSzPts val="1800"/>
              <a:buChar char="•"/>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465" name="Google Shape;465;p81"/>
          <p:cNvSpPr txBox="1">
            <a:spLocks noGrp="1"/>
          </p:cNvSpPr>
          <p:nvPr>
            <p:ph type="body" idx="2"/>
          </p:nvPr>
        </p:nvSpPr>
        <p:spPr>
          <a:xfrm>
            <a:off x="6400800" y="1841501"/>
            <a:ext cx="5181600" cy="4084400"/>
          </a:xfrm>
          <a:prstGeom prst="rect">
            <a:avLst/>
          </a:prstGeom>
          <a:solidFill>
            <a:schemeClr val="accent1"/>
          </a:solidFill>
          <a:ln>
            <a:noFill/>
          </a:ln>
        </p:spPr>
        <p:txBody>
          <a:bodyPr spcFirstLastPara="1" wrap="square" lIns="182875" tIns="182875" rIns="182875" bIns="182875" anchor="ctr" anchorCtr="0">
            <a:noAutofit/>
          </a:bodyPr>
          <a:lstStyle>
            <a:lvl1pPr marL="609585" lvl="0" indent="-304792" algn="ctr" rtl="0">
              <a:lnSpc>
                <a:spcPct val="100000"/>
              </a:lnSpc>
              <a:spcBef>
                <a:spcPts val="1600"/>
              </a:spcBef>
              <a:spcAft>
                <a:spcPts val="0"/>
              </a:spcAft>
              <a:buSzPts val="2000"/>
              <a:buNone/>
              <a:defRPr sz="2667">
                <a:solidFill>
                  <a:schemeClr val="lt1"/>
                </a:solidFill>
              </a:defRPr>
            </a:lvl1pPr>
            <a:lvl2pPr marL="1219170" lvl="1" indent="-304792" algn="l" rtl="0">
              <a:lnSpc>
                <a:spcPct val="100000"/>
              </a:lnSpc>
              <a:spcBef>
                <a:spcPts val="533"/>
              </a:spcBef>
              <a:spcAft>
                <a:spcPts val="0"/>
              </a:spcAft>
              <a:buSzPts val="1800"/>
              <a:buNone/>
              <a:defRPr/>
            </a:lvl2pPr>
            <a:lvl3pPr marL="1828754" lvl="2" indent="-304792" algn="l" rtl="0">
              <a:lnSpc>
                <a:spcPct val="100000"/>
              </a:lnSpc>
              <a:spcBef>
                <a:spcPts val="800"/>
              </a:spcBef>
              <a:spcAft>
                <a:spcPts val="0"/>
              </a:spcAft>
              <a:buSzPts val="1500"/>
              <a:buNone/>
              <a:defRPr/>
            </a:lvl3pPr>
            <a:lvl4pPr marL="2438339" lvl="3" indent="-304792" algn="l" rtl="0">
              <a:lnSpc>
                <a:spcPct val="100000"/>
              </a:lnSpc>
              <a:spcBef>
                <a:spcPts val="800"/>
              </a:spcBef>
              <a:spcAft>
                <a:spcPts val="0"/>
              </a:spcAft>
              <a:buSzPts val="1350"/>
              <a:buNone/>
              <a:defRPr/>
            </a:lvl4pPr>
            <a:lvl5pPr marL="3047924" lvl="4" indent="-304792" algn="l" rtl="0">
              <a:lnSpc>
                <a:spcPct val="100000"/>
              </a:lnSpc>
              <a:spcBef>
                <a:spcPts val="800"/>
              </a:spcBef>
              <a:spcAft>
                <a:spcPts val="0"/>
              </a:spcAft>
              <a:buSzPts val="1200"/>
              <a:buNone/>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805636052"/>
      </p:ext>
    </p:extLst>
  </p:cSld>
  <p:clrMapOvr>
    <a:masterClrMapping/>
  </p:clrMapOvr>
  <p:extLst>
    <p:ext uri="{DCECCB84-F9BA-43D5-87BE-67443E8EF086}">
      <p15:sldGuideLst xmlns:p15="http://schemas.microsoft.com/office/powerpoint/2012/main">
        <p15:guide id="1" pos="3024">
          <p15:clr>
            <a:srgbClr val="FBAE40"/>
          </p15:clr>
        </p15:guide>
        <p15:guide id="2" pos="273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06CCC-7C0E-DF5E-3EA9-F74C266D55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A3C2CE-B6CF-0EAA-9484-64F9DC9D67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F12868-C0CA-E3BF-ED4F-B686AB7FCE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393B61-9BFA-5AFC-1BA8-807E710628F8}"/>
              </a:ext>
            </a:extLst>
          </p:cNvPr>
          <p:cNvSpPr>
            <a:spLocks noGrp="1"/>
          </p:cNvSpPr>
          <p:nvPr>
            <p:ph type="dt" sz="half" idx="10"/>
          </p:nvPr>
        </p:nvSpPr>
        <p:spPr/>
        <p:txBody>
          <a:bodyPr/>
          <a:lstStyle/>
          <a:p>
            <a:fld id="{E437DBA4-48B0-EA42-9279-D0828DCDF097}" type="datetimeFigureOut">
              <a:rPr lang="en-US" smtClean="0"/>
              <a:t>1/30/23</a:t>
            </a:fld>
            <a:endParaRPr lang="en-US"/>
          </a:p>
        </p:txBody>
      </p:sp>
      <p:sp>
        <p:nvSpPr>
          <p:cNvPr id="6" name="Footer Placeholder 5">
            <a:extLst>
              <a:ext uri="{FF2B5EF4-FFF2-40B4-BE49-F238E27FC236}">
                <a16:creationId xmlns:a16="http://schemas.microsoft.com/office/drawing/2014/main" id="{EF6F1FEF-7F06-8C20-93F5-E46D57F2E0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6BF31-F128-5D73-207A-7BBB0E4648E2}"/>
              </a:ext>
            </a:extLst>
          </p:cNvPr>
          <p:cNvSpPr>
            <a:spLocks noGrp="1"/>
          </p:cNvSpPr>
          <p:nvPr>
            <p:ph type="sldNum" sz="quarter" idx="12"/>
          </p:nvPr>
        </p:nvSpPr>
        <p:spPr/>
        <p:txBody>
          <a:bodyPr/>
          <a:lstStyle/>
          <a:p>
            <a:fld id="{F974BE50-6AEF-9947-B1FA-6CDF7BA3F3EA}" type="slidenum">
              <a:rPr lang="en-US" smtClean="0"/>
              <a:t>‹#›</a:t>
            </a:fld>
            <a:endParaRPr lang="en-US"/>
          </a:p>
        </p:txBody>
      </p:sp>
    </p:spTree>
    <p:extLst>
      <p:ext uri="{BB962C8B-B14F-4D97-AF65-F5344CB8AC3E}">
        <p14:creationId xmlns:p14="http://schemas.microsoft.com/office/powerpoint/2010/main" val="17093959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ontent with bullets">
  <p:cSld name="Content with bullets">
    <p:spTree>
      <p:nvGrpSpPr>
        <p:cNvPr id="1" name="Shape 466"/>
        <p:cNvGrpSpPr/>
        <p:nvPr/>
      </p:nvGrpSpPr>
      <p:grpSpPr>
        <a:xfrm>
          <a:off x="0" y="0"/>
          <a:ext cx="0" cy="0"/>
          <a:chOff x="0" y="0"/>
          <a:chExt cx="0" cy="0"/>
        </a:xfrm>
      </p:grpSpPr>
      <p:sp>
        <p:nvSpPr>
          <p:cNvPr id="467" name="Google Shape;467;p82"/>
          <p:cNvSpPr txBox="1">
            <a:spLocks noGrp="1"/>
          </p:cNvSpPr>
          <p:nvPr>
            <p:ph type="title"/>
          </p:nvPr>
        </p:nvSpPr>
        <p:spPr>
          <a:xfrm>
            <a:off x="609600" y="365760"/>
            <a:ext cx="10972800" cy="718000"/>
          </a:xfrm>
          <a:prstGeom prst="rect">
            <a:avLst/>
          </a:prstGeom>
          <a:noFill/>
          <a:ln>
            <a:noFill/>
          </a:ln>
        </p:spPr>
        <p:txBody>
          <a:bodyPr spcFirstLastPara="1" wrap="square" lIns="0" tIns="0" rIns="0" bIns="0" anchor="t" anchorCtr="0">
            <a:noAutofit/>
          </a:bodyPr>
          <a:lstStyle>
            <a:lvl1pPr lvl="0" algn="l" rtl="0">
              <a:lnSpc>
                <a:spcPct val="233333"/>
              </a:lnSpc>
              <a:spcBef>
                <a:spcPts val="0"/>
              </a:spcBef>
              <a:spcAft>
                <a:spcPts val="0"/>
              </a:spcAft>
              <a:buClr>
                <a:schemeClr val="accent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68" name="Google Shape;468;p82"/>
          <p:cNvSpPr txBox="1">
            <a:spLocks noGrp="1"/>
          </p:cNvSpPr>
          <p:nvPr>
            <p:ph type="sldNum" idx="12"/>
          </p:nvPr>
        </p:nvSpPr>
        <p:spPr>
          <a:xfrm>
            <a:off x="609600" y="6333843"/>
            <a:ext cx="370800" cy="328000"/>
          </a:xfrm>
          <a:prstGeom prst="rect">
            <a:avLst/>
          </a:prstGeom>
          <a:noFill/>
          <a:ln>
            <a:noFill/>
          </a:ln>
        </p:spPr>
        <p:txBody>
          <a:bodyPr spcFirstLastPara="1" wrap="square" lIns="0" tIns="0" rIns="0" bIns="0" anchor="b" anchorCtr="0">
            <a:noAutofit/>
          </a:bodyPr>
          <a:lstStyle>
            <a:lvl1pPr marL="0" marR="0" lvl="0"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1pPr>
            <a:lvl2pPr marL="0" marR="0" lvl="1"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2pPr>
            <a:lvl3pPr marL="0" marR="0" lvl="2"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3pPr>
            <a:lvl4pPr marL="0" marR="0" lvl="3"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4pPr>
            <a:lvl5pPr marL="0" marR="0" lvl="4"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5pPr>
            <a:lvl6pPr marL="0" marR="0" lvl="5"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6pPr>
            <a:lvl7pPr marL="0" marR="0" lvl="6"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7pPr>
            <a:lvl8pPr marL="0" marR="0" lvl="7"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8pPr>
            <a:lvl9pPr marL="0" marR="0" lvl="8"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9pPr>
          </a:lstStyle>
          <a:p>
            <a:fld id="{00000000-1234-1234-1234-123412341234}" type="slidenum">
              <a:rPr lang="en-US" smtClean="0"/>
              <a:pPr/>
              <a:t>‹#›</a:t>
            </a:fld>
            <a:endParaRPr lang="en-US"/>
          </a:p>
        </p:txBody>
      </p:sp>
      <p:sp>
        <p:nvSpPr>
          <p:cNvPr id="469" name="Google Shape;469;p82"/>
          <p:cNvSpPr txBox="1">
            <a:spLocks noGrp="1"/>
          </p:cNvSpPr>
          <p:nvPr>
            <p:ph type="ftr" idx="11"/>
          </p:nvPr>
        </p:nvSpPr>
        <p:spPr>
          <a:xfrm>
            <a:off x="4038600" y="6356351"/>
            <a:ext cx="4114800" cy="3660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70" name="Google Shape;470;p82"/>
          <p:cNvSpPr txBox="1">
            <a:spLocks noGrp="1"/>
          </p:cNvSpPr>
          <p:nvPr>
            <p:ph type="body" idx="1"/>
          </p:nvPr>
        </p:nvSpPr>
        <p:spPr>
          <a:xfrm>
            <a:off x="609600" y="1841497"/>
            <a:ext cx="10972800" cy="4084400"/>
          </a:xfrm>
          <a:prstGeom prst="rect">
            <a:avLst/>
          </a:prstGeom>
          <a:noFill/>
          <a:ln>
            <a:noFill/>
          </a:ln>
        </p:spPr>
        <p:txBody>
          <a:bodyPr spcFirstLastPara="1" wrap="square" lIns="0" tIns="0" rIns="0" bIns="0" anchor="t" anchorCtr="0">
            <a:noAutofit/>
          </a:bodyPr>
          <a:lstStyle>
            <a:lvl1pPr marL="609585" lvl="0" indent="-457189" algn="l" rtl="0">
              <a:lnSpc>
                <a:spcPct val="100000"/>
              </a:lnSpc>
              <a:spcBef>
                <a:spcPts val="1600"/>
              </a:spcBef>
              <a:spcAft>
                <a:spcPts val="0"/>
              </a:spcAft>
              <a:buSzPts val="1800"/>
              <a:buChar char="•"/>
              <a:defRPr/>
            </a:lvl1pPr>
            <a:lvl2pPr marL="1219170" lvl="1" indent="-457189" algn="l" rtl="0">
              <a:lnSpc>
                <a:spcPct val="100000"/>
              </a:lnSpc>
              <a:spcBef>
                <a:spcPts val="533"/>
              </a:spcBef>
              <a:spcAft>
                <a:spcPts val="0"/>
              </a:spcAft>
              <a:buSzPts val="1800"/>
              <a:buChar char="◦"/>
              <a:defRPr/>
            </a:lvl2pPr>
            <a:lvl3pPr marL="1828754" lvl="2" indent="-457189" algn="l" rtl="0">
              <a:lnSpc>
                <a:spcPct val="100000"/>
              </a:lnSpc>
              <a:spcBef>
                <a:spcPts val="800"/>
              </a:spcBef>
              <a:spcAft>
                <a:spcPts val="0"/>
              </a:spcAft>
              <a:buSzPts val="1800"/>
              <a:buChar char="-"/>
              <a:defRPr/>
            </a:lvl3pPr>
            <a:lvl4pPr marL="2438339" lvl="3" indent="-457189" algn="l" rtl="0">
              <a:lnSpc>
                <a:spcPct val="100000"/>
              </a:lnSpc>
              <a:spcBef>
                <a:spcPts val="800"/>
              </a:spcBef>
              <a:spcAft>
                <a:spcPts val="0"/>
              </a:spcAft>
              <a:buSzPts val="1800"/>
              <a:buChar char="•"/>
              <a:defRPr/>
            </a:lvl4pPr>
            <a:lvl5pPr marL="3047924" lvl="4" indent="-457189" algn="l" rtl="0">
              <a:lnSpc>
                <a:spcPct val="100000"/>
              </a:lnSpc>
              <a:spcBef>
                <a:spcPts val="800"/>
              </a:spcBef>
              <a:spcAft>
                <a:spcPts val="0"/>
              </a:spcAft>
              <a:buSzPts val="1800"/>
              <a:buChar char="•"/>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948617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D23B3-46FD-2039-AB04-D265A32FF3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FF9516-794B-4316-9D92-86B2F68F63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5FC189-86BD-E418-690F-B94FEC16CC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3E465A-F7BF-DADF-6770-DBAF53EBDA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205FDE-9228-8192-4CE8-80E097A590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964C89-6810-AB0C-0D44-DE9E18FD3527}"/>
              </a:ext>
            </a:extLst>
          </p:cNvPr>
          <p:cNvSpPr>
            <a:spLocks noGrp="1"/>
          </p:cNvSpPr>
          <p:nvPr>
            <p:ph type="dt" sz="half" idx="10"/>
          </p:nvPr>
        </p:nvSpPr>
        <p:spPr/>
        <p:txBody>
          <a:bodyPr/>
          <a:lstStyle/>
          <a:p>
            <a:fld id="{E437DBA4-48B0-EA42-9279-D0828DCDF097}" type="datetimeFigureOut">
              <a:rPr lang="en-US" smtClean="0"/>
              <a:t>1/30/23</a:t>
            </a:fld>
            <a:endParaRPr lang="en-US"/>
          </a:p>
        </p:txBody>
      </p:sp>
      <p:sp>
        <p:nvSpPr>
          <p:cNvPr id="8" name="Footer Placeholder 7">
            <a:extLst>
              <a:ext uri="{FF2B5EF4-FFF2-40B4-BE49-F238E27FC236}">
                <a16:creationId xmlns:a16="http://schemas.microsoft.com/office/drawing/2014/main" id="{6801D602-6447-CF01-E076-BA8A799726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ED2F33-C68B-4A78-190E-012C9B40682C}"/>
              </a:ext>
            </a:extLst>
          </p:cNvPr>
          <p:cNvSpPr>
            <a:spLocks noGrp="1"/>
          </p:cNvSpPr>
          <p:nvPr>
            <p:ph type="sldNum" sz="quarter" idx="12"/>
          </p:nvPr>
        </p:nvSpPr>
        <p:spPr/>
        <p:txBody>
          <a:bodyPr/>
          <a:lstStyle/>
          <a:p>
            <a:fld id="{F974BE50-6AEF-9947-B1FA-6CDF7BA3F3EA}" type="slidenum">
              <a:rPr lang="en-US" smtClean="0"/>
              <a:t>‹#›</a:t>
            </a:fld>
            <a:endParaRPr lang="en-US"/>
          </a:p>
        </p:txBody>
      </p:sp>
    </p:spTree>
    <p:extLst>
      <p:ext uri="{BB962C8B-B14F-4D97-AF65-F5344CB8AC3E}">
        <p14:creationId xmlns:p14="http://schemas.microsoft.com/office/powerpoint/2010/main" val="3714874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247F7-296E-466B-7B23-CBBD33424B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F7D172-A66C-5FF8-BE09-2D46676ABC94}"/>
              </a:ext>
            </a:extLst>
          </p:cNvPr>
          <p:cNvSpPr>
            <a:spLocks noGrp="1"/>
          </p:cNvSpPr>
          <p:nvPr>
            <p:ph type="dt" sz="half" idx="10"/>
          </p:nvPr>
        </p:nvSpPr>
        <p:spPr/>
        <p:txBody>
          <a:bodyPr/>
          <a:lstStyle/>
          <a:p>
            <a:fld id="{E437DBA4-48B0-EA42-9279-D0828DCDF097}" type="datetimeFigureOut">
              <a:rPr lang="en-US" smtClean="0"/>
              <a:t>1/30/23</a:t>
            </a:fld>
            <a:endParaRPr lang="en-US"/>
          </a:p>
        </p:txBody>
      </p:sp>
      <p:sp>
        <p:nvSpPr>
          <p:cNvPr id="4" name="Footer Placeholder 3">
            <a:extLst>
              <a:ext uri="{FF2B5EF4-FFF2-40B4-BE49-F238E27FC236}">
                <a16:creationId xmlns:a16="http://schemas.microsoft.com/office/drawing/2014/main" id="{3C076930-3427-752C-6682-8F0595DC05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DD3404-C14E-2C18-11F9-D432EC4B67E7}"/>
              </a:ext>
            </a:extLst>
          </p:cNvPr>
          <p:cNvSpPr>
            <a:spLocks noGrp="1"/>
          </p:cNvSpPr>
          <p:nvPr>
            <p:ph type="sldNum" sz="quarter" idx="12"/>
          </p:nvPr>
        </p:nvSpPr>
        <p:spPr/>
        <p:txBody>
          <a:bodyPr/>
          <a:lstStyle/>
          <a:p>
            <a:fld id="{F974BE50-6AEF-9947-B1FA-6CDF7BA3F3EA}" type="slidenum">
              <a:rPr lang="en-US" smtClean="0"/>
              <a:t>‹#›</a:t>
            </a:fld>
            <a:endParaRPr lang="en-US"/>
          </a:p>
        </p:txBody>
      </p:sp>
    </p:spTree>
    <p:extLst>
      <p:ext uri="{BB962C8B-B14F-4D97-AF65-F5344CB8AC3E}">
        <p14:creationId xmlns:p14="http://schemas.microsoft.com/office/powerpoint/2010/main" val="1140503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27D814-E457-DDD5-11AA-86030A62C2D2}"/>
              </a:ext>
            </a:extLst>
          </p:cNvPr>
          <p:cNvSpPr>
            <a:spLocks noGrp="1"/>
          </p:cNvSpPr>
          <p:nvPr>
            <p:ph type="dt" sz="half" idx="10"/>
          </p:nvPr>
        </p:nvSpPr>
        <p:spPr/>
        <p:txBody>
          <a:bodyPr/>
          <a:lstStyle/>
          <a:p>
            <a:fld id="{E437DBA4-48B0-EA42-9279-D0828DCDF097}" type="datetimeFigureOut">
              <a:rPr lang="en-US" smtClean="0"/>
              <a:t>1/30/23</a:t>
            </a:fld>
            <a:endParaRPr lang="en-US"/>
          </a:p>
        </p:txBody>
      </p:sp>
      <p:sp>
        <p:nvSpPr>
          <p:cNvPr id="3" name="Footer Placeholder 2">
            <a:extLst>
              <a:ext uri="{FF2B5EF4-FFF2-40B4-BE49-F238E27FC236}">
                <a16:creationId xmlns:a16="http://schemas.microsoft.com/office/drawing/2014/main" id="{42BBA2D7-7BFC-1156-FE7C-608EE4920C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0969C6-256A-5F8E-F197-4FB68BBCAB07}"/>
              </a:ext>
            </a:extLst>
          </p:cNvPr>
          <p:cNvSpPr>
            <a:spLocks noGrp="1"/>
          </p:cNvSpPr>
          <p:nvPr>
            <p:ph type="sldNum" sz="quarter" idx="12"/>
          </p:nvPr>
        </p:nvSpPr>
        <p:spPr/>
        <p:txBody>
          <a:bodyPr/>
          <a:lstStyle/>
          <a:p>
            <a:fld id="{F974BE50-6AEF-9947-B1FA-6CDF7BA3F3EA}" type="slidenum">
              <a:rPr lang="en-US" smtClean="0"/>
              <a:t>‹#›</a:t>
            </a:fld>
            <a:endParaRPr lang="en-US"/>
          </a:p>
        </p:txBody>
      </p:sp>
    </p:spTree>
    <p:extLst>
      <p:ext uri="{BB962C8B-B14F-4D97-AF65-F5344CB8AC3E}">
        <p14:creationId xmlns:p14="http://schemas.microsoft.com/office/powerpoint/2010/main" val="903608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BC684-0AC1-35BE-4F0D-8E49FCA094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A45363-6FBF-6307-D3FB-65EB2393AE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3E47FF-8374-5AF8-8347-350AEF325E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2950B1-587B-2220-D496-1C90E872A964}"/>
              </a:ext>
            </a:extLst>
          </p:cNvPr>
          <p:cNvSpPr>
            <a:spLocks noGrp="1"/>
          </p:cNvSpPr>
          <p:nvPr>
            <p:ph type="dt" sz="half" idx="10"/>
          </p:nvPr>
        </p:nvSpPr>
        <p:spPr/>
        <p:txBody>
          <a:bodyPr/>
          <a:lstStyle/>
          <a:p>
            <a:fld id="{E437DBA4-48B0-EA42-9279-D0828DCDF097}" type="datetimeFigureOut">
              <a:rPr lang="en-US" smtClean="0"/>
              <a:t>1/30/23</a:t>
            </a:fld>
            <a:endParaRPr lang="en-US"/>
          </a:p>
        </p:txBody>
      </p:sp>
      <p:sp>
        <p:nvSpPr>
          <p:cNvPr id="6" name="Footer Placeholder 5">
            <a:extLst>
              <a:ext uri="{FF2B5EF4-FFF2-40B4-BE49-F238E27FC236}">
                <a16:creationId xmlns:a16="http://schemas.microsoft.com/office/drawing/2014/main" id="{DD734553-44C2-2497-3392-987F85F44D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54443E-E4D8-9615-0C24-9A969A1A2712}"/>
              </a:ext>
            </a:extLst>
          </p:cNvPr>
          <p:cNvSpPr>
            <a:spLocks noGrp="1"/>
          </p:cNvSpPr>
          <p:nvPr>
            <p:ph type="sldNum" sz="quarter" idx="12"/>
          </p:nvPr>
        </p:nvSpPr>
        <p:spPr/>
        <p:txBody>
          <a:bodyPr/>
          <a:lstStyle/>
          <a:p>
            <a:fld id="{F974BE50-6AEF-9947-B1FA-6CDF7BA3F3EA}" type="slidenum">
              <a:rPr lang="en-US" smtClean="0"/>
              <a:t>‹#›</a:t>
            </a:fld>
            <a:endParaRPr lang="en-US"/>
          </a:p>
        </p:txBody>
      </p:sp>
    </p:spTree>
    <p:extLst>
      <p:ext uri="{BB962C8B-B14F-4D97-AF65-F5344CB8AC3E}">
        <p14:creationId xmlns:p14="http://schemas.microsoft.com/office/powerpoint/2010/main" val="3250827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05D8-35D1-4BE3-D0C9-6B4B58AFD5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3336E7-35A1-611D-4C7F-424F10BF89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0C651C-7BC7-57D4-BAB5-B1BCEDC6F3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73076D-8307-239B-2C23-17320120B792}"/>
              </a:ext>
            </a:extLst>
          </p:cNvPr>
          <p:cNvSpPr>
            <a:spLocks noGrp="1"/>
          </p:cNvSpPr>
          <p:nvPr>
            <p:ph type="dt" sz="half" idx="10"/>
          </p:nvPr>
        </p:nvSpPr>
        <p:spPr/>
        <p:txBody>
          <a:bodyPr/>
          <a:lstStyle/>
          <a:p>
            <a:fld id="{E437DBA4-48B0-EA42-9279-D0828DCDF097}" type="datetimeFigureOut">
              <a:rPr lang="en-US" smtClean="0"/>
              <a:t>1/30/23</a:t>
            </a:fld>
            <a:endParaRPr lang="en-US"/>
          </a:p>
        </p:txBody>
      </p:sp>
      <p:sp>
        <p:nvSpPr>
          <p:cNvPr id="6" name="Footer Placeholder 5">
            <a:extLst>
              <a:ext uri="{FF2B5EF4-FFF2-40B4-BE49-F238E27FC236}">
                <a16:creationId xmlns:a16="http://schemas.microsoft.com/office/drawing/2014/main" id="{583167B1-FDDB-11A6-A2D8-25DC68382E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EAC917-2300-FCFD-A40F-406D031911CA}"/>
              </a:ext>
            </a:extLst>
          </p:cNvPr>
          <p:cNvSpPr>
            <a:spLocks noGrp="1"/>
          </p:cNvSpPr>
          <p:nvPr>
            <p:ph type="sldNum" sz="quarter" idx="12"/>
          </p:nvPr>
        </p:nvSpPr>
        <p:spPr/>
        <p:txBody>
          <a:bodyPr/>
          <a:lstStyle/>
          <a:p>
            <a:fld id="{F974BE50-6AEF-9947-B1FA-6CDF7BA3F3EA}" type="slidenum">
              <a:rPr lang="en-US" smtClean="0"/>
              <a:t>‹#›</a:t>
            </a:fld>
            <a:endParaRPr lang="en-US"/>
          </a:p>
        </p:txBody>
      </p:sp>
    </p:spTree>
    <p:extLst>
      <p:ext uri="{BB962C8B-B14F-4D97-AF65-F5344CB8AC3E}">
        <p14:creationId xmlns:p14="http://schemas.microsoft.com/office/powerpoint/2010/main" val="967490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image" Target="../media/image1.png"/><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0CBF96-7250-5F26-1F9B-C692F2685B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4DA80E-251F-E621-2B94-9C6239CB02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174639-AB86-8ED3-6E0F-6A03E16E02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37DBA4-48B0-EA42-9279-D0828DCDF097}" type="datetimeFigureOut">
              <a:rPr lang="en-US" smtClean="0"/>
              <a:t>1/30/23</a:t>
            </a:fld>
            <a:endParaRPr lang="en-US"/>
          </a:p>
        </p:txBody>
      </p:sp>
      <p:sp>
        <p:nvSpPr>
          <p:cNvPr id="5" name="Footer Placeholder 4">
            <a:extLst>
              <a:ext uri="{FF2B5EF4-FFF2-40B4-BE49-F238E27FC236}">
                <a16:creationId xmlns:a16="http://schemas.microsoft.com/office/drawing/2014/main" id="{81995A6D-89B1-1F57-876A-5F19A514F8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567884-2C2B-53D6-39F5-E8830C4950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74BE50-6AEF-9947-B1FA-6CDF7BA3F3EA}" type="slidenum">
              <a:rPr lang="en-US" smtClean="0"/>
              <a:t>‹#›</a:t>
            </a:fld>
            <a:endParaRPr lang="en-US"/>
          </a:p>
        </p:txBody>
      </p:sp>
    </p:spTree>
    <p:extLst>
      <p:ext uri="{BB962C8B-B14F-4D97-AF65-F5344CB8AC3E}">
        <p14:creationId xmlns:p14="http://schemas.microsoft.com/office/powerpoint/2010/main" val="2611954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6"/>
        <p:cNvGrpSpPr/>
        <p:nvPr/>
      </p:nvGrpSpPr>
      <p:grpSpPr>
        <a:xfrm>
          <a:off x="0" y="0"/>
          <a:ext cx="0" cy="0"/>
          <a:chOff x="0" y="0"/>
          <a:chExt cx="0" cy="0"/>
        </a:xfrm>
      </p:grpSpPr>
      <p:sp>
        <p:nvSpPr>
          <p:cNvPr id="267" name="Google Shape;267;p56"/>
          <p:cNvSpPr txBox="1">
            <a:spLocks noGrp="1"/>
          </p:cNvSpPr>
          <p:nvPr>
            <p:ph type="title"/>
          </p:nvPr>
        </p:nvSpPr>
        <p:spPr>
          <a:xfrm>
            <a:off x="609600" y="365760"/>
            <a:ext cx="10972800" cy="718000"/>
          </a:xfrm>
          <a:prstGeom prst="rect">
            <a:avLst/>
          </a:prstGeom>
          <a:noFill/>
          <a:ln>
            <a:noFill/>
          </a:ln>
        </p:spPr>
        <p:txBody>
          <a:bodyPr spcFirstLastPara="1" wrap="square" lIns="0" tIns="0" rIns="0" bIns="0" anchor="t" anchorCtr="0">
            <a:noAutofit/>
          </a:bodyPr>
          <a:lstStyle>
            <a:lvl1pPr marR="0" lvl="0" algn="l" rtl="0">
              <a:lnSpc>
                <a:spcPct val="95454"/>
              </a:lnSpc>
              <a:spcBef>
                <a:spcPts val="0"/>
              </a:spcBef>
              <a:spcAft>
                <a:spcPts val="0"/>
              </a:spcAft>
              <a:buClr>
                <a:schemeClr val="accent1"/>
              </a:buClr>
              <a:buSzPts val="4400"/>
              <a:buFont typeface="Roboto"/>
              <a:buNone/>
              <a:defRPr sz="4400" b="0" i="0" u="none" strike="noStrike" cap="none">
                <a:solidFill>
                  <a:schemeClr val="accent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8" name="Google Shape;268;p56"/>
          <p:cNvSpPr txBox="1">
            <a:spLocks noGrp="1"/>
          </p:cNvSpPr>
          <p:nvPr>
            <p:ph type="body" idx="1"/>
          </p:nvPr>
        </p:nvSpPr>
        <p:spPr>
          <a:xfrm>
            <a:off x="609600" y="1950720"/>
            <a:ext cx="10972800" cy="4060000"/>
          </a:xfrm>
          <a:prstGeom prst="rect">
            <a:avLst/>
          </a:prstGeom>
          <a:noFill/>
          <a:ln>
            <a:noFill/>
          </a:ln>
        </p:spPr>
        <p:txBody>
          <a:bodyPr spcFirstLastPara="1" wrap="square" lIns="0" tIns="0" rIns="0" bIns="0" anchor="t" anchorCtr="0">
            <a:noAutofit/>
          </a:bodyPr>
          <a:lstStyle>
            <a:lvl1pPr marL="457200" marR="0" lvl="0" indent="-381000" algn="l" rtl="0">
              <a:lnSpc>
                <a:spcPct val="100000"/>
              </a:lnSpc>
              <a:spcBef>
                <a:spcPts val="1200"/>
              </a:spcBef>
              <a:spcAft>
                <a:spcPts val="0"/>
              </a:spcAft>
              <a:buClr>
                <a:schemeClr val="dk2"/>
              </a:buClr>
              <a:buSzPts val="2400"/>
              <a:buFont typeface="Arial"/>
              <a:buChar char="•"/>
              <a:defRPr sz="2400" b="0" i="0" u="none" strike="noStrike" cap="none">
                <a:solidFill>
                  <a:schemeClr val="dk1"/>
                </a:solidFill>
                <a:latin typeface="Roboto"/>
                <a:ea typeface="Roboto"/>
                <a:cs typeface="Roboto"/>
                <a:sym typeface="Roboto"/>
              </a:defRPr>
            </a:lvl1pPr>
            <a:lvl2pPr marL="914400" marR="0" lvl="1" indent="-342900" algn="l" rtl="0">
              <a:lnSpc>
                <a:spcPct val="100000"/>
              </a:lnSpc>
              <a:spcBef>
                <a:spcPts val="400"/>
              </a:spcBef>
              <a:spcAft>
                <a:spcPts val="0"/>
              </a:spcAft>
              <a:buClr>
                <a:schemeClr val="dk2"/>
              </a:buClr>
              <a:buSzPts val="1800"/>
              <a:buFont typeface="Arial"/>
              <a:buChar char="◦"/>
              <a:defRPr sz="1800" b="0" i="0" u="none" strike="noStrike" cap="none">
                <a:solidFill>
                  <a:schemeClr val="dk1"/>
                </a:solidFill>
                <a:latin typeface="Roboto"/>
                <a:ea typeface="Roboto"/>
                <a:cs typeface="Roboto"/>
                <a:sym typeface="Roboto"/>
              </a:defRPr>
            </a:lvl2pPr>
            <a:lvl3pPr marL="1371600" marR="0" lvl="2" indent="-323850" algn="l" rtl="0">
              <a:lnSpc>
                <a:spcPct val="100000"/>
              </a:lnSpc>
              <a:spcBef>
                <a:spcPts val="600"/>
              </a:spcBef>
              <a:spcAft>
                <a:spcPts val="0"/>
              </a:spcAft>
              <a:buClr>
                <a:schemeClr val="dk2"/>
              </a:buClr>
              <a:buSzPts val="1500"/>
              <a:buFont typeface="Arial"/>
              <a:buChar char="-"/>
              <a:defRPr sz="1500" b="0" i="0" u="none" strike="noStrike" cap="none">
                <a:solidFill>
                  <a:schemeClr val="dk1"/>
                </a:solidFill>
                <a:latin typeface="Roboto"/>
                <a:ea typeface="Roboto"/>
                <a:cs typeface="Roboto"/>
                <a:sym typeface="Roboto"/>
              </a:defRPr>
            </a:lvl3pPr>
            <a:lvl4pPr marL="1828800" marR="0" lvl="3" indent="-314325" algn="l" rtl="0">
              <a:lnSpc>
                <a:spcPct val="100000"/>
              </a:lnSpc>
              <a:spcBef>
                <a:spcPts val="600"/>
              </a:spcBef>
              <a:spcAft>
                <a:spcPts val="0"/>
              </a:spcAft>
              <a:buClr>
                <a:schemeClr val="dk2"/>
              </a:buClr>
              <a:buSzPts val="1350"/>
              <a:buFont typeface="Arial"/>
              <a:buChar char="•"/>
              <a:defRPr sz="1350" b="0" i="0" u="none" strike="noStrike" cap="none">
                <a:solidFill>
                  <a:schemeClr val="dk1"/>
                </a:solidFill>
                <a:latin typeface="Roboto"/>
                <a:ea typeface="Roboto"/>
                <a:cs typeface="Roboto"/>
                <a:sym typeface="Roboto"/>
              </a:defRPr>
            </a:lvl4pPr>
            <a:lvl5pPr marL="2286000" marR="0" lvl="4" indent="-304800" algn="l" rtl="0">
              <a:lnSpc>
                <a:spcPct val="100000"/>
              </a:lnSpc>
              <a:spcBef>
                <a:spcPts val="600"/>
              </a:spcBef>
              <a:spcAft>
                <a:spcPts val="0"/>
              </a:spcAft>
              <a:buClr>
                <a:schemeClr val="dk2"/>
              </a:buClr>
              <a:buSzPts val="1200"/>
              <a:buFont typeface="Arial"/>
              <a:buChar char="•"/>
              <a:defRPr sz="1200" b="0" i="0" u="none" strike="noStrike" cap="none">
                <a:solidFill>
                  <a:schemeClr val="dk1"/>
                </a:solidFill>
                <a:latin typeface="Roboto"/>
                <a:ea typeface="Roboto"/>
                <a:cs typeface="Roboto"/>
                <a:sym typeface="Roboto"/>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Roboto"/>
                <a:ea typeface="Roboto"/>
                <a:cs typeface="Roboto"/>
                <a:sym typeface="Roboto"/>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Roboto"/>
                <a:ea typeface="Roboto"/>
                <a:cs typeface="Roboto"/>
                <a:sym typeface="Roboto"/>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Roboto"/>
                <a:ea typeface="Roboto"/>
                <a:cs typeface="Roboto"/>
                <a:sym typeface="Roboto"/>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Roboto"/>
                <a:ea typeface="Roboto"/>
                <a:cs typeface="Roboto"/>
                <a:sym typeface="Roboto"/>
              </a:defRPr>
            </a:lvl9pPr>
          </a:lstStyle>
          <a:p>
            <a:endParaRPr/>
          </a:p>
        </p:txBody>
      </p:sp>
      <p:sp>
        <p:nvSpPr>
          <p:cNvPr id="269" name="Google Shape;269;p56"/>
          <p:cNvSpPr txBox="1">
            <a:spLocks noGrp="1"/>
          </p:cNvSpPr>
          <p:nvPr>
            <p:ph type="sldNum" idx="12"/>
          </p:nvPr>
        </p:nvSpPr>
        <p:spPr>
          <a:xfrm>
            <a:off x="609600" y="6333843"/>
            <a:ext cx="370800" cy="328000"/>
          </a:xfrm>
          <a:prstGeom prst="rect">
            <a:avLst/>
          </a:prstGeom>
          <a:noFill/>
          <a:ln>
            <a:noFill/>
          </a:ln>
        </p:spPr>
        <p:txBody>
          <a:bodyPr spcFirstLastPara="1" wrap="square" lIns="0" tIns="0" rIns="0" bIns="0" anchor="b" anchorCtr="0">
            <a:noAutofit/>
          </a:bodyPr>
          <a:lstStyle>
            <a:lvl1pPr marL="0" marR="0" lvl="0"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1pPr>
            <a:lvl2pPr marL="0" marR="0" lvl="1"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2pPr>
            <a:lvl3pPr marL="0" marR="0" lvl="2"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3pPr>
            <a:lvl4pPr marL="0" marR="0" lvl="3"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4pPr>
            <a:lvl5pPr marL="0" marR="0" lvl="4"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5pPr>
            <a:lvl6pPr marL="0" marR="0" lvl="5"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6pPr>
            <a:lvl7pPr marL="0" marR="0" lvl="6"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7pPr>
            <a:lvl8pPr marL="0" marR="0" lvl="7"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8pPr>
            <a:lvl9pPr marL="0" marR="0" lvl="8"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9pPr>
          </a:lstStyle>
          <a:p>
            <a:fld id="{00000000-1234-1234-1234-123412341234}" type="slidenum">
              <a:rPr lang="en-US" smtClean="0"/>
              <a:pPr/>
              <a:t>‹#›</a:t>
            </a:fld>
            <a:endParaRPr lang="en-US"/>
          </a:p>
        </p:txBody>
      </p:sp>
      <p:sp>
        <p:nvSpPr>
          <p:cNvPr id="270" name="Google Shape;270;p56"/>
          <p:cNvSpPr txBox="1">
            <a:spLocks noGrp="1"/>
          </p:cNvSpPr>
          <p:nvPr>
            <p:ph type="ftr" idx="11"/>
          </p:nvPr>
        </p:nvSpPr>
        <p:spPr>
          <a:xfrm>
            <a:off x="4038600" y="6356351"/>
            <a:ext cx="4114800" cy="366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600" b="0" i="0" u="none" strike="noStrike" cap="none">
                <a:solidFill>
                  <a:srgbClr val="8D8C8C"/>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boto"/>
                <a:ea typeface="Roboto"/>
                <a:cs typeface="Roboto"/>
                <a:sym typeface="Roboto"/>
              </a:defRPr>
            </a:lvl9pPr>
          </a:lstStyle>
          <a:p>
            <a:endParaRPr/>
          </a:p>
        </p:txBody>
      </p:sp>
      <p:pic>
        <p:nvPicPr>
          <p:cNvPr id="271" name="Google Shape;271;p56"/>
          <p:cNvPicPr preferRelativeResize="0"/>
          <p:nvPr/>
        </p:nvPicPr>
        <p:blipFill rotWithShape="1">
          <a:blip r:embed="rId28">
            <a:alphaModFix/>
          </a:blip>
          <a:srcRect/>
          <a:stretch/>
        </p:blipFill>
        <p:spPr>
          <a:xfrm>
            <a:off x="11153140" y="6126904"/>
            <a:ext cx="433493" cy="487680"/>
          </a:xfrm>
          <a:prstGeom prst="rect">
            <a:avLst/>
          </a:prstGeom>
          <a:noFill/>
          <a:ln>
            <a:noFill/>
          </a:ln>
        </p:spPr>
      </p:pic>
    </p:spTree>
    <p:extLst>
      <p:ext uri="{BB962C8B-B14F-4D97-AF65-F5344CB8AC3E}">
        <p14:creationId xmlns:p14="http://schemas.microsoft.com/office/powerpoint/2010/main" val="17808172"/>
      </p:ext>
    </p:extLst>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F26B43"/>
          </p15:clr>
        </p15:guide>
        <p15:guide id="2" pos="5472">
          <p15:clr>
            <a:srgbClr val="F26B43"/>
          </p15:clr>
        </p15:guide>
        <p15:guide id="3" orient="horz" pos="312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9.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9.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9.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Google Shape;802;p133"/>
          <p:cNvSpPr txBox="1">
            <a:spLocks noGrp="1"/>
          </p:cNvSpPr>
          <p:nvPr>
            <p:ph type="ctrTitle"/>
          </p:nvPr>
        </p:nvSpPr>
        <p:spPr>
          <a:xfrm>
            <a:off x="731786" y="2119408"/>
            <a:ext cx="11055549" cy="2202256"/>
          </a:xfrm>
          <a:prstGeom prst="rect">
            <a:avLst/>
          </a:prstGeom>
          <a:noFill/>
          <a:ln>
            <a:noFill/>
          </a:ln>
        </p:spPr>
        <p:txBody>
          <a:bodyPr spcFirstLastPara="1" vert="horz" wrap="square" lIns="121900" tIns="121900" rIns="121900" bIns="121900" rtlCol="0" anchor="ctr" anchorCtr="0">
            <a:noAutofit/>
          </a:bodyPr>
          <a:lstStyle/>
          <a:p>
            <a:pPr algn="l">
              <a:buSzPts val="3600"/>
            </a:pPr>
            <a:r>
              <a:rPr lang="en-US" sz="4800" b="1" dirty="0">
                <a:solidFill>
                  <a:schemeClr val="lt1"/>
                </a:solidFill>
                <a:latin typeface="Roboto"/>
                <a:ea typeface="Roboto"/>
                <a:cs typeface="Roboto"/>
                <a:sym typeface="Roboto"/>
              </a:rPr>
              <a:t>Nginx K8s </a:t>
            </a:r>
            <a:r>
              <a:rPr lang="en-US" sz="4800" b="1" dirty="0" err="1">
                <a:solidFill>
                  <a:schemeClr val="lt1"/>
                </a:solidFill>
                <a:latin typeface="Roboto"/>
                <a:ea typeface="Roboto"/>
                <a:cs typeface="Roboto"/>
                <a:sym typeface="Roboto"/>
              </a:rPr>
              <a:t>LoadBalancer</a:t>
            </a:r>
            <a:r>
              <a:rPr lang="en-US" sz="4800" b="1" dirty="0">
                <a:solidFill>
                  <a:schemeClr val="lt1"/>
                </a:solidFill>
                <a:latin typeface="Roboto"/>
                <a:ea typeface="Roboto"/>
                <a:cs typeface="Roboto"/>
                <a:sym typeface="Roboto"/>
              </a:rPr>
              <a:t> Controller -  Overview</a:t>
            </a:r>
            <a:br>
              <a:rPr lang="en-US" sz="4800" b="1" dirty="0">
                <a:solidFill>
                  <a:schemeClr val="lt1"/>
                </a:solidFill>
                <a:latin typeface="Roboto"/>
                <a:ea typeface="Roboto"/>
                <a:cs typeface="Roboto"/>
                <a:sym typeface="Roboto"/>
              </a:rPr>
            </a:br>
            <a:r>
              <a:rPr lang="en-US" sz="4800" b="1" dirty="0">
                <a:solidFill>
                  <a:schemeClr val="lt1"/>
                </a:solidFill>
                <a:latin typeface="Roboto"/>
                <a:ea typeface="Roboto"/>
                <a:cs typeface="Roboto"/>
                <a:sym typeface="Roboto"/>
              </a:rPr>
              <a:t>for &lt;who&gt;</a:t>
            </a:r>
            <a:endParaRPr sz="4800" b="1" dirty="0">
              <a:solidFill>
                <a:schemeClr val="lt1"/>
              </a:solidFill>
              <a:latin typeface="Roboto"/>
              <a:ea typeface="Roboto"/>
              <a:cs typeface="Roboto"/>
              <a:sym typeface="Roboto"/>
            </a:endParaRPr>
          </a:p>
        </p:txBody>
      </p:sp>
      <p:sp>
        <p:nvSpPr>
          <p:cNvPr id="803" name="Google Shape;803;p133"/>
          <p:cNvSpPr txBox="1"/>
          <p:nvPr/>
        </p:nvSpPr>
        <p:spPr>
          <a:xfrm>
            <a:off x="901874" y="5895585"/>
            <a:ext cx="2272417" cy="410369"/>
          </a:xfrm>
          <a:prstGeom prst="rect">
            <a:avLst/>
          </a:prstGeom>
          <a:noFill/>
          <a:ln>
            <a:noFill/>
          </a:ln>
        </p:spPr>
        <p:txBody>
          <a:bodyPr spcFirstLastPara="1" wrap="square" lIns="121900" tIns="60933" rIns="121900" bIns="60933" anchor="t" anchorCtr="0">
            <a:noAutofit/>
          </a:bodyPr>
          <a:lstStyle/>
          <a:p>
            <a:endParaRPr sz="1867">
              <a:solidFill>
                <a:srgbClr val="FFFFFF"/>
              </a:solidFill>
              <a:latin typeface="Open Sans"/>
              <a:ea typeface="Open Sans"/>
              <a:cs typeface="Open Sans"/>
              <a:sym typeface="Open Sans"/>
            </a:endParaRPr>
          </a:p>
        </p:txBody>
      </p:sp>
      <p:pic>
        <p:nvPicPr>
          <p:cNvPr id="804" name="Google Shape;804;p133"/>
          <p:cNvPicPr preferRelativeResize="0"/>
          <p:nvPr/>
        </p:nvPicPr>
        <p:blipFill>
          <a:blip r:embed="rId3">
            <a:alphaModFix/>
          </a:blip>
          <a:stretch>
            <a:fillRect/>
          </a:stretch>
        </p:blipFill>
        <p:spPr>
          <a:xfrm>
            <a:off x="7840200" y="5408365"/>
            <a:ext cx="882168" cy="810132"/>
          </a:xfrm>
          <a:prstGeom prst="rect">
            <a:avLst/>
          </a:prstGeom>
          <a:noFill/>
          <a:ln>
            <a:noFill/>
          </a:ln>
        </p:spPr>
      </p:pic>
      <p:cxnSp>
        <p:nvCxnSpPr>
          <p:cNvPr id="805" name="Google Shape;805;p133"/>
          <p:cNvCxnSpPr/>
          <p:nvPr/>
        </p:nvCxnSpPr>
        <p:spPr>
          <a:xfrm rot="10800000" flipH="1">
            <a:off x="8561500" y="5408367"/>
            <a:ext cx="562000" cy="973600"/>
          </a:xfrm>
          <a:prstGeom prst="straightConnector1">
            <a:avLst/>
          </a:prstGeom>
          <a:noFill/>
          <a:ln w="28575" cap="flat" cmpd="sng">
            <a:solidFill>
              <a:schemeClr val="lt1"/>
            </a:solidFill>
            <a:prstDash val="solid"/>
            <a:round/>
            <a:headEnd type="none" w="med" len="med"/>
            <a:tailEnd type="none" w="med" len="med"/>
          </a:ln>
        </p:spPr>
      </p:cxnSp>
      <p:sp>
        <p:nvSpPr>
          <p:cNvPr id="806" name="Google Shape;806;p133"/>
          <p:cNvSpPr txBox="1"/>
          <p:nvPr/>
        </p:nvSpPr>
        <p:spPr>
          <a:xfrm>
            <a:off x="692700" y="5354433"/>
            <a:ext cx="7868800" cy="918000"/>
          </a:xfrm>
          <a:prstGeom prst="rect">
            <a:avLst/>
          </a:prstGeom>
          <a:noFill/>
          <a:ln>
            <a:noFill/>
          </a:ln>
        </p:spPr>
        <p:txBody>
          <a:bodyPr spcFirstLastPara="1" wrap="square" lIns="121900" tIns="121900" rIns="121900" bIns="121900" anchor="t" anchorCtr="0">
            <a:noAutofit/>
          </a:bodyPr>
          <a:lstStyle/>
          <a:p>
            <a:r>
              <a:rPr lang="en-US" sz="2667" b="1" dirty="0">
                <a:solidFill>
                  <a:srgbClr val="FFFFFF"/>
                </a:solidFill>
                <a:latin typeface="Roboto"/>
                <a:ea typeface="Roboto"/>
                <a:cs typeface="Roboto"/>
                <a:sym typeface="Roboto"/>
              </a:rPr>
              <a:t>Chris Akker – Solution Architect / Nginx</a:t>
            </a:r>
          </a:p>
          <a:p>
            <a:r>
              <a:rPr lang="en-US" sz="2667" b="1" dirty="0">
                <a:solidFill>
                  <a:srgbClr val="FFFFFF"/>
                </a:solidFill>
                <a:latin typeface="Roboto"/>
                <a:ea typeface="Roboto"/>
                <a:cs typeface="Roboto"/>
                <a:sym typeface="Roboto"/>
              </a:rPr>
              <a:t>Steve Wagner – Solution Architect / Nginx</a:t>
            </a:r>
            <a:endParaRPr sz="2667" b="1" dirty="0">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F9F28-DBD4-D48F-5B3D-B365601DA707}"/>
              </a:ext>
            </a:extLst>
          </p:cNvPr>
          <p:cNvSpPr>
            <a:spLocks noGrp="1"/>
          </p:cNvSpPr>
          <p:nvPr>
            <p:ph type="title"/>
          </p:nvPr>
        </p:nvSpPr>
        <p:spPr>
          <a:xfrm>
            <a:off x="839788" y="457200"/>
            <a:ext cx="1972423" cy="1600200"/>
          </a:xfrm>
        </p:spPr>
        <p:txBody>
          <a:bodyPr/>
          <a:lstStyle/>
          <a:p>
            <a:r>
              <a:rPr lang="en-US" dirty="0"/>
              <a:t>NKL test/demo UDF</a:t>
            </a:r>
          </a:p>
        </p:txBody>
      </p:sp>
      <p:pic>
        <p:nvPicPr>
          <p:cNvPr id="6" name="Content Placeholder 5">
            <a:extLst>
              <a:ext uri="{FF2B5EF4-FFF2-40B4-BE49-F238E27FC236}">
                <a16:creationId xmlns:a16="http://schemas.microsoft.com/office/drawing/2014/main" id="{07351E84-46C3-3E15-B7AF-819B734C271C}"/>
              </a:ext>
            </a:extLst>
          </p:cNvPr>
          <p:cNvPicPr>
            <a:picLocks noGrp="1" noChangeAspect="1"/>
          </p:cNvPicPr>
          <p:nvPr>
            <p:ph idx="1"/>
          </p:nvPr>
        </p:nvPicPr>
        <p:blipFill>
          <a:blip r:embed="rId2"/>
          <a:stretch>
            <a:fillRect/>
          </a:stretch>
        </p:blipFill>
        <p:spPr>
          <a:xfrm>
            <a:off x="3565455" y="119392"/>
            <a:ext cx="8468393" cy="6619215"/>
          </a:xfrm>
        </p:spPr>
      </p:pic>
      <p:sp>
        <p:nvSpPr>
          <p:cNvPr id="4" name="Text Placeholder 3">
            <a:extLst>
              <a:ext uri="{FF2B5EF4-FFF2-40B4-BE49-F238E27FC236}">
                <a16:creationId xmlns:a16="http://schemas.microsoft.com/office/drawing/2014/main" id="{65EB2E95-433C-1B27-728B-744040498EF9}"/>
              </a:ext>
            </a:extLst>
          </p:cNvPr>
          <p:cNvSpPr>
            <a:spLocks noGrp="1"/>
          </p:cNvSpPr>
          <p:nvPr>
            <p:ph type="body" sz="half" idx="2"/>
          </p:nvPr>
        </p:nvSpPr>
        <p:spPr>
          <a:xfrm>
            <a:off x="839788" y="2057400"/>
            <a:ext cx="1972423" cy="3811588"/>
          </a:xfrm>
        </p:spPr>
        <p:txBody>
          <a:bodyPr/>
          <a:lstStyle/>
          <a:p>
            <a:r>
              <a:rPr lang="en-US" dirty="0"/>
              <a:t>3 node cluster</a:t>
            </a:r>
          </a:p>
          <a:p>
            <a:r>
              <a:rPr lang="en-US" dirty="0"/>
              <a:t>NIC</a:t>
            </a:r>
          </a:p>
          <a:p>
            <a:r>
              <a:rPr lang="en-US" dirty="0"/>
              <a:t>LB Controller ( new )</a:t>
            </a:r>
          </a:p>
          <a:p>
            <a:r>
              <a:rPr lang="en-US" dirty="0"/>
              <a:t>Nginx-ingress Service</a:t>
            </a:r>
          </a:p>
          <a:p>
            <a:r>
              <a:rPr lang="en-US" dirty="0"/>
              <a:t>Type NodePort</a:t>
            </a:r>
          </a:p>
          <a:p>
            <a:endParaRPr lang="en-US" dirty="0"/>
          </a:p>
          <a:p>
            <a:r>
              <a:rPr lang="en-US" dirty="0"/>
              <a:t>Nginx Plus LB Server</a:t>
            </a:r>
          </a:p>
          <a:p>
            <a:r>
              <a:rPr lang="en-US" dirty="0"/>
              <a:t>API Enabled</a:t>
            </a:r>
          </a:p>
          <a:p>
            <a:r>
              <a:rPr lang="en-US" dirty="0"/>
              <a:t>Café Demo</a:t>
            </a:r>
          </a:p>
          <a:p>
            <a:endParaRPr lang="en-US" dirty="0"/>
          </a:p>
        </p:txBody>
      </p:sp>
    </p:spTree>
    <p:extLst>
      <p:ext uri="{BB962C8B-B14F-4D97-AF65-F5344CB8AC3E}">
        <p14:creationId xmlns:p14="http://schemas.microsoft.com/office/powerpoint/2010/main" val="3375740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C22E9-9612-BA76-BC4F-5A93A0191695}"/>
              </a:ext>
            </a:extLst>
          </p:cNvPr>
          <p:cNvSpPr>
            <a:spLocks noGrp="1"/>
          </p:cNvSpPr>
          <p:nvPr>
            <p:ph type="title"/>
          </p:nvPr>
        </p:nvSpPr>
        <p:spPr/>
        <p:txBody>
          <a:bodyPr/>
          <a:lstStyle/>
          <a:p>
            <a:r>
              <a:rPr lang="en-US" b="1" dirty="0">
                <a:latin typeface="Roboto" panose="02000000000000000000" pitchFamily="2" charset="0"/>
                <a:ea typeface="Roboto" panose="02000000000000000000" pitchFamily="2" charset="0"/>
                <a:cs typeface="Roboto" panose="02000000000000000000" pitchFamily="2" charset="0"/>
              </a:rPr>
              <a:t>Agenda</a:t>
            </a:r>
          </a:p>
        </p:txBody>
      </p:sp>
      <p:sp>
        <p:nvSpPr>
          <p:cNvPr id="3" name="Content Placeholder 2">
            <a:extLst>
              <a:ext uri="{FF2B5EF4-FFF2-40B4-BE49-F238E27FC236}">
                <a16:creationId xmlns:a16="http://schemas.microsoft.com/office/drawing/2014/main" id="{427237C1-F656-0DE4-8223-C1CE3130CE62}"/>
              </a:ext>
            </a:extLst>
          </p:cNvPr>
          <p:cNvSpPr>
            <a:spLocks noGrp="1"/>
          </p:cNvSpPr>
          <p:nvPr>
            <p:ph idx="1"/>
          </p:nvPr>
        </p:nvSpPr>
        <p:spPr/>
        <p:txBody>
          <a:bodyPr/>
          <a:lstStyle/>
          <a:p>
            <a:r>
              <a:rPr lang="en-US" dirty="0"/>
              <a:t>Kubernetes Network / Ingress Review</a:t>
            </a:r>
          </a:p>
          <a:p>
            <a:r>
              <a:rPr lang="en-US" dirty="0"/>
              <a:t>Use case</a:t>
            </a:r>
          </a:p>
          <a:p>
            <a:r>
              <a:rPr lang="en-US" dirty="0"/>
              <a:t>What is it</a:t>
            </a:r>
          </a:p>
          <a:p>
            <a:r>
              <a:rPr lang="en-US" dirty="0"/>
              <a:t>Why build it</a:t>
            </a:r>
          </a:p>
          <a:p>
            <a:r>
              <a:rPr lang="en-US" dirty="0"/>
              <a:t>Business Case – Dell</a:t>
            </a:r>
          </a:p>
          <a:p>
            <a:r>
              <a:rPr lang="en-US" dirty="0"/>
              <a:t>Rob’s Dell Trip Report Snippet</a:t>
            </a:r>
          </a:p>
          <a:p>
            <a:r>
              <a:rPr lang="en-US" dirty="0"/>
              <a:t>Alternatives</a:t>
            </a:r>
          </a:p>
          <a:p>
            <a:endParaRPr lang="en-US" dirty="0"/>
          </a:p>
        </p:txBody>
      </p:sp>
    </p:spTree>
    <p:extLst>
      <p:ext uri="{BB962C8B-B14F-4D97-AF65-F5344CB8AC3E}">
        <p14:creationId xmlns:p14="http://schemas.microsoft.com/office/powerpoint/2010/main" val="1501411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sp>
        <p:nvSpPr>
          <p:cNvPr id="1132" name="Google Shape;1132;p152"/>
          <p:cNvSpPr txBox="1">
            <a:spLocks noGrp="1"/>
          </p:cNvSpPr>
          <p:nvPr>
            <p:ph type="sldNum" idx="12"/>
          </p:nvPr>
        </p:nvSpPr>
        <p:spPr>
          <a:xfrm>
            <a:off x="609600" y="6200767"/>
            <a:ext cx="370800" cy="328000"/>
          </a:xfrm>
          <a:prstGeom prst="rect">
            <a:avLst/>
          </a:prstGeom>
          <a:noFill/>
          <a:ln>
            <a:noFill/>
          </a:ln>
        </p:spPr>
        <p:txBody>
          <a:bodyPr spcFirstLastPara="1" vert="horz" wrap="square" lIns="0" tIns="0" rIns="0" bIns="0" rtlCol="0" anchor="ctr" anchorCtr="0">
            <a:noAutofit/>
          </a:bodyPr>
          <a:lstStyle/>
          <a:p>
            <a:fld id="{00000000-1234-1234-1234-123412341234}" type="slidenum">
              <a:rPr lang="en-US">
                <a:solidFill>
                  <a:srgbClr val="75787B"/>
                </a:solidFill>
                <a:latin typeface="Arial"/>
                <a:ea typeface="Arial"/>
                <a:cs typeface="Arial"/>
                <a:sym typeface="Arial"/>
              </a:rPr>
              <a:pPr/>
              <a:t>3</a:t>
            </a:fld>
            <a:endParaRPr>
              <a:solidFill>
                <a:srgbClr val="75787B"/>
              </a:solidFill>
              <a:latin typeface="Arial"/>
              <a:ea typeface="Arial"/>
              <a:cs typeface="Arial"/>
              <a:sym typeface="Arial"/>
            </a:endParaRPr>
          </a:p>
        </p:txBody>
      </p:sp>
      <p:sp>
        <p:nvSpPr>
          <p:cNvPr id="1133" name="Google Shape;1133;p152"/>
          <p:cNvSpPr txBox="1"/>
          <p:nvPr/>
        </p:nvSpPr>
        <p:spPr>
          <a:xfrm>
            <a:off x="7184565" y="1717087"/>
            <a:ext cx="4193200" cy="4295899"/>
          </a:xfrm>
          <a:prstGeom prst="rect">
            <a:avLst/>
          </a:prstGeom>
          <a:noFill/>
          <a:ln>
            <a:noFill/>
          </a:ln>
        </p:spPr>
        <p:txBody>
          <a:bodyPr spcFirstLastPara="1" wrap="square" lIns="91400" tIns="45700" rIns="91400" bIns="45700" anchor="t" anchorCtr="0">
            <a:noAutofit/>
          </a:bodyPr>
          <a:lstStyle/>
          <a:p>
            <a:pPr marL="285742" indent="-234943">
              <a:buClr>
                <a:schemeClr val="dk2"/>
              </a:buClr>
              <a:buSzPts val="1200"/>
              <a:buFont typeface="Roboto"/>
              <a:buChar char="•"/>
            </a:pPr>
            <a:r>
              <a:rPr lang="en-US" sz="1600" dirty="0">
                <a:solidFill>
                  <a:schemeClr val="dk1"/>
                </a:solidFill>
                <a:latin typeface="Roboto"/>
                <a:ea typeface="Roboto"/>
                <a:cs typeface="Roboto"/>
                <a:sym typeface="Roboto"/>
              </a:rPr>
              <a:t>NGINX commonly used as Ingress Controller</a:t>
            </a:r>
            <a:endParaRPr sz="1600" dirty="0">
              <a:solidFill>
                <a:schemeClr val="dk1"/>
              </a:solidFill>
              <a:latin typeface="Roboto"/>
              <a:ea typeface="Roboto"/>
              <a:cs typeface="Roboto"/>
              <a:sym typeface="Roboto"/>
            </a:endParaRPr>
          </a:p>
          <a:p>
            <a:endParaRPr sz="1600" dirty="0">
              <a:solidFill>
                <a:schemeClr val="dk1"/>
              </a:solidFill>
              <a:latin typeface="Roboto"/>
              <a:ea typeface="Roboto"/>
              <a:cs typeface="Roboto"/>
              <a:sym typeface="Roboto"/>
            </a:endParaRPr>
          </a:p>
          <a:p>
            <a:pPr marL="285742" indent="-234943">
              <a:buClr>
                <a:schemeClr val="dk2"/>
              </a:buClr>
              <a:buSzPts val="1200"/>
              <a:buFont typeface="Roboto"/>
              <a:buChar char="•"/>
            </a:pPr>
            <a:r>
              <a:rPr lang="en-US" sz="1600" dirty="0">
                <a:solidFill>
                  <a:srgbClr val="24292E"/>
                </a:solidFill>
                <a:highlight>
                  <a:srgbClr val="FFFFFF"/>
                </a:highlight>
                <a:latin typeface="Roboto"/>
                <a:ea typeface="Roboto"/>
                <a:cs typeface="Roboto"/>
                <a:sym typeface="Roboto"/>
              </a:rPr>
              <a:t>Dynamic reconfiguration of endpoints (no configuration reloading)</a:t>
            </a:r>
            <a:endParaRPr sz="1600" dirty="0">
              <a:solidFill>
                <a:schemeClr val="dk1"/>
              </a:solidFill>
              <a:latin typeface="Roboto"/>
              <a:ea typeface="Roboto"/>
              <a:cs typeface="Roboto"/>
              <a:sym typeface="Roboto"/>
            </a:endParaRPr>
          </a:p>
          <a:p>
            <a:pPr marL="285742" indent="-171445"/>
            <a:endParaRPr sz="1600" dirty="0">
              <a:solidFill>
                <a:schemeClr val="dk1"/>
              </a:solidFill>
              <a:latin typeface="Roboto"/>
              <a:ea typeface="Roboto"/>
              <a:cs typeface="Roboto"/>
              <a:sym typeface="Roboto"/>
            </a:endParaRPr>
          </a:p>
          <a:p>
            <a:pPr marL="285742" indent="-234943">
              <a:buClr>
                <a:schemeClr val="dk2"/>
              </a:buClr>
              <a:buSzPts val="1200"/>
              <a:buFont typeface="Roboto"/>
              <a:buChar char="•"/>
            </a:pPr>
            <a:r>
              <a:rPr lang="en-US" sz="1600" dirty="0">
                <a:latin typeface="Roboto"/>
                <a:ea typeface="Roboto"/>
                <a:cs typeface="Roboto"/>
                <a:sym typeface="Roboto"/>
              </a:rPr>
              <a:t>Additional metrics, provided by a streamlined Prometheus exporter</a:t>
            </a:r>
            <a:br>
              <a:rPr lang="en-US" sz="1600" dirty="0">
                <a:latin typeface="Roboto"/>
                <a:ea typeface="Roboto"/>
                <a:cs typeface="Roboto"/>
                <a:sym typeface="Roboto"/>
              </a:rPr>
            </a:br>
            <a:endParaRPr sz="1600" dirty="0">
              <a:latin typeface="Roboto"/>
              <a:ea typeface="Roboto"/>
              <a:cs typeface="Roboto"/>
              <a:sym typeface="Roboto"/>
            </a:endParaRPr>
          </a:p>
          <a:p>
            <a:pPr marL="285742" indent="-234943">
              <a:buClr>
                <a:schemeClr val="dk2"/>
              </a:buClr>
              <a:buSzPts val="1200"/>
              <a:buFont typeface="Roboto"/>
              <a:buChar char="•"/>
            </a:pPr>
            <a:r>
              <a:rPr lang="en-US" sz="1600" dirty="0">
                <a:latin typeface="Roboto"/>
                <a:ea typeface="Roboto"/>
                <a:cs typeface="Roboto"/>
                <a:sym typeface="Roboto"/>
              </a:rPr>
              <a:t>Dedicated Helm chart repository</a:t>
            </a:r>
            <a:endParaRPr sz="1600" dirty="0">
              <a:latin typeface="Roboto"/>
              <a:ea typeface="Roboto"/>
              <a:cs typeface="Roboto"/>
              <a:sym typeface="Roboto"/>
            </a:endParaRPr>
          </a:p>
          <a:p>
            <a:pPr marL="609585"/>
            <a:endParaRPr sz="1600" dirty="0">
              <a:latin typeface="Roboto"/>
              <a:ea typeface="Roboto"/>
              <a:cs typeface="Roboto"/>
              <a:sym typeface="Roboto"/>
            </a:endParaRPr>
          </a:p>
          <a:p>
            <a:pPr marL="285742" indent="-234943">
              <a:buClr>
                <a:schemeClr val="dk2"/>
              </a:buClr>
              <a:buSzPts val="1200"/>
              <a:buFont typeface="Roboto"/>
              <a:buChar char="•"/>
            </a:pPr>
            <a:r>
              <a:rPr lang="en-US" sz="1600" dirty="0">
                <a:latin typeface="Roboto"/>
                <a:ea typeface="Roboto"/>
                <a:cs typeface="Roboto"/>
                <a:sym typeface="Roboto"/>
              </a:rPr>
              <a:t>Support for Custom resources to expose more (all) NGINX Plus features as an Ingress</a:t>
            </a:r>
          </a:p>
          <a:p>
            <a:pPr marL="285742" indent="-234943">
              <a:buClr>
                <a:schemeClr val="dk2"/>
              </a:buClr>
              <a:buSzPts val="1200"/>
              <a:buFont typeface="Roboto"/>
              <a:buChar char="•"/>
            </a:pPr>
            <a:endParaRPr lang="en-US" sz="1600" dirty="0">
              <a:latin typeface="Roboto"/>
              <a:ea typeface="Roboto"/>
              <a:cs typeface="Roboto"/>
              <a:sym typeface="Roboto"/>
            </a:endParaRPr>
          </a:p>
          <a:p>
            <a:pPr marL="285742" indent="-234943">
              <a:buClr>
                <a:schemeClr val="dk2"/>
              </a:buClr>
              <a:buSzPts val="1200"/>
              <a:buFont typeface="Roboto"/>
              <a:buChar char="•"/>
            </a:pPr>
            <a:r>
              <a:rPr lang="en-US" sz="1600" dirty="0">
                <a:latin typeface="Roboto"/>
                <a:ea typeface="Roboto"/>
                <a:cs typeface="Roboto"/>
                <a:sym typeface="Roboto"/>
              </a:rPr>
              <a:t>Keep business logic in tact and move it closer to the cluster resources</a:t>
            </a:r>
            <a:br>
              <a:rPr lang="en-US" sz="1600" dirty="0">
                <a:latin typeface="Roboto"/>
                <a:ea typeface="Roboto"/>
                <a:cs typeface="Roboto"/>
                <a:sym typeface="Roboto"/>
              </a:rPr>
            </a:br>
            <a:endParaRPr sz="1600" dirty="0">
              <a:latin typeface="Roboto"/>
              <a:ea typeface="Roboto"/>
              <a:cs typeface="Roboto"/>
              <a:sym typeface="Roboto"/>
            </a:endParaRPr>
          </a:p>
        </p:txBody>
      </p:sp>
      <p:pic>
        <p:nvPicPr>
          <p:cNvPr id="1134" name="Google Shape;1134;p152"/>
          <p:cNvPicPr preferRelativeResize="0"/>
          <p:nvPr/>
        </p:nvPicPr>
        <p:blipFill rotWithShape="1">
          <a:blip r:embed="rId3">
            <a:alphaModFix/>
          </a:blip>
          <a:srcRect/>
          <a:stretch/>
        </p:blipFill>
        <p:spPr>
          <a:xfrm>
            <a:off x="609600" y="1656767"/>
            <a:ext cx="5997203" cy="4295899"/>
          </a:xfrm>
          <a:prstGeom prst="rect">
            <a:avLst/>
          </a:prstGeom>
          <a:noFill/>
          <a:ln>
            <a:noFill/>
          </a:ln>
        </p:spPr>
      </p:pic>
      <p:sp>
        <p:nvSpPr>
          <p:cNvPr id="1135" name="Google Shape;1135;p152"/>
          <p:cNvSpPr txBox="1">
            <a:spLocks noGrp="1"/>
          </p:cNvSpPr>
          <p:nvPr>
            <p:ph type="body" idx="4294967295"/>
          </p:nvPr>
        </p:nvSpPr>
        <p:spPr>
          <a:xfrm>
            <a:off x="406384" y="252067"/>
            <a:ext cx="11379200" cy="609600"/>
          </a:xfrm>
          <a:prstGeom prst="rect">
            <a:avLst/>
          </a:prstGeom>
          <a:noFill/>
          <a:ln>
            <a:noFill/>
          </a:ln>
        </p:spPr>
        <p:txBody>
          <a:bodyPr spcFirstLastPara="1" vert="horz" wrap="square" lIns="0" tIns="0" rIns="0" bIns="0" rtlCol="0" anchor="t" anchorCtr="0">
            <a:noAutofit/>
          </a:bodyPr>
          <a:lstStyle/>
          <a:p>
            <a:pPr marL="380990" indent="-380990">
              <a:lnSpc>
                <a:spcPct val="100000"/>
              </a:lnSpc>
              <a:spcBef>
                <a:spcPts val="800"/>
              </a:spcBef>
              <a:buSzPts val="2200"/>
              <a:buNone/>
            </a:pPr>
            <a:r>
              <a:rPr lang="en-US" sz="3200" b="1" dirty="0">
                <a:solidFill>
                  <a:schemeClr val="accent2"/>
                </a:solidFill>
              </a:rPr>
              <a:t>Kubernetes Ingress Controller</a:t>
            </a:r>
            <a:endParaRPr sz="3200" b="1" dirty="0">
              <a:solidFill>
                <a:schemeClr val="accent2"/>
              </a:solidFill>
              <a:latin typeface="Roboto"/>
              <a:ea typeface="Roboto"/>
              <a:cs typeface="Roboto"/>
              <a:sym typeface="Roboto"/>
            </a:endParaRPr>
          </a:p>
          <a:p>
            <a:pPr marL="380990" indent="-380990">
              <a:lnSpc>
                <a:spcPct val="100000"/>
              </a:lnSpc>
              <a:spcBef>
                <a:spcPts val="800"/>
              </a:spcBef>
              <a:buSzPts val="2200"/>
              <a:buNone/>
            </a:pPr>
            <a:endParaRPr b="1" dirty="0">
              <a:latin typeface="Roboto"/>
              <a:ea typeface="Roboto"/>
              <a:cs typeface="Roboto"/>
              <a:sym typeface="Roboto"/>
            </a:endParaRPr>
          </a:p>
        </p:txBody>
      </p:sp>
      <p:sp>
        <p:nvSpPr>
          <p:cNvPr id="1136" name="Google Shape;1136;p152"/>
          <p:cNvSpPr txBox="1">
            <a:spLocks noGrp="1"/>
          </p:cNvSpPr>
          <p:nvPr>
            <p:ph type="body" idx="4294967295"/>
          </p:nvPr>
        </p:nvSpPr>
        <p:spPr>
          <a:xfrm>
            <a:off x="413184" y="985708"/>
            <a:ext cx="11365600" cy="547016"/>
          </a:xfrm>
          <a:prstGeom prst="rect">
            <a:avLst/>
          </a:prstGeom>
          <a:noFill/>
          <a:ln>
            <a:noFill/>
          </a:ln>
        </p:spPr>
        <p:txBody>
          <a:bodyPr spcFirstLastPara="1" vert="horz" wrap="square" lIns="0" tIns="0" rIns="0" bIns="0" rtlCol="0" anchor="t" anchorCtr="0">
            <a:noAutofit/>
          </a:bodyPr>
          <a:lstStyle/>
          <a:p>
            <a:pPr marL="0" indent="0">
              <a:spcBef>
                <a:spcPts val="0"/>
              </a:spcBef>
              <a:buSzPts val="1400"/>
              <a:buNone/>
            </a:pPr>
            <a:r>
              <a:rPr lang="en-US" sz="1867" b="1" dirty="0">
                <a:solidFill>
                  <a:srgbClr val="404040"/>
                </a:solidFill>
                <a:highlight>
                  <a:srgbClr val="FFFFFF"/>
                </a:highlight>
              </a:rPr>
              <a:t>An advanced Layer 7 load‑balancing solution for exposing Kubernetes services to the Internet</a:t>
            </a:r>
            <a:endParaRPr sz="1867" b="1" dirty="0"/>
          </a:p>
          <a:p>
            <a:pPr marL="0" indent="0">
              <a:lnSpc>
                <a:spcPct val="100000"/>
              </a:lnSpc>
              <a:spcBef>
                <a:spcPts val="800"/>
              </a:spcBef>
              <a:buSzPts val="2200"/>
              <a:buNone/>
            </a:pPr>
            <a:endParaRPr sz="1467" dirty="0">
              <a:solidFill>
                <a:srgbClr val="46444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144"/>
          <p:cNvSpPr/>
          <p:nvPr/>
        </p:nvSpPr>
        <p:spPr>
          <a:xfrm>
            <a:off x="6121500" y="2869467"/>
            <a:ext cx="5260400" cy="2971600"/>
          </a:xfrm>
          <a:prstGeom prst="rect">
            <a:avLst/>
          </a:prstGeom>
          <a:solidFill>
            <a:schemeClr val="tx1">
              <a:lumMod val="10000"/>
              <a:lumOff val="90000"/>
            </a:schemeClr>
          </a:solid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algn="ctr"/>
            <a:endParaRPr sz="1200" b="1">
              <a:latin typeface="Roboto"/>
              <a:ea typeface="Roboto"/>
              <a:cs typeface="Roboto"/>
              <a:sym typeface="Roboto"/>
            </a:endParaRPr>
          </a:p>
        </p:txBody>
      </p:sp>
      <p:sp>
        <p:nvSpPr>
          <p:cNvPr id="980" name="Google Shape;980;p144"/>
          <p:cNvSpPr/>
          <p:nvPr/>
        </p:nvSpPr>
        <p:spPr>
          <a:xfrm>
            <a:off x="5678351" y="3799167"/>
            <a:ext cx="1053600" cy="1053600"/>
          </a:xfrm>
          <a:prstGeom prst="ellipse">
            <a:avLst/>
          </a:prstGeom>
          <a:solidFill>
            <a:srgbClr val="FFFFFF"/>
          </a:solidFill>
          <a:ln w="76200" cap="flat" cmpd="sng">
            <a:solidFill>
              <a:srgbClr val="F1C23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81" name="Google Shape;981;p144"/>
          <p:cNvSpPr txBox="1">
            <a:spLocks noGrp="1"/>
          </p:cNvSpPr>
          <p:nvPr>
            <p:ph type="title"/>
          </p:nvPr>
        </p:nvSpPr>
        <p:spPr>
          <a:xfrm>
            <a:off x="609600" y="365760"/>
            <a:ext cx="10972800" cy="718000"/>
          </a:xfrm>
          <a:prstGeom prst="rect">
            <a:avLst/>
          </a:prstGeom>
        </p:spPr>
        <p:txBody>
          <a:bodyPr spcFirstLastPara="1" vert="horz" wrap="square" lIns="0" tIns="0" rIns="0" bIns="0" rtlCol="0" anchor="t" anchorCtr="0">
            <a:noAutofit/>
          </a:bodyPr>
          <a:lstStyle/>
          <a:p>
            <a:r>
              <a:rPr lang="en-US" sz="3200" b="1" dirty="0">
                <a:solidFill>
                  <a:srgbClr val="00B050"/>
                </a:solidFill>
                <a:latin typeface="Roboto" panose="02000000000000000000" pitchFamily="2" charset="0"/>
                <a:ea typeface="Roboto" panose="02000000000000000000" pitchFamily="2" charset="0"/>
                <a:cs typeface="Roboto" panose="02000000000000000000" pitchFamily="2" charset="0"/>
              </a:rPr>
              <a:t>K8s Type: NodePort</a:t>
            </a:r>
            <a:endParaRPr sz="3200" b="1" dirty="0">
              <a:solidFill>
                <a:srgbClr val="00B050"/>
              </a:solidFill>
              <a:latin typeface="Roboto" panose="02000000000000000000" pitchFamily="2" charset="0"/>
              <a:ea typeface="Roboto" panose="02000000000000000000" pitchFamily="2" charset="0"/>
              <a:cs typeface="Roboto" panose="02000000000000000000" pitchFamily="2" charset="0"/>
            </a:endParaRPr>
          </a:p>
          <a:p>
            <a:endParaRPr sz="3200" b="1" dirty="0"/>
          </a:p>
          <a:p>
            <a:endParaRPr sz="3200" b="1" dirty="0"/>
          </a:p>
          <a:p>
            <a:endParaRPr sz="3200" b="1" dirty="0"/>
          </a:p>
          <a:p>
            <a:endParaRPr sz="3200" b="1" dirty="0"/>
          </a:p>
        </p:txBody>
      </p:sp>
      <p:sp>
        <p:nvSpPr>
          <p:cNvPr id="982" name="Google Shape;982;p144"/>
          <p:cNvSpPr txBox="1"/>
          <p:nvPr/>
        </p:nvSpPr>
        <p:spPr>
          <a:xfrm>
            <a:off x="527600" y="1008433"/>
            <a:ext cx="11054800" cy="1627436"/>
          </a:xfrm>
          <a:prstGeom prst="rect">
            <a:avLst/>
          </a:prstGeom>
          <a:noFill/>
          <a:ln>
            <a:noFill/>
          </a:ln>
        </p:spPr>
        <p:txBody>
          <a:bodyPr spcFirstLastPara="1" wrap="square" lIns="121900" tIns="121900" rIns="121900" bIns="121900" anchor="t" anchorCtr="0">
            <a:noAutofit/>
          </a:bodyPr>
          <a:lstStyle/>
          <a:p>
            <a:pPr>
              <a:lnSpc>
                <a:spcPct val="115000"/>
              </a:lnSpc>
              <a:spcBef>
                <a:spcPts val="1467"/>
              </a:spcBef>
            </a:pPr>
            <a:r>
              <a:rPr lang="en-US" sz="2400" b="1" dirty="0">
                <a:solidFill>
                  <a:srgbClr val="222222"/>
                </a:solidFill>
                <a:latin typeface="Roboto"/>
                <a:ea typeface="Roboto"/>
                <a:cs typeface="Roboto"/>
                <a:sym typeface="Roboto"/>
              </a:rPr>
              <a:t>Kubernetes will allocate a specific port on each Node to that service, and any request to your cluster on that port gets forwarded to the service.  Ports are ephemeral - they will change.</a:t>
            </a:r>
            <a:endParaRPr sz="2400" b="1" dirty="0">
              <a:solidFill>
                <a:srgbClr val="222222"/>
              </a:solidFill>
              <a:latin typeface="Roboto"/>
              <a:ea typeface="Roboto"/>
              <a:cs typeface="Roboto"/>
              <a:sym typeface="Roboto"/>
            </a:endParaRPr>
          </a:p>
          <a:p>
            <a:pPr>
              <a:lnSpc>
                <a:spcPct val="115000"/>
              </a:lnSpc>
              <a:spcBef>
                <a:spcPts val="2400"/>
              </a:spcBef>
            </a:pPr>
            <a:endParaRPr sz="2400" b="1" dirty="0">
              <a:solidFill>
                <a:srgbClr val="222222"/>
              </a:solidFill>
              <a:latin typeface="Roboto"/>
              <a:ea typeface="Roboto"/>
              <a:cs typeface="Roboto"/>
              <a:sym typeface="Roboto"/>
            </a:endParaRPr>
          </a:p>
          <a:p>
            <a:pPr>
              <a:lnSpc>
                <a:spcPct val="115000"/>
              </a:lnSpc>
              <a:spcBef>
                <a:spcPts val="2400"/>
              </a:spcBef>
              <a:spcAft>
                <a:spcPts val="2400"/>
              </a:spcAft>
            </a:pPr>
            <a:endParaRPr sz="2400" b="1" dirty="0">
              <a:solidFill>
                <a:srgbClr val="222222"/>
              </a:solidFill>
              <a:latin typeface="Roboto"/>
              <a:ea typeface="Roboto"/>
              <a:cs typeface="Roboto"/>
              <a:sym typeface="Roboto"/>
            </a:endParaRPr>
          </a:p>
        </p:txBody>
      </p:sp>
      <p:pic>
        <p:nvPicPr>
          <p:cNvPr id="983" name="Google Shape;983;p144"/>
          <p:cNvPicPr preferRelativeResize="0"/>
          <p:nvPr/>
        </p:nvPicPr>
        <p:blipFill>
          <a:blip r:embed="rId3">
            <a:alphaModFix/>
          </a:blip>
          <a:stretch>
            <a:fillRect/>
          </a:stretch>
        </p:blipFill>
        <p:spPr>
          <a:xfrm>
            <a:off x="2184333" y="3818017"/>
            <a:ext cx="1252000" cy="1252000"/>
          </a:xfrm>
          <a:prstGeom prst="rect">
            <a:avLst/>
          </a:prstGeom>
          <a:noFill/>
          <a:ln>
            <a:noFill/>
          </a:ln>
        </p:spPr>
      </p:pic>
      <p:sp>
        <p:nvSpPr>
          <p:cNvPr id="984" name="Google Shape;984;p144"/>
          <p:cNvSpPr txBox="1"/>
          <p:nvPr/>
        </p:nvSpPr>
        <p:spPr>
          <a:xfrm>
            <a:off x="3436333" y="3631400"/>
            <a:ext cx="1977600" cy="340000"/>
          </a:xfrm>
          <a:prstGeom prst="rect">
            <a:avLst/>
          </a:prstGeom>
          <a:noFill/>
          <a:ln>
            <a:noFill/>
          </a:ln>
        </p:spPr>
        <p:txBody>
          <a:bodyPr spcFirstLastPara="1" wrap="square" lIns="121900" tIns="121900" rIns="121900" bIns="121900" anchor="t" anchorCtr="0">
            <a:noAutofit/>
          </a:bodyPr>
          <a:lstStyle/>
          <a:p>
            <a:pPr>
              <a:lnSpc>
                <a:spcPct val="115000"/>
              </a:lnSpc>
              <a:spcBef>
                <a:spcPts val="1467"/>
              </a:spcBef>
              <a:spcAft>
                <a:spcPts val="2400"/>
              </a:spcAft>
            </a:pPr>
            <a:r>
              <a:rPr lang="en-US" sz="1600" b="1" dirty="0" err="1">
                <a:solidFill>
                  <a:srgbClr val="222222"/>
                </a:solidFill>
                <a:highlight>
                  <a:srgbClr val="F1F1F1"/>
                </a:highlight>
                <a:latin typeface="Roboto" panose="02000000000000000000" pitchFamily="2" charset="0"/>
                <a:ea typeface="Roboto" panose="02000000000000000000" pitchFamily="2" charset="0"/>
                <a:cs typeface="Roboto" panose="02000000000000000000" pitchFamily="2" charset="0"/>
                <a:sym typeface="Courier New"/>
              </a:rPr>
              <a:t>example.com</a:t>
            </a:r>
            <a:endParaRPr sz="2400" dirty="0">
              <a:latin typeface="Roboto" panose="02000000000000000000" pitchFamily="2" charset="0"/>
              <a:ea typeface="Roboto" panose="02000000000000000000" pitchFamily="2" charset="0"/>
              <a:cs typeface="Roboto" panose="02000000000000000000" pitchFamily="2" charset="0"/>
            </a:endParaRPr>
          </a:p>
        </p:txBody>
      </p:sp>
      <p:sp>
        <p:nvSpPr>
          <p:cNvPr id="985" name="Google Shape;985;p144"/>
          <p:cNvSpPr/>
          <p:nvPr/>
        </p:nvSpPr>
        <p:spPr>
          <a:xfrm>
            <a:off x="9314167" y="3864412"/>
            <a:ext cx="923200" cy="923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a:endParaRPr sz="2400" b="1">
              <a:latin typeface="Roboto"/>
              <a:ea typeface="Roboto"/>
              <a:cs typeface="Roboto"/>
              <a:sym typeface="Roboto"/>
            </a:endParaRPr>
          </a:p>
        </p:txBody>
      </p:sp>
      <p:sp>
        <p:nvSpPr>
          <p:cNvPr id="986" name="Google Shape;986;p144"/>
          <p:cNvSpPr/>
          <p:nvPr/>
        </p:nvSpPr>
        <p:spPr>
          <a:xfrm>
            <a:off x="7582417" y="3631397"/>
            <a:ext cx="923200" cy="1389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a:r>
              <a:rPr lang="en-US" sz="1200" b="1" dirty="0">
                <a:latin typeface="Roboto"/>
                <a:ea typeface="Roboto"/>
                <a:cs typeface="Roboto"/>
                <a:sym typeface="Roboto"/>
              </a:rPr>
              <a:t>coffee</a:t>
            </a:r>
            <a:endParaRPr sz="1200" b="1" dirty="0">
              <a:latin typeface="Roboto"/>
              <a:ea typeface="Roboto"/>
              <a:cs typeface="Roboto"/>
              <a:sym typeface="Roboto"/>
            </a:endParaRPr>
          </a:p>
          <a:p>
            <a:pPr algn="ctr"/>
            <a:r>
              <a:rPr lang="en-US" sz="1200" b="1" dirty="0">
                <a:latin typeface="Roboto"/>
                <a:ea typeface="Roboto"/>
                <a:cs typeface="Roboto"/>
                <a:sym typeface="Roboto"/>
              </a:rPr>
              <a:t>service</a:t>
            </a:r>
            <a:endParaRPr sz="1200" b="1" dirty="0">
              <a:latin typeface="Roboto"/>
              <a:ea typeface="Roboto"/>
              <a:cs typeface="Roboto"/>
              <a:sym typeface="Roboto"/>
            </a:endParaRPr>
          </a:p>
        </p:txBody>
      </p:sp>
      <p:sp>
        <p:nvSpPr>
          <p:cNvPr id="987" name="Google Shape;987;p144"/>
          <p:cNvSpPr/>
          <p:nvPr/>
        </p:nvSpPr>
        <p:spPr>
          <a:xfrm>
            <a:off x="9547213" y="4022367"/>
            <a:ext cx="923200" cy="923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a:r>
              <a:rPr lang="en-US" sz="1333" dirty="0">
                <a:latin typeface="Roboto"/>
                <a:ea typeface="Roboto"/>
                <a:cs typeface="Roboto"/>
                <a:sym typeface="Roboto"/>
              </a:rPr>
              <a:t>Coffee pods</a:t>
            </a:r>
            <a:endParaRPr sz="1333" dirty="0">
              <a:latin typeface="Roboto"/>
              <a:ea typeface="Roboto"/>
              <a:cs typeface="Roboto"/>
              <a:sym typeface="Roboto"/>
            </a:endParaRPr>
          </a:p>
        </p:txBody>
      </p:sp>
      <p:cxnSp>
        <p:nvCxnSpPr>
          <p:cNvPr id="988" name="Google Shape;988;p144"/>
          <p:cNvCxnSpPr/>
          <p:nvPr/>
        </p:nvCxnSpPr>
        <p:spPr>
          <a:xfrm rot="10800000" flipH="1">
            <a:off x="8505613" y="4239167"/>
            <a:ext cx="936000" cy="173600"/>
          </a:xfrm>
          <a:prstGeom prst="straightConnector1">
            <a:avLst/>
          </a:prstGeom>
          <a:noFill/>
          <a:ln w="9525" cap="flat" cmpd="sng">
            <a:solidFill>
              <a:srgbClr val="000000"/>
            </a:solidFill>
            <a:prstDash val="dot"/>
            <a:round/>
            <a:headEnd type="none" w="sm" len="sm"/>
            <a:tailEnd type="triangle" w="med" len="med"/>
          </a:ln>
        </p:spPr>
      </p:cxnSp>
      <p:cxnSp>
        <p:nvCxnSpPr>
          <p:cNvPr id="989" name="Google Shape;989;p144"/>
          <p:cNvCxnSpPr/>
          <p:nvPr/>
        </p:nvCxnSpPr>
        <p:spPr>
          <a:xfrm rot="10800000" flipH="1">
            <a:off x="8505600" y="4365613"/>
            <a:ext cx="1120800" cy="47200"/>
          </a:xfrm>
          <a:prstGeom prst="straightConnector1">
            <a:avLst/>
          </a:prstGeom>
          <a:noFill/>
          <a:ln w="9525" cap="flat" cmpd="sng">
            <a:solidFill>
              <a:srgbClr val="000000"/>
            </a:solidFill>
            <a:prstDash val="dot"/>
            <a:round/>
            <a:headEnd type="none" w="sm" len="sm"/>
            <a:tailEnd type="triangle" w="med" len="med"/>
          </a:ln>
        </p:spPr>
      </p:cxnSp>
      <p:sp>
        <p:nvSpPr>
          <p:cNvPr id="990" name="Google Shape;990;p144"/>
          <p:cNvSpPr txBox="1"/>
          <p:nvPr/>
        </p:nvSpPr>
        <p:spPr>
          <a:xfrm>
            <a:off x="5642800" y="4111233"/>
            <a:ext cx="1053600" cy="467200"/>
          </a:xfrm>
          <a:prstGeom prst="rect">
            <a:avLst/>
          </a:prstGeom>
          <a:noFill/>
          <a:ln>
            <a:noFill/>
          </a:ln>
        </p:spPr>
        <p:txBody>
          <a:bodyPr spcFirstLastPara="1" wrap="square" lIns="121900" tIns="121900" rIns="121900" bIns="121900" anchor="t" anchorCtr="0">
            <a:noAutofit/>
          </a:bodyPr>
          <a:lstStyle/>
          <a:p>
            <a:pPr algn="ctr"/>
            <a:r>
              <a:rPr lang="en-US" sz="1333" b="1">
                <a:latin typeface="Roboto"/>
                <a:ea typeface="Roboto"/>
                <a:cs typeface="Roboto"/>
                <a:sym typeface="Roboto"/>
              </a:rPr>
              <a:t>NodePort</a:t>
            </a:r>
            <a:endParaRPr sz="1333">
              <a:latin typeface="Roboto"/>
              <a:ea typeface="Roboto"/>
              <a:cs typeface="Roboto"/>
              <a:sym typeface="Roboto"/>
            </a:endParaRPr>
          </a:p>
        </p:txBody>
      </p:sp>
      <p:cxnSp>
        <p:nvCxnSpPr>
          <p:cNvPr id="991" name="Google Shape;991;p144"/>
          <p:cNvCxnSpPr/>
          <p:nvPr/>
        </p:nvCxnSpPr>
        <p:spPr>
          <a:xfrm rot="10800000" flipH="1">
            <a:off x="6696400" y="4326033"/>
            <a:ext cx="886000" cy="18800"/>
          </a:xfrm>
          <a:prstGeom prst="straightConnector1">
            <a:avLst/>
          </a:prstGeom>
          <a:noFill/>
          <a:ln w="28575" cap="flat" cmpd="sng">
            <a:solidFill>
              <a:srgbClr val="4A86E8"/>
            </a:solidFill>
            <a:prstDash val="solid"/>
            <a:round/>
            <a:headEnd type="none" w="sm" len="sm"/>
            <a:tailEnd type="triangle" w="med" len="med"/>
          </a:ln>
        </p:spPr>
      </p:cxnSp>
      <p:cxnSp>
        <p:nvCxnSpPr>
          <p:cNvPr id="992" name="Google Shape;992;p144"/>
          <p:cNvCxnSpPr/>
          <p:nvPr/>
        </p:nvCxnSpPr>
        <p:spPr>
          <a:xfrm>
            <a:off x="3532633" y="4344833"/>
            <a:ext cx="2110000" cy="0"/>
          </a:xfrm>
          <a:prstGeom prst="straightConnector1">
            <a:avLst/>
          </a:prstGeom>
          <a:noFill/>
          <a:ln w="57150" cap="flat" cmpd="sng">
            <a:solidFill>
              <a:srgbClr val="4A86E8"/>
            </a:solidFill>
            <a:prstDash val="solid"/>
            <a:round/>
            <a:headEnd type="none" w="sm" len="sm"/>
            <a:tailEnd type="triangle" w="med" len="med"/>
          </a:ln>
        </p:spPr>
      </p:cxnSp>
      <p:pic>
        <p:nvPicPr>
          <p:cNvPr id="16" name="Google Shape;1013;p145">
            <a:extLst>
              <a:ext uri="{FF2B5EF4-FFF2-40B4-BE49-F238E27FC236}">
                <a16:creationId xmlns:a16="http://schemas.microsoft.com/office/drawing/2014/main" id="{5E44AC24-7BA3-DA41-91CA-5D83C5D5E30D}"/>
              </a:ext>
            </a:extLst>
          </p:cNvPr>
          <p:cNvPicPr preferRelativeResize="0"/>
          <p:nvPr/>
        </p:nvPicPr>
        <p:blipFill>
          <a:blip r:embed="rId4">
            <a:alphaModFix/>
          </a:blip>
          <a:stretch>
            <a:fillRect/>
          </a:stretch>
        </p:blipFill>
        <p:spPr>
          <a:xfrm>
            <a:off x="10600545" y="2879619"/>
            <a:ext cx="790420" cy="790400"/>
          </a:xfrm>
          <a:prstGeom prst="rect">
            <a:avLst/>
          </a:prstGeom>
          <a:noFill/>
          <a:ln>
            <a:noFill/>
          </a:ln>
        </p:spPr>
      </p:pic>
      <p:sp>
        <p:nvSpPr>
          <p:cNvPr id="2" name="Rectangle 1">
            <a:extLst>
              <a:ext uri="{FF2B5EF4-FFF2-40B4-BE49-F238E27FC236}">
                <a16:creationId xmlns:a16="http://schemas.microsoft.com/office/drawing/2014/main" id="{BAD5244F-E588-7742-BA7D-DBBA82BBD1F6}"/>
              </a:ext>
            </a:extLst>
          </p:cNvPr>
          <p:cNvSpPr/>
          <p:nvPr/>
        </p:nvSpPr>
        <p:spPr>
          <a:xfrm>
            <a:off x="4409700" y="4935482"/>
            <a:ext cx="2000869" cy="461665"/>
          </a:xfrm>
          <a:prstGeom prst="rect">
            <a:avLst/>
          </a:prstGeom>
        </p:spPr>
        <p:txBody>
          <a:bodyPr wrap="none">
            <a:spAutoFit/>
          </a:bodyPr>
          <a:lstStyle/>
          <a:p>
            <a:r>
              <a:rPr lang="en-US" sz="2400" dirty="0">
                <a:solidFill>
                  <a:srgbClr val="545454"/>
                </a:solidFill>
                <a:latin typeface="Roboto" panose="02000000000000000000" pitchFamily="2" charset="0"/>
              </a:rPr>
              <a:t>30000-32767</a:t>
            </a:r>
            <a:endParaRPr lang="en-US" sz="2400" dirty="0"/>
          </a:p>
        </p:txBody>
      </p:sp>
      <p:sp>
        <p:nvSpPr>
          <p:cNvPr id="3" name="Rectangle 2">
            <a:extLst>
              <a:ext uri="{FF2B5EF4-FFF2-40B4-BE49-F238E27FC236}">
                <a16:creationId xmlns:a16="http://schemas.microsoft.com/office/drawing/2014/main" id="{B73E72FB-7A58-1943-5802-FEB6907AD8A8}"/>
              </a:ext>
            </a:extLst>
          </p:cNvPr>
          <p:cNvSpPr/>
          <p:nvPr/>
        </p:nvSpPr>
        <p:spPr>
          <a:xfrm>
            <a:off x="257519" y="6030575"/>
            <a:ext cx="6609502" cy="461665"/>
          </a:xfrm>
          <a:prstGeom prst="rect">
            <a:avLst/>
          </a:prstGeom>
        </p:spPr>
        <p:txBody>
          <a:bodyPr wrap="none">
            <a:spAutoFit/>
          </a:bodyPr>
          <a:lstStyle/>
          <a:p>
            <a:r>
              <a:rPr lang="en-US" sz="2400" dirty="0">
                <a:solidFill>
                  <a:srgbClr val="545454"/>
                </a:solidFill>
                <a:latin typeface="Roboto" panose="02000000000000000000" pitchFamily="2" charset="0"/>
              </a:rPr>
              <a:t>URL – https://cafe.example.com</a:t>
            </a:r>
            <a:r>
              <a:rPr lang="en-US" sz="2400" b="1" dirty="0">
                <a:solidFill>
                  <a:srgbClr val="545454"/>
                </a:solidFill>
                <a:latin typeface="Roboto" panose="02000000000000000000" pitchFamily="2" charset="0"/>
              </a:rPr>
              <a:t>:30433</a:t>
            </a:r>
            <a:r>
              <a:rPr lang="en-US" sz="2400" dirty="0">
                <a:solidFill>
                  <a:srgbClr val="545454"/>
                </a:solidFill>
                <a:latin typeface="Roboto" panose="02000000000000000000" pitchFamily="2" charset="0"/>
              </a:rPr>
              <a:t>/coffee</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sp>
        <p:nvSpPr>
          <p:cNvPr id="1057" name="Google Shape;1057;p147"/>
          <p:cNvSpPr/>
          <p:nvPr/>
        </p:nvSpPr>
        <p:spPr>
          <a:xfrm>
            <a:off x="5145800" y="2383300"/>
            <a:ext cx="6236000" cy="3617600"/>
          </a:xfrm>
          <a:prstGeom prst="rect">
            <a:avLst/>
          </a:prstGeom>
          <a:solidFill>
            <a:schemeClr val="tx2"/>
          </a:solid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200" b="1" kern="0">
              <a:solidFill>
                <a:srgbClr val="000000"/>
              </a:solidFill>
              <a:latin typeface="Roboto"/>
              <a:ea typeface="Roboto"/>
              <a:cs typeface="Roboto"/>
              <a:sym typeface="Roboto"/>
            </a:endParaRPr>
          </a:p>
        </p:txBody>
      </p:sp>
      <p:sp>
        <p:nvSpPr>
          <p:cNvPr id="1058" name="Google Shape;1058;p147"/>
          <p:cNvSpPr/>
          <p:nvPr/>
        </p:nvSpPr>
        <p:spPr>
          <a:xfrm>
            <a:off x="3576500" y="2037233"/>
            <a:ext cx="8194800" cy="4709200"/>
          </a:xfrm>
          <a:prstGeom prst="rect">
            <a:avLst/>
          </a:prstGeom>
          <a:solidFill>
            <a:schemeClr val="accent5">
              <a:lumMod val="40000"/>
              <a:lumOff val="60000"/>
            </a:schemeClr>
          </a:solid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200" b="1" kern="0">
              <a:solidFill>
                <a:srgbClr val="000000"/>
              </a:solidFill>
              <a:latin typeface="Roboto"/>
              <a:ea typeface="Roboto"/>
              <a:cs typeface="Roboto"/>
              <a:sym typeface="Roboto"/>
            </a:endParaRPr>
          </a:p>
        </p:txBody>
      </p:sp>
      <p:sp>
        <p:nvSpPr>
          <p:cNvPr id="1059" name="Google Shape;1059;p147"/>
          <p:cNvSpPr/>
          <p:nvPr/>
        </p:nvSpPr>
        <p:spPr>
          <a:xfrm rot="1799844">
            <a:off x="5323857" y="3643120"/>
            <a:ext cx="1114488" cy="960733"/>
          </a:xfrm>
          <a:prstGeom prst="hexagon">
            <a:avLst>
              <a:gd name="adj" fmla="val 28708"/>
              <a:gd name="vf" fmla="val 115470"/>
            </a:avLst>
          </a:prstGeom>
          <a:solidFill>
            <a:schemeClr val="accent1"/>
          </a:solidFill>
          <a:ln w="101600" cap="rnd" cmpd="sng">
            <a:solidFill>
              <a:schemeClr val="accent6"/>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4267" b="1" kern="0">
              <a:solidFill>
                <a:srgbClr val="F2A900"/>
              </a:solidFill>
              <a:latin typeface="Arial Rounded"/>
              <a:ea typeface="Arial Rounded"/>
              <a:cs typeface="Arial Rounded"/>
              <a:sym typeface="Arial Rounded"/>
            </a:endParaRPr>
          </a:p>
        </p:txBody>
      </p:sp>
      <p:sp>
        <p:nvSpPr>
          <p:cNvPr id="1060" name="Google Shape;1060;p147"/>
          <p:cNvSpPr txBox="1">
            <a:spLocks noGrp="1"/>
          </p:cNvSpPr>
          <p:nvPr>
            <p:ph type="title"/>
          </p:nvPr>
        </p:nvSpPr>
        <p:spPr>
          <a:xfrm>
            <a:off x="609600" y="365760"/>
            <a:ext cx="10972800" cy="718000"/>
          </a:xfrm>
          <a:prstGeom prst="rect">
            <a:avLst/>
          </a:prstGeom>
        </p:spPr>
        <p:txBody>
          <a:bodyPr spcFirstLastPara="1" wrap="square" lIns="0" tIns="0" rIns="0" bIns="0" anchor="t" anchorCtr="0">
            <a:noAutofit/>
          </a:bodyPr>
          <a:lstStyle/>
          <a:p>
            <a:r>
              <a:rPr lang="en-US" sz="3200" b="1" dirty="0"/>
              <a:t>K8s Type: Ingress</a:t>
            </a:r>
            <a:endParaRPr sz="3200" b="1" dirty="0"/>
          </a:p>
          <a:p>
            <a:endParaRPr sz="3200" b="1" dirty="0"/>
          </a:p>
          <a:p>
            <a:endParaRPr sz="3200" b="1" dirty="0"/>
          </a:p>
        </p:txBody>
      </p:sp>
      <p:sp>
        <p:nvSpPr>
          <p:cNvPr id="1061" name="Google Shape;1061;p147"/>
          <p:cNvSpPr txBox="1"/>
          <p:nvPr/>
        </p:nvSpPr>
        <p:spPr>
          <a:xfrm>
            <a:off x="527600" y="733932"/>
            <a:ext cx="11054800" cy="1384029"/>
          </a:xfrm>
          <a:prstGeom prst="rect">
            <a:avLst/>
          </a:prstGeom>
          <a:noFill/>
          <a:ln>
            <a:noFill/>
          </a:ln>
        </p:spPr>
        <p:txBody>
          <a:bodyPr spcFirstLastPara="1" wrap="square" lIns="121900" tIns="121900" rIns="121900" bIns="121900" anchor="t" anchorCtr="0">
            <a:noAutofit/>
          </a:bodyPr>
          <a:lstStyle/>
          <a:p>
            <a:pPr defTabSz="1219170">
              <a:lnSpc>
                <a:spcPct val="115000"/>
              </a:lnSpc>
              <a:spcBef>
                <a:spcPts val="1467"/>
              </a:spcBef>
              <a:spcAft>
                <a:spcPts val="2400"/>
              </a:spcAft>
              <a:buClr>
                <a:srgbClr val="000000"/>
              </a:buClr>
            </a:pPr>
            <a:r>
              <a:rPr lang="en-US" sz="2400" b="1" kern="0" dirty="0">
                <a:solidFill>
                  <a:srgbClr val="222222"/>
                </a:solidFill>
                <a:latin typeface="Roboto"/>
                <a:ea typeface="Roboto"/>
                <a:cs typeface="Roboto"/>
                <a:sym typeface="Roboto"/>
              </a:rPr>
              <a:t>In Kubernetes, an Ingress is an object that allows access to your Kubernetes services from outside the Kubernetes cluster. </a:t>
            </a:r>
            <a:endParaRPr sz="2400" b="1" kern="0" dirty="0">
              <a:solidFill>
                <a:srgbClr val="222222"/>
              </a:solidFill>
              <a:latin typeface="Roboto"/>
              <a:ea typeface="Roboto"/>
              <a:cs typeface="Roboto"/>
              <a:sym typeface="Roboto"/>
            </a:endParaRPr>
          </a:p>
        </p:txBody>
      </p:sp>
      <p:pic>
        <p:nvPicPr>
          <p:cNvPr id="1062" name="Google Shape;1062;p147"/>
          <p:cNvPicPr preferRelativeResize="0"/>
          <p:nvPr/>
        </p:nvPicPr>
        <p:blipFill>
          <a:blip r:embed="rId3">
            <a:alphaModFix/>
          </a:blip>
          <a:stretch>
            <a:fillRect/>
          </a:stretch>
        </p:blipFill>
        <p:spPr>
          <a:xfrm>
            <a:off x="208433" y="3566084"/>
            <a:ext cx="1252000" cy="1252000"/>
          </a:xfrm>
          <a:prstGeom prst="rect">
            <a:avLst/>
          </a:prstGeom>
          <a:noFill/>
          <a:ln>
            <a:noFill/>
          </a:ln>
        </p:spPr>
      </p:pic>
      <p:sp>
        <p:nvSpPr>
          <p:cNvPr id="1064" name="Google Shape;1064;p147"/>
          <p:cNvSpPr/>
          <p:nvPr/>
        </p:nvSpPr>
        <p:spPr>
          <a:xfrm>
            <a:off x="9618967" y="2848412"/>
            <a:ext cx="923200" cy="923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867" b="1" kern="0">
              <a:solidFill>
                <a:srgbClr val="000000"/>
              </a:solidFill>
              <a:latin typeface="Roboto"/>
              <a:ea typeface="Roboto"/>
              <a:cs typeface="Roboto"/>
              <a:sym typeface="Roboto"/>
            </a:endParaRPr>
          </a:p>
        </p:txBody>
      </p:sp>
      <p:sp>
        <p:nvSpPr>
          <p:cNvPr id="1065" name="Google Shape;1065;p147"/>
          <p:cNvSpPr/>
          <p:nvPr/>
        </p:nvSpPr>
        <p:spPr>
          <a:xfrm>
            <a:off x="9746413" y="4447384"/>
            <a:ext cx="923200" cy="923200"/>
          </a:xfrm>
          <a:prstGeom prst="roundRect">
            <a:avLst>
              <a:gd name="adj" fmla="val 16667"/>
            </a:avLst>
          </a:prstGeom>
          <a:solidFill>
            <a:srgbClr val="D9EAD3"/>
          </a:solidFill>
          <a:ln w="9525"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867" b="1" kern="0">
              <a:solidFill>
                <a:srgbClr val="000000"/>
              </a:solidFill>
              <a:latin typeface="Roboto"/>
              <a:ea typeface="Roboto"/>
              <a:cs typeface="Roboto"/>
              <a:sym typeface="Roboto"/>
            </a:endParaRPr>
          </a:p>
        </p:txBody>
      </p:sp>
      <p:sp>
        <p:nvSpPr>
          <p:cNvPr id="1066" name="Google Shape;1066;p147"/>
          <p:cNvSpPr/>
          <p:nvPr/>
        </p:nvSpPr>
        <p:spPr>
          <a:xfrm>
            <a:off x="9931033" y="4573929"/>
            <a:ext cx="923200" cy="923200"/>
          </a:xfrm>
          <a:prstGeom prst="roundRect">
            <a:avLst>
              <a:gd name="adj" fmla="val 16667"/>
            </a:avLst>
          </a:prstGeom>
          <a:solidFill>
            <a:srgbClr val="D9EAD3"/>
          </a:solidFill>
          <a:ln w="9525"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867" b="1" kern="0">
              <a:solidFill>
                <a:srgbClr val="000000"/>
              </a:solidFill>
              <a:latin typeface="Roboto"/>
              <a:ea typeface="Roboto"/>
              <a:cs typeface="Roboto"/>
              <a:sym typeface="Roboto"/>
            </a:endParaRPr>
          </a:p>
        </p:txBody>
      </p:sp>
      <p:sp>
        <p:nvSpPr>
          <p:cNvPr id="1067" name="Google Shape;1067;p147"/>
          <p:cNvSpPr/>
          <p:nvPr/>
        </p:nvSpPr>
        <p:spPr>
          <a:xfrm>
            <a:off x="7887217" y="2716997"/>
            <a:ext cx="923200" cy="1389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US" sz="1200" b="1" kern="0" dirty="0">
                <a:solidFill>
                  <a:srgbClr val="000000"/>
                </a:solidFill>
                <a:latin typeface="Roboto"/>
                <a:ea typeface="Roboto"/>
                <a:cs typeface="Roboto"/>
                <a:sym typeface="Roboto"/>
              </a:rPr>
              <a:t>coffee</a:t>
            </a:r>
            <a:endParaRPr sz="1200" b="1" kern="0" dirty="0">
              <a:solidFill>
                <a:srgbClr val="000000"/>
              </a:solidFill>
              <a:latin typeface="Roboto"/>
              <a:ea typeface="Roboto"/>
              <a:cs typeface="Roboto"/>
              <a:sym typeface="Roboto"/>
            </a:endParaRPr>
          </a:p>
          <a:p>
            <a:pPr algn="ctr" defTabSz="1219170">
              <a:buClr>
                <a:srgbClr val="000000"/>
              </a:buClr>
            </a:pPr>
            <a:r>
              <a:rPr lang="en-US" sz="1200" b="1" kern="0" dirty="0">
                <a:solidFill>
                  <a:srgbClr val="000000"/>
                </a:solidFill>
                <a:latin typeface="Roboto"/>
                <a:ea typeface="Roboto"/>
                <a:cs typeface="Roboto"/>
                <a:sym typeface="Roboto"/>
              </a:rPr>
              <a:t>service</a:t>
            </a:r>
            <a:endParaRPr sz="1200" b="1" kern="0" dirty="0">
              <a:solidFill>
                <a:srgbClr val="000000"/>
              </a:solidFill>
              <a:latin typeface="Roboto"/>
              <a:ea typeface="Roboto"/>
              <a:cs typeface="Roboto"/>
              <a:sym typeface="Roboto"/>
            </a:endParaRPr>
          </a:p>
        </p:txBody>
      </p:sp>
      <p:sp>
        <p:nvSpPr>
          <p:cNvPr id="1068" name="Google Shape;1068;p147"/>
          <p:cNvSpPr/>
          <p:nvPr/>
        </p:nvSpPr>
        <p:spPr>
          <a:xfrm>
            <a:off x="7887200" y="4489631"/>
            <a:ext cx="923200" cy="1389200"/>
          </a:xfrm>
          <a:prstGeom prst="roundRect">
            <a:avLst>
              <a:gd name="adj" fmla="val 16667"/>
            </a:avLst>
          </a:prstGeom>
          <a:solidFill>
            <a:srgbClr val="D9EAD3"/>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US" sz="1200" b="1" kern="0" dirty="0">
                <a:solidFill>
                  <a:srgbClr val="000000"/>
                </a:solidFill>
                <a:latin typeface="Roboto"/>
                <a:ea typeface="Roboto"/>
                <a:cs typeface="Roboto"/>
                <a:sym typeface="Roboto"/>
              </a:rPr>
              <a:t>tea</a:t>
            </a:r>
            <a:endParaRPr sz="1200" b="1" kern="0" dirty="0">
              <a:solidFill>
                <a:srgbClr val="000000"/>
              </a:solidFill>
              <a:latin typeface="Roboto"/>
              <a:ea typeface="Roboto"/>
              <a:cs typeface="Roboto"/>
              <a:sym typeface="Roboto"/>
            </a:endParaRPr>
          </a:p>
          <a:p>
            <a:pPr algn="ctr" defTabSz="1219170">
              <a:buClr>
                <a:srgbClr val="000000"/>
              </a:buClr>
            </a:pPr>
            <a:r>
              <a:rPr lang="en-US" sz="1200" b="1" kern="0" dirty="0">
                <a:solidFill>
                  <a:srgbClr val="000000"/>
                </a:solidFill>
                <a:latin typeface="Roboto"/>
                <a:ea typeface="Roboto"/>
                <a:cs typeface="Roboto"/>
                <a:sym typeface="Roboto"/>
              </a:rPr>
              <a:t>service</a:t>
            </a:r>
            <a:endParaRPr sz="1867" b="1" kern="0" dirty="0">
              <a:solidFill>
                <a:srgbClr val="000000"/>
              </a:solidFill>
              <a:latin typeface="Roboto"/>
              <a:ea typeface="Roboto"/>
              <a:cs typeface="Roboto"/>
              <a:sym typeface="Roboto"/>
            </a:endParaRPr>
          </a:p>
        </p:txBody>
      </p:sp>
      <p:cxnSp>
        <p:nvCxnSpPr>
          <p:cNvPr id="1069" name="Google Shape;1069;p147"/>
          <p:cNvCxnSpPr>
            <a:endCxn id="1067" idx="1"/>
          </p:cNvCxnSpPr>
          <p:nvPr/>
        </p:nvCxnSpPr>
        <p:spPr>
          <a:xfrm rot="10800000" flipH="1">
            <a:off x="6440417" y="3411597"/>
            <a:ext cx="1446800" cy="403200"/>
          </a:xfrm>
          <a:prstGeom prst="straightConnector1">
            <a:avLst/>
          </a:prstGeom>
          <a:noFill/>
          <a:ln w="28575" cap="flat" cmpd="sng">
            <a:solidFill>
              <a:srgbClr val="4A86E8"/>
            </a:solidFill>
            <a:prstDash val="solid"/>
            <a:round/>
            <a:headEnd type="none" w="sm" len="sm"/>
            <a:tailEnd type="triangle" w="med" len="med"/>
          </a:ln>
        </p:spPr>
      </p:cxnSp>
      <p:cxnSp>
        <p:nvCxnSpPr>
          <p:cNvPr id="1070" name="Google Shape;1070;p147"/>
          <p:cNvCxnSpPr>
            <a:cxnSpLocks/>
            <a:endCxn id="1068" idx="1"/>
          </p:cNvCxnSpPr>
          <p:nvPr/>
        </p:nvCxnSpPr>
        <p:spPr>
          <a:xfrm>
            <a:off x="6440400" y="4393831"/>
            <a:ext cx="1446800" cy="790400"/>
          </a:xfrm>
          <a:prstGeom prst="straightConnector1">
            <a:avLst/>
          </a:prstGeom>
          <a:noFill/>
          <a:ln w="28575" cap="flat" cmpd="sng">
            <a:solidFill>
              <a:srgbClr val="10872A"/>
            </a:solidFill>
            <a:prstDash val="solid"/>
            <a:round/>
            <a:headEnd type="none" w="sm" len="sm"/>
            <a:tailEnd type="triangle" w="med" len="med"/>
          </a:ln>
        </p:spPr>
      </p:cxnSp>
      <p:sp>
        <p:nvSpPr>
          <p:cNvPr id="1072" name="Google Shape;1072;p147"/>
          <p:cNvSpPr/>
          <p:nvPr/>
        </p:nvSpPr>
        <p:spPr>
          <a:xfrm>
            <a:off x="10093713" y="4737417"/>
            <a:ext cx="923200" cy="923200"/>
          </a:xfrm>
          <a:prstGeom prst="roundRect">
            <a:avLst>
              <a:gd name="adj" fmla="val 16667"/>
            </a:avLst>
          </a:prstGeom>
          <a:solidFill>
            <a:srgbClr val="D9EAD3"/>
          </a:solidFill>
          <a:ln w="9525"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867" b="1" kern="0">
              <a:solidFill>
                <a:srgbClr val="000000"/>
              </a:solidFill>
              <a:latin typeface="Roboto"/>
              <a:ea typeface="Roboto"/>
              <a:cs typeface="Roboto"/>
              <a:sym typeface="Roboto"/>
            </a:endParaRPr>
          </a:p>
        </p:txBody>
      </p:sp>
      <p:sp>
        <p:nvSpPr>
          <p:cNvPr id="1073" name="Google Shape;1073;p147"/>
          <p:cNvSpPr/>
          <p:nvPr/>
        </p:nvSpPr>
        <p:spPr>
          <a:xfrm>
            <a:off x="10256400" y="4908996"/>
            <a:ext cx="923200" cy="923200"/>
          </a:xfrm>
          <a:prstGeom prst="roundRect">
            <a:avLst>
              <a:gd name="adj" fmla="val 16667"/>
            </a:avLst>
          </a:prstGeom>
          <a:solidFill>
            <a:srgbClr val="D9EAD3"/>
          </a:solidFill>
          <a:ln w="9525"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US" sz="1333" kern="0" dirty="0">
                <a:solidFill>
                  <a:srgbClr val="000000"/>
                </a:solidFill>
                <a:latin typeface="Roboto"/>
                <a:ea typeface="Roboto"/>
                <a:cs typeface="Roboto"/>
                <a:sym typeface="Roboto"/>
              </a:rPr>
              <a:t>Tea pod </a:t>
            </a:r>
            <a:endParaRPr sz="1333" kern="0" dirty="0">
              <a:solidFill>
                <a:srgbClr val="000000"/>
              </a:solidFill>
              <a:latin typeface="Roboto"/>
              <a:ea typeface="Roboto"/>
              <a:cs typeface="Roboto"/>
              <a:sym typeface="Roboto"/>
            </a:endParaRPr>
          </a:p>
        </p:txBody>
      </p:sp>
      <p:cxnSp>
        <p:nvCxnSpPr>
          <p:cNvPr id="1074" name="Google Shape;1074;p147"/>
          <p:cNvCxnSpPr>
            <a:cxnSpLocks/>
            <a:stCxn id="1068" idx="3"/>
            <a:endCxn id="1065" idx="1"/>
          </p:cNvCxnSpPr>
          <p:nvPr/>
        </p:nvCxnSpPr>
        <p:spPr>
          <a:xfrm rot="10800000" flipH="1">
            <a:off x="8810400" y="4909031"/>
            <a:ext cx="936000" cy="275200"/>
          </a:xfrm>
          <a:prstGeom prst="straightConnector1">
            <a:avLst/>
          </a:prstGeom>
          <a:noFill/>
          <a:ln w="9525" cap="flat" cmpd="sng">
            <a:solidFill>
              <a:srgbClr val="000000"/>
            </a:solidFill>
            <a:prstDash val="dot"/>
            <a:round/>
            <a:headEnd type="none" w="sm" len="sm"/>
            <a:tailEnd type="triangle" w="med" len="med"/>
          </a:ln>
        </p:spPr>
      </p:cxnSp>
      <p:cxnSp>
        <p:nvCxnSpPr>
          <p:cNvPr id="1075" name="Google Shape;1075;p147"/>
          <p:cNvCxnSpPr>
            <a:cxnSpLocks/>
            <a:stCxn id="1068" idx="3"/>
            <a:endCxn id="1066" idx="1"/>
          </p:cNvCxnSpPr>
          <p:nvPr/>
        </p:nvCxnSpPr>
        <p:spPr>
          <a:xfrm rot="10800000" flipH="1">
            <a:off x="8810400" y="5035431"/>
            <a:ext cx="1120800" cy="148800"/>
          </a:xfrm>
          <a:prstGeom prst="straightConnector1">
            <a:avLst/>
          </a:prstGeom>
          <a:noFill/>
          <a:ln w="9525" cap="flat" cmpd="sng">
            <a:solidFill>
              <a:srgbClr val="000000"/>
            </a:solidFill>
            <a:prstDash val="dot"/>
            <a:round/>
            <a:headEnd type="none" w="sm" len="sm"/>
            <a:tailEnd type="triangle" w="med" len="med"/>
          </a:ln>
        </p:spPr>
      </p:cxnSp>
      <p:cxnSp>
        <p:nvCxnSpPr>
          <p:cNvPr id="1076" name="Google Shape;1076;p147"/>
          <p:cNvCxnSpPr>
            <a:cxnSpLocks/>
            <a:stCxn id="1068" idx="3"/>
            <a:endCxn id="1072" idx="1"/>
          </p:cNvCxnSpPr>
          <p:nvPr/>
        </p:nvCxnSpPr>
        <p:spPr>
          <a:xfrm>
            <a:off x="8810400" y="5184231"/>
            <a:ext cx="1283200" cy="14800"/>
          </a:xfrm>
          <a:prstGeom prst="straightConnector1">
            <a:avLst/>
          </a:prstGeom>
          <a:noFill/>
          <a:ln w="9525" cap="flat" cmpd="sng">
            <a:solidFill>
              <a:srgbClr val="000000"/>
            </a:solidFill>
            <a:prstDash val="dot"/>
            <a:round/>
            <a:headEnd type="none" w="sm" len="sm"/>
            <a:tailEnd type="triangle" w="med" len="med"/>
          </a:ln>
        </p:spPr>
      </p:cxnSp>
      <p:cxnSp>
        <p:nvCxnSpPr>
          <p:cNvPr id="1077" name="Google Shape;1077;p147"/>
          <p:cNvCxnSpPr/>
          <p:nvPr/>
        </p:nvCxnSpPr>
        <p:spPr>
          <a:xfrm>
            <a:off x="8810400" y="5184231"/>
            <a:ext cx="1486400" cy="319600"/>
          </a:xfrm>
          <a:prstGeom prst="straightConnector1">
            <a:avLst/>
          </a:prstGeom>
          <a:noFill/>
          <a:ln w="9525" cap="flat" cmpd="sng">
            <a:solidFill>
              <a:srgbClr val="000000"/>
            </a:solidFill>
            <a:prstDash val="dot"/>
            <a:round/>
            <a:headEnd type="none" w="sm" len="sm"/>
            <a:tailEnd type="triangle" w="med" len="med"/>
          </a:ln>
        </p:spPr>
      </p:cxnSp>
      <p:sp>
        <p:nvSpPr>
          <p:cNvPr id="1078" name="Google Shape;1078;p147"/>
          <p:cNvSpPr/>
          <p:nvPr/>
        </p:nvSpPr>
        <p:spPr>
          <a:xfrm>
            <a:off x="9852013" y="3006367"/>
            <a:ext cx="923200" cy="923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US" sz="1333" kern="0" dirty="0">
                <a:solidFill>
                  <a:srgbClr val="000000"/>
                </a:solidFill>
                <a:latin typeface="Roboto"/>
                <a:ea typeface="Roboto"/>
                <a:cs typeface="Roboto"/>
                <a:sym typeface="Roboto"/>
              </a:rPr>
              <a:t>Coffee pod</a:t>
            </a:r>
            <a:endParaRPr sz="1333" kern="0" dirty="0">
              <a:solidFill>
                <a:srgbClr val="000000"/>
              </a:solidFill>
              <a:latin typeface="Roboto"/>
              <a:ea typeface="Roboto"/>
              <a:cs typeface="Roboto"/>
              <a:sym typeface="Roboto"/>
            </a:endParaRPr>
          </a:p>
        </p:txBody>
      </p:sp>
      <p:cxnSp>
        <p:nvCxnSpPr>
          <p:cNvPr id="1079" name="Google Shape;1079;p147"/>
          <p:cNvCxnSpPr/>
          <p:nvPr/>
        </p:nvCxnSpPr>
        <p:spPr>
          <a:xfrm rot="10800000" flipH="1">
            <a:off x="8810413" y="3223167"/>
            <a:ext cx="936000" cy="173600"/>
          </a:xfrm>
          <a:prstGeom prst="straightConnector1">
            <a:avLst/>
          </a:prstGeom>
          <a:noFill/>
          <a:ln w="9525" cap="flat" cmpd="sng">
            <a:solidFill>
              <a:srgbClr val="000000"/>
            </a:solidFill>
            <a:prstDash val="dot"/>
            <a:round/>
            <a:headEnd type="none" w="sm" len="sm"/>
            <a:tailEnd type="triangle" w="med" len="med"/>
          </a:ln>
        </p:spPr>
      </p:cxnSp>
      <p:cxnSp>
        <p:nvCxnSpPr>
          <p:cNvPr id="1080" name="Google Shape;1080;p147"/>
          <p:cNvCxnSpPr/>
          <p:nvPr/>
        </p:nvCxnSpPr>
        <p:spPr>
          <a:xfrm rot="10800000" flipH="1">
            <a:off x="8810400" y="3349613"/>
            <a:ext cx="1120800" cy="47200"/>
          </a:xfrm>
          <a:prstGeom prst="straightConnector1">
            <a:avLst/>
          </a:prstGeom>
          <a:noFill/>
          <a:ln w="9525" cap="flat" cmpd="sng">
            <a:solidFill>
              <a:srgbClr val="000000"/>
            </a:solidFill>
            <a:prstDash val="dot"/>
            <a:round/>
            <a:headEnd type="none" w="sm" len="sm"/>
            <a:tailEnd type="triangle" w="med" len="med"/>
          </a:ln>
        </p:spPr>
      </p:cxnSp>
      <p:sp>
        <p:nvSpPr>
          <p:cNvPr id="1081" name="Google Shape;1081;p147"/>
          <p:cNvSpPr txBox="1"/>
          <p:nvPr/>
        </p:nvSpPr>
        <p:spPr>
          <a:xfrm>
            <a:off x="337602" y="5151007"/>
            <a:ext cx="3921018" cy="1115200"/>
          </a:xfrm>
          <a:prstGeom prst="rect">
            <a:avLst/>
          </a:prstGeom>
          <a:noFill/>
          <a:ln>
            <a:noFill/>
          </a:ln>
        </p:spPr>
        <p:txBody>
          <a:bodyPr spcFirstLastPara="1" wrap="square" lIns="121900" tIns="121900" rIns="121900" bIns="121900" anchor="t" anchorCtr="0">
            <a:noAutofit/>
          </a:bodyPr>
          <a:lstStyle/>
          <a:p>
            <a:pPr defTabSz="1219170">
              <a:lnSpc>
                <a:spcPct val="115000"/>
              </a:lnSpc>
              <a:spcBef>
                <a:spcPts val="1467"/>
              </a:spcBef>
              <a:buClr>
                <a:srgbClr val="000000"/>
              </a:buClr>
            </a:pPr>
            <a:r>
              <a:rPr lang="en-US" sz="1600" b="1" kern="0" dirty="0">
                <a:solidFill>
                  <a:srgbClr val="222222"/>
                </a:solidFill>
                <a:latin typeface="Roboto" panose="02000000000000000000" pitchFamily="2" charset="0"/>
                <a:ea typeface="Roboto" panose="02000000000000000000" pitchFamily="2" charset="0"/>
                <a:cs typeface="Roboto" panose="02000000000000000000" pitchFamily="2" charset="0"/>
                <a:sym typeface="Courier New"/>
              </a:rPr>
              <a:t> café.</a:t>
            </a:r>
            <a:r>
              <a:rPr lang="en-US" sz="1600" b="1" kern="0" dirty="0">
                <a:solidFill>
                  <a:srgbClr val="222222"/>
                </a:solidFill>
                <a:highlight>
                  <a:srgbClr val="F1F1F1"/>
                </a:highlight>
                <a:latin typeface="Roboto" panose="02000000000000000000" pitchFamily="2" charset="0"/>
                <a:ea typeface="Roboto" panose="02000000000000000000" pitchFamily="2" charset="0"/>
                <a:cs typeface="Roboto" panose="02000000000000000000" pitchFamily="2" charset="0"/>
                <a:sym typeface="Courier New"/>
              </a:rPr>
              <a:t>example.com:</a:t>
            </a:r>
            <a:r>
              <a:rPr lang="en-US" sz="1600" b="1" kern="0" dirty="0">
                <a:solidFill>
                  <a:srgbClr val="FF0000"/>
                </a:solidFill>
                <a:highlight>
                  <a:srgbClr val="F1F1F1"/>
                </a:highlight>
                <a:latin typeface="Roboto" panose="02000000000000000000" pitchFamily="2" charset="0"/>
                <a:ea typeface="Roboto" panose="02000000000000000000" pitchFamily="2" charset="0"/>
                <a:cs typeface="Roboto" panose="02000000000000000000" pitchFamily="2" charset="0"/>
                <a:sym typeface="Courier New"/>
              </a:rPr>
              <a:t>3xxxx</a:t>
            </a:r>
            <a:r>
              <a:rPr lang="en-US" sz="1600" b="1" kern="0" dirty="0">
                <a:solidFill>
                  <a:srgbClr val="222222"/>
                </a:solidFill>
                <a:highlight>
                  <a:srgbClr val="F1F1F1"/>
                </a:highlight>
                <a:latin typeface="Roboto" panose="02000000000000000000" pitchFamily="2" charset="0"/>
                <a:ea typeface="Roboto" panose="02000000000000000000" pitchFamily="2" charset="0"/>
                <a:cs typeface="Roboto" panose="02000000000000000000" pitchFamily="2" charset="0"/>
                <a:sym typeface="Courier New"/>
              </a:rPr>
              <a:t>/coffee</a:t>
            </a:r>
            <a:br>
              <a:rPr lang="en-US" sz="1600" b="1" kern="0" dirty="0">
                <a:solidFill>
                  <a:srgbClr val="222222"/>
                </a:solidFill>
                <a:highlight>
                  <a:srgbClr val="F1F1F1"/>
                </a:highlight>
                <a:latin typeface="Roboto" panose="02000000000000000000" pitchFamily="2" charset="0"/>
                <a:ea typeface="Roboto" panose="02000000000000000000" pitchFamily="2" charset="0"/>
                <a:cs typeface="Roboto" panose="02000000000000000000" pitchFamily="2" charset="0"/>
                <a:sym typeface="Courier New"/>
              </a:rPr>
            </a:br>
            <a:r>
              <a:rPr lang="en-US" sz="1600" b="1" kern="0" dirty="0">
                <a:solidFill>
                  <a:srgbClr val="222222"/>
                </a:solidFill>
                <a:latin typeface="Roboto" panose="02000000000000000000" pitchFamily="2" charset="0"/>
                <a:ea typeface="Roboto" panose="02000000000000000000" pitchFamily="2" charset="0"/>
                <a:cs typeface="Roboto" panose="02000000000000000000" pitchFamily="2" charset="0"/>
                <a:sym typeface="Courier New"/>
              </a:rPr>
              <a:t> café.</a:t>
            </a:r>
            <a:r>
              <a:rPr lang="en-US" sz="1600" b="1" kern="0" dirty="0">
                <a:solidFill>
                  <a:srgbClr val="222222"/>
                </a:solidFill>
                <a:highlight>
                  <a:srgbClr val="F1F1F1"/>
                </a:highlight>
                <a:latin typeface="Roboto" panose="02000000000000000000" pitchFamily="2" charset="0"/>
                <a:ea typeface="Roboto" panose="02000000000000000000" pitchFamily="2" charset="0"/>
                <a:cs typeface="Roboto" panose="02000000000000000000" pitchFamily="2" charset="0"/>
                <a:sym typeface="Courier New"/>
              </a:rPr>
              <a:t>example.com:</a:t>
            </a:r>
            <a:r>
              <a:rPr lang="en-US" sz="1600" b="1" kern="0" dirty="0">
                <a:solidFill>
                  <a:srgbClr val="FF0000"/>
                </a:solidFill>
                <a:highlight>
                  <a:srgbClr val="F1F1F1"/>
                </a:highlight>
                <a:latin typeface="Roboto" panose="02000000000000000000" pitchFamily="2" charset="0"/>
                <a:ea typeface="Roboto" panose="02000000000000000000" pitchFamily="2" charset="0"/>
                <a:cs typeface="Roboto" panose="02000000000000000000" pitchFamily="2" charset="0"/>
                <a:sym typeface="Courier New"/>
              </a:rPr>
              <a:t>3xxxx</a:t>
            </a:r>
            <a:r>
              <a:rPr lang="en-US" sz="1600" b="1" kern="0" dirty="0">
                <a:solidFill>
                  <a:srgbClr val="222222"/>
                </a:solidFill>
                <a:highlight>
                  <a:srgbClr val="F1F1F1"/>
                </a:highlight>
                <a:latin typeface="Roboto" panose="02000000000000000000" pitchFamily="2" charset="0"/>
                <a:ea typeface="Roboto" panose="02000000000000000000" pitchFamily="2" charset="0"/>
                <a:cs typeface="Roboto" panose="02000000000000000000" pitchFamily="2" charset="0"/>
                <a:sym typeface="Courier New"/>
              </a:rPr>
              <a:t>/tea</a:t>
            </a:r>
            <a:endParaRPr sz="1600" b="1" kern="0" dirty="0">
              <a:solidFill>
                <a:srgbClr val="222222"/>
              </a:solidFill>
              <a:highlight>
                <a:srgbClr val="F1F1F1"/>
              </a:highlight>
              <a:latin typeface="Roboto" panose="02000000000000000000" pitchFamily="2" charset="0"/>
              <a:ea typeface="Roboto" panose="02000000000000000000" pitchFamily="2" charset="0"/>
              <a:cs typeface="Roboto" panose="02000000000000000000" pitchFamily="2" charset="0"/>
              <a:sym typeface="Courier New"/>
            </a:endParaRPr>
          </a:p>
          <a:p>
            <a:pPr defTabSz="1219170">
              <a:lnSpc>
                <a:spcPct val="115000"/>
              </a:lnSpc>
              <a:spcBef>
                <a:spcPts val="2400"/>
              </a:spcBef>
              <a:buClr>
                <a:srgbClr val="000000"/>
              </a:buClr>
            </a:pPr>
            <a:endParaRPr sz="1600" b="1" kern="0" dirty="0">
              <a:solidFill>
                <a:srgbClr val="222222"/>
              </a:solidFill>
              <a:highlight>
                <a:srgbClr val="F1F1F1"/>
              </a:highlight>
              <a:latin typeface="Courier New"/>
              <a:ea typeface="Courier New"/>
              <a:cs typeface="Courier New"/>
              <a:sym typeface="Courier New"/>
            </a:endParaRPr>
          </a:p>
          <a:p>
            <a:pPr defTabSz="1219170">
              <a:lnSpc>
                <a:spcPct val="115000"/>
              </a:lnSpc>
              <a:spcBef>
                <a:spcPts val="2400"/>
              </a:spcBef>
              <a:spcAft>
                <a:spcPts val="2400"/>
              </a:spcAft>
              <a:buClr>
                <a:srgbClr val="000000"/>
              </a:buClr>
            </a:pPr>
            <a:endParaRPr sz="1600" b="1" kern="0" dirty="0">
              <a:solidFill>
                <a:srgbClr val="222222"/>
              </a:solidFill>
              <a:highlight>
                <a:srgbClr val="F1F1F1"/>
              </a:highlight>
              <a:latin typeface="Courier New"/>
              <a:ea typeface="Courier New"/>
              <a:cs typeface="Courier New"/>
              <a:sym typeface="Courier New"/>
            </a:endParaRPr>
          </a:p>
        </p:txBody>
      </p:sp>
      <p:sp>
        <p:nvSpPr>
          <p:cNvPr id="1082" name="Google Shape;1082;p147"/>
          <p:cNvSpPr txBox="1"/>
          <p:nvPr/>
        </p:nvSpPr>
        <p:spPr>
          <a:xfrm rot="-995024">
            <a:off x="6522821" y="3051377"/>
            <a:ext cx="1018360" cy="156148"/>
          </a:xfrm>
          <a:prstGeom prst="rect">
            <a:avLst/>
          </a:prstGeom>
          <a:noFill/>
          <a:ln>
            <a:noFill/>
          </a:ln>
        </p:spPr>
        <p:txBody>
          <a:bodyPr spcFirstLastPara="1" wrap="square" lIns="121900" tIns="121900" rIns="121900" bIns="121900" anchor="t" anchorCtr="0">
            <a:noAutofit/>
          </a:bodyPr>
          <a:lstStyle/>
          <a:p>
            <a:pPr defTabSz="1219170">
              <a:lnSpc>
                <a:spcPct val="115000"/>
              </a:lnSpc>
              <a:spcBef>
                <a:spcPts val="1467"/>
              </a:spcBef>
              <a:buClr>
                <a:srgbClr val="000000"/>
              </a:buClr>
            </a:pPr>
            <a:r>
              <a:rPr lang="en-US" sz="1600" b="1" kern="0" dirty="0">
                <a:solidFill>
                  <a:srgbClr val="222222"/>
                </a:solidFill>
                <a:highlight>
                  <a:srgbClr val="F1F1F1"/>
                </a:highlight>
                <a:latin typeface="Courier New"/>
                <a:ea typeface="Courier New"/>
                <a:cs typeface="Courier New"/>
                <a:sym typeface="Courier New"/>
              </a:rPr>
              <a:t>/</a:t>
            </a:r>
            <a:r>
              <a:rPr lang="en-US" sz="1333" b="1" kern="0" dirty="0">
                <a:solidFill>
                  <a:srgbClr val="222222"/>
                </a:solidFill>
                <a:highlight>
                  <a:srgbClr val="F1F1F1"/>
                </a:highlight>
                <a:latin typeface="Courier New"/>
                <a:ea typeface="Courier New"/>
                <a:cs typeface="Courier New"/>
                <a:sym typeface="Courier New"/>
              </a:rPr>
              <a:t>coffee</a:t>
            </a:r>
            <a:endParaRPr sz="1333" kern="0" dirty="0">
              <a:solidFill>
                <a:srgbClr val="000000"/>
              </a:solidFill>
              <a:latin typeface="Arial"/>
              <a:cs typeface="Arial"/>
              <a:sym typeface="Arial"/>
            </a:endParaRPr>
          </a:p>
          <a:p>
            <a:pPr defTabSz="1219170">
              <a:lnSpc>
                <a:spcPct val="115000"/>
              </a:lnSpc>
              <a:spcBef>
                <a:spcPts val="2400"/>
              </a:spcBef>
              <a:spcAft>
                <a:spcPts val="2400"/>
              </a:spcAft>
              <a:buClr>
                <a:srgbClr val="000000"/>
              </a:buClr>
            </a:pPr>
            <a:endParaRPr sz="1600" b="1" kern="0" dirty="0">
              <a:solidFill>
                <a:srgbClr val="222222"/>
              </a:solidFill>
              <a:highlight>
                <a:srgbClr val="F1F1F1"/>
              </a:highlight>
              <a:latin typeface="Courier New"/>
              <a:ea typeface="Courier New"/>
              <a:cs typeface="Courier New"/>
              <a:sym typeface="Courier New"/>
            </a:endParaRPr>
          </a:p>
        </p:txBody>
      </p:sp>
      <p:sp>
        <p:nvSpPr>
          <p:cNvPr id="1083" name="Google Shape;1083;p147"/>
          <p:cNvSpPr txBox="1"/>
          <p:nvPr/>
        </p:nvSpPr>
        <p:spPr>
          <a:xfrm rot="1889572">
            <a:off x="6843446" y="4232868"/>
            <a:ext cx="995420" cy="790576"/>
          </a:xfrm>
          <a:prstGeom prst="rect">
            <a:avLst/>
          </a:prstGeom>
          <a:noFill/>
          <a:ln>
            <a:noFill/>
          </a:ln>
        </p:spPr>
        <p:txBody>
          <a:bodyPr spcFirstLastPara="1" wrap="square" lIns="121900" tIns="121900" rIns="121900" bIns="121900" anchor="t" anchorCtr="0">
            <a:noAutofit/>
          </a:bodyPr>
          <a:lstStyle/>
          <a:p>
            <a:pPr defTabSz="1219170">
              <a:lnSpc>
                <a:spcPct val="115000"/>
              </a:lnSpc>
              <a:spcBef>
                <a:spcPts val="1467"/>
              </a:spcBef>
              <a:spcAft>
                <a:spcPts val="2400"/>
              </a:spcAft>
              <a:buClr>
                <a:srgbClr val="000000"/>
              </a:buClr>
            </a:pPr>
            <a:r>
              <a:rPr lang="en-US" sz="1600" b="1" kern="0" dirty="0">
                <a:solidFill>
                  <a:srgbClr val="222222"/>
                </a:solidFill>
                <a:highlight>
                  <a:srgbClr val="F1F1F1"/>
                </a:highlight>
                <a:latin typeface="Courier New"/>
                <a:ea typeface="Courier New"/>
                <a:cs typeface="Courier New"/>
                <a:sym typeface="Courier New"/>
              </a:rPr>
              <a:t>/tea</a:t>
            </a:r>
            <a:endParaRPr sz="1867" kern="0" dirty="0">
              <a:solidFill>
                <a:srgbClr val="000000"/>
              </a:solidFill>
              <a:latin typeface="Arial"/>
              <a:cs typeface="Arial"/>
              <a:sym typeface="Arial"/>
            </a:endParaRPr>
          </a:p>
        </p:txBody>
      </p:sp>
      <p:sp>
        <p:nvSpPr>
          <p:cNvPr id="1084" name="Google Shape;1084;p147"/>
          <p:cNvSpPr txBox="1"/>
          <p:nvPr/>
        </p:nvSpPr>
        <p:spPr>
          <a:xfrm>
            <a:off x="5347740" y="3814796"/>
            <a:ext cx="1073256" cy="4672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US" sz="1467" b="1" kern="0" dirty="0">
                <a:solidFill>
                  <a:srgbClr val="000000"/>
                </a:solidFill>
                <a:latin typeface="Roboto"/>
                <a:ea typeface="Roboto"/>
                <a:cs typeface="Roboto"/>
                <a:sym typeface="Roboto"/>
              </a:rPr>
              <a:t>Plus/OSS Ingress</a:t>
            </a:r>
            <a:endParaRPr sz="1467" kern="0" dirty="0">
              <a:solidFill>
                <a:srgbClr val="000000"/>
              </a:solidFill>
              <a:latin typeface="Arial"/>
              <a:cs typeface="Arial"/>
              <a:sym typeface="Arial"/>
            </a:endParaRPr>
          </a:p>
        </p:txBody>
      </p:sp>
      <p:pic>
        <p:nvPicPr>
          <p:cNvPr id="1085" name="Google Shape;1085;p147"/>
          <p:cNvPicPr preferRelativeResize="0"/>
          <p:nvPr/>
        </p:nvPicPr>
        <p:blipFill>
          <a:blip r:embed="rId4">
            <a:alphaModFix/>
          </a:blip>
          <a:stretch>
            <a:fillRect/>
          </a:stretch>
        </p:blipFill>
        <p:spPr>
          <a:xfrm>
            <a:off x="10922363" y="2118895"/>
            <a:ext cx="790420" cy="790400"/>
          </a:xfrm>
          <a:prstGeom prst="rect">
            <a:avLst/>
          </a:prstGeom>
          <a:noFill/>
          <a:ln>
            <a:noFill/>
          </a:ln>
        </p:spPr>
      </p:pic>
      <p:sp>
        <p:nvSpPr>
          <p:cNvPr id="1086" name="Google Shape;1086;p147"/>
          <p:cNvSpPr/>
          <p:nvPr/>
        </p:nvSpPr>
        <p:spPr>
          <a:xfrm>
            <a:off x="3208681" y="3814796"/>
            <a:ext cx="857745" cy="759127"/>
          </a:xfrm>
          <a:prstGeom prst="ellipse">
            <a:avLst/>
          </a:prstGeom>
          <a:solidFill>
            <a:srgbClr val="FFFFFF"/>
          </a:solidFill>
          <a:ln w="9525" cap="flat" cmpd="sng">
            <a:solidFill>
              <a:srgbClr val="B7B7B7"/>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87" name="Google Shape;1087;p147"/>
          <p:cNvSpPr txBox="1"/>
          <p:nvPr/>
        </p:nvSpPr>
        <p:spPr>
          <a:xfrm>
            <a:off x="3153231" y="3962293"/>
            <a:ext cx="923200" cy="3040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US" sz="1200" b="1" kern="0" dirty="0">
                <a:solidFill>
                  <a:srgbClr val="000000"/>
                </a:solidFill>
                <a:latin typeface="Roboto"/>
                <a:ea typeface="Roboto"/>
                <a:cs typeface="Roboto"/>
                <a:sym typeface="Roboto"/>
              </a:rPr>
              <a:t>NodePort</a:t>
            </a:r>
          </a:p>
          <a:p>
            <a:pPr algn="ctr" defTabSz="1219170">
              <a:buClr>
                <a:srgbClr val="000000"/>
              </a:buClr>
            </a:pPr>
            <a:r>
              <a:rPr lang="en-US" sz="1200" b="1" kern="0" dirty="0">
                <a:solidFill>
                  <a:srgbClr val="000000"/>
                </a:solidFill>
                <a:latin typeface="Roboto"/>
                <a:ea typeface="Roboto"/>
                <a:cs typeface="Roboto"/>
                <a:sym typeface="Roboto"/>
              </a:rPr>
              <a:t>Service</a:t>
            </a:r>
            <a:endParaRPr sz="1200" kern="0" dirty="0">
              <a:solidFill>
                <a:srgbClr val="000000"/>
              </a:solidFill>
              <a:latin typeface="Roboto"/>
              <a:ea typeface="Roboto"/>
              <a:cs typeface="Roboto"/>
              <a:sym typeface="Roboto"/>
            </a:endParaRPr>
          </a:p>
        </p:txBody>
      </p:sp>
      <p:cxnSp>
        <p:nvCxnSpPr>
          <p:cNvPr id="1089" name="Google Shape;1089;p147"/>
          <p:cNvCxnSpPr>
            <a:cxnSpLocks/>
            <a:endCxn id="1087" idx="1"/>
          </p:cNvCxnSpPr>
          <p:nvPr/>
        </p:nvCxnSpPr>
        <p:spPr>
          <a:xfrm>
            <a:off x="1361184" y="4086167"/>
            <a:ext cx="1792047" cy="28126"/>
          </a:xfrm>
          <a:prstGeom prst="straightConnector1">
            <a:avLst/>
          </a:prstGeom>
          <a:noFill/>
          <a:ln w="28575" cap="flat" cmpd="sng">
            <a:solidFill>
              <a:srgbClr val="10872A"/>
            </a:solidFill>
            <a:prstDash val="solid"/>
            <a:round/>
            <a:headEnd type="none" w="sm" len="sm"/>
            <a:tailEnd type="triangle" w="med" len="med"/>
          </a:ln>
        </p:spPr>
      </p:cxnSp>
      <p:cxnSp>
        <p:nvCxnSpPr>
          <p:cNvPr id="1090" name="Google Shape;1090;p147"/>
          <p:cNvCxnSpPr>
            <a:cxnSpLocks/>
          </p:cNvCxnSpPr>
          <p:nvPr/>
        </p:nvCxnSpPr>
        <p:spPr>
          <a:xfrm flipV="1">
            <a:off x="1388200" y="4255495"/>
            <a:ext cx="1765031" cy="101605"/>
          </a:xfrm>
          <a:prstGeom prst="straightConnector1">
            <a:avLst/>
          </a:prstGeom>
          <a:noFill/>
          <a:ln w="28575" cap="flat" cmpd="sng">
            <a:solidFill>
              <a:srgbClr val="4A86E8"/>
            </a:solidFill>
            <a:prstDash val="solid"/>
            <a:round/>
            <a:headEnd type="none" w="sm" len="sm"/>
            <a:tailEnd type="triangle" w="med" len="med"/>
          </a:ln>
        </p:spPr>
      </p:cxnSp>
      <p:pic>
        <p:nvPicPr>
          <p:cNvPr id="1091" name="Google Shape;1091;p147"/>
          <p:cNvPicPr preferRelativeResize="0"/>
          <p:nvPr/>
        </p:nvPicPr>
        <p:blipFill>
          <a:blip r:embed="rId5">
            <a:alphaModFix/>
          </a:blip>
          <a:stretch>
            <a:fillRect/>
          </a:stretch>
        </p:blipFill>
        <p:spPr>
          <a:xfrm>
            <a:off x="10791967" y="6027864"/>
            <a:ext cx="979333" cy="684003"/>
          </a:xfrm>
          <a:prstGeom prst="rect">
            <a:avLst/>
          </a:prstGeom>
          <a:noFill/>
          <a:ln>
            <a:noFill/>
          </a:ln>
        </p:spPr>
      </p:pic>
      <p:sp>
        <p:nvSpPr>
          <p:cNvPr id="42" name="Google Shape;1084;p147">
            <a:extLst>
              <a:ext uri="{FF2B5EF4-FFF2-40B4-BE49-F238E27FC236}">
                <a16:creationId xmlns:a16="http://schemas.microsoft.com/office/drawing/2014/main" id="{0D4CB289-5177-3649-8839-3423A0240D1F}"/>
              </a:ext>
            </a:extLst>
          </p:cNvPr>
          <p:cNvSpPr txBox="1"/>
          <p:nvPr/>
        </p:nvSpPr>
        <p:spPr>
          <a:xfrm>
            <a:off x="4999227" y="2205282"/>
            <a:ext cx="1711032" cy="857461"/>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US" sz="1467" b="1" kern="0" dirty="0">
                <a:solidFill>
                  <a:srgbClr val="000000"/>
                </a:solidFill>
                <a:latin typeface="Roboto"/>
                <a:ea typeface="Roboto"/>
                <a:cs typeface="Roboto"/>
                <a:sym typeface="Roboto"/>
              </a:rPr>
              <a:t>Nginx Ingress Controller(s)</a:t>
            </a:r>
          </a:p>
        </p:txBody>
      </p:sp>
      <p:cxnSp>
        <p:nvCxnSpPr>
          <p:cNvPr id="4" name="Google Shape;1089;p147">
            <a:extLst>
              <a:ext uri="{FF2B5EF4-FFF2-40B4-BE49-F238E27FC236}">
                <a16:creationId xmlns:a16="http://schemas.microsoft.com/office/drawing/2014/main" id="{6DD4B410-2823-2796-0924-A142AA5723BC}"/>
              </a:ext>
            </a:extLst>
          </p:cNvPr>
          <p:cNvCxnSpPr>
            <a:cxnSpLocks/>
          </p:cNvCxnSpPr>
          <p:nvPr/>
        </p:nvCxnSpPr>
        <p:spPr>
          <a:xfrm flipV="1">
            <a:off x="4076431" y="3950701"/>
            <a:ext cx="1239369" cy="172785"/>
          </a:xfrm>
          <a:prstGeom prst="straightConnector1">
            <a:avLst/>
          </a:prstGeom>
          <a:noFill/>
          <a:ln w="28575" cap="flat" cmpd="sng">
            <a:solidFill>
              <a:srgbClr val="10872A"/>
            </a:solidFill>
            <a:prstDash val="solid"/>
            <a:round/>
            <a:headEnd type="none" w="sm" len="sm"/>
            <a:tailEnd type="triangle" w="med" len="med"/>
          </a:ln>
        </p:spPr>
      </p:cxnSp>
      <p:cxnSp>
        <p:nvCxnSpPr>
          <p:cNvPr id="7" name="Google Shape;1090;p147">
            <a:extLst>
              <a:ext uri="{FF2B5EF4-FFF2-40B4-BE49-F238E27FC236}">
                <a16:creationId xmlns:a16="http://schemas.microsoft.com/office/drawing/2014/main" id="{A042A26E-4B20-1619-C1EB-AD89635E9949}"/>
              </a:ext>
            </a:extLst>
          </p:cNvPr>
          <p:cNvCxnSpPr>
            <a:cxnSpLocks/>
          </p:cNvCxnSpPr>
          <p:nvPr/>
        </p:nvCxnSpPr>
        <p:spPr>
          <a:xfrm>
            <a:off x="4098366" y="4262955"/>
            <a:ext cx="1217434" cy="124936"/>
          </a:xfrm>
          <a:prstGeom prst="straightConnector1">
            <a:avLst/>
          </a:prstGeom>
          <a:noFill/>
          <a:ln w="28575" cap="flat" cmpd="sng">
            <a:solidFill>
              <a:srgbClr val="4A86E8"/>
            </a:solidFill>
            <a:prstDash val="solid"/>
            <a:round/>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145"/>
          <p:cNvSpPr/>
          <p:nvPr/>
        </p:nvSpPr>
        <p:spPr>
          <a:xfrm>
            <a:off x="3802743" y="2037233"/>
            <a:ext cx="7968557" cy="4709200"/>
          </a:xfrm>
          <a:prstGeom prst="rect">
            <a:avLst/>
          </a:prstGeom>
          <a:solidFill>
            <a:schemeClr val="accent5">
              <a:lumMod val="40000"/>
              <a:lumOff val="60000"/>
            </a:schemeClr>
          </a:solid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200" b="1" kern="0">
              <a:solidFill>
                <a:srgbClr val="000000"/>
              </a:solidFill>
              <a:latin typeface="Roboto"/>
              <a:ea typeface="Roboto"/>
              <a:cs typeface="Roboto"/>
              <a:sym typeface="Roboto"/>
            </a:endParaRPr>
          </a:p>
        </p:txBody>
      </p:sp>
      <p:sp>
        <p:nvSpPr>
          <p:cNvPr id="999" name="Google Shape;999;p145"/>
          <p:cNvSpPr/>
          <p:nvPr/>
        </p:nvSpPr>
        <p:spPr>
          <a:xfrm>
            <a:off x="6121500" y="2869467"/>
            <a:ext cx="5260400" cy="2971600"/>
          </a:xfrm>
          <a:prstGeom prst="rect">
            <a:avLst/>
          </a:prstGeom>
          <a:solidFill>
            <a:schemeClr val="tx2"/>
          </a:solid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200" b="1" kern="0">
              <a:solidFill>
                <a:srgbClr val="000000"/>
              </a:solidFill>
              <a:latin typeface="Roboto"/>
              <a:ea typeface="Roboto"/>
              <a:cs typeface="Roboto"/>
              <a:sym typeface="Roboto"/>
            </a:endParaRPr>
          </a:p>
        </p:txBody>
      </p:sp>
      <p:sp>
        <p:nvSpPr>
          <p:cNvPr id="1000" name="Google Shape;1000;p145"/>
          <p:cNvSpPr/>
          <p:nvPr/>
        </p:nvSpPr>
        <p:spPr>
          <a:xfrm>
            <a:off x="5642800" y="3818033"/>
            <a:ext cx="1053600" cy="1053600"/>
          </a:xfrm>
          <a:prstGeom prst="ellipse">
            <a:avLst/>
          </a:prstGeom>
          <a:solidFill>
            <a:srgbClr val="FFFFFF"/>
          </a:solidFill>
          <a:ln w="28575" cap="flat" cmpd="sng">
            <a:solidFill>
              <a:srgbClr val="B7B7B7"/>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1" name="Google Shape;1001;p145"/>
          <p:cNvSpPr txBox="1">
            <a:spLocks noGrp="1"/>
          </p:cNvSpPr>
          <p:nvPr>
            <p:ph type="title"/>
          </p:nvPr>
        </p:nvSpPr>
        <p:spPr>
          <a:xfrm>
            <a:off x="609600" y="121433"/>
            <a:ext cx="10972800" cy="718000"/>
          </a:xfrm>
          <a:prstGeom prst="rect">
            <a:avLst/>
          </a:prstGeom>
        </p:spPr>
        <p:txBody>
          <a:bodyPr spcFirstLastPara="1" wrap="square" lIns="0" tIns="0" rIns="0" bIns="0" anchor="t" anchorCtr="0">
            <a:noAutofit/>
          </a:bodyPr>
          <a:lstStyle/>
          <a:p>
            <a:r>
              <a:rPr lang="en-US" sz="3200" b="1" dirty="0">
                <a:solidFill>
                  <a:schemeClr val="dk2"/>
                </a:solidFill>
              </a:rPr>
              <a:t>K8s Type: </a:t>
            </a:r>
            <a:r>
              <a:rPr lang="en-US" sz="3200" b="1" dirty="0" err="1">
                <a:solidFill>
                  <a:schemeClr val="dk2"/>
                </a:solidFill>
              </a:rPr>
              <a:t>LoadBalancer</a:t>
            </a:r>
            <a:endParaRPr sz="3200" b="1" dirty="0"/>
          </a:p>
          <a:p>
            <a:endParaRPr sz="3200" b="1" dirty="0"/>
          </a:p>
          <a:p>
            <a:endParaRPr sz="3200" b="1" dirty="0"/>
          </a:p>
          <a:p>
            <a:endParaRPr sz="3200" b="1" dirty="0"/>
          </a:p>
          <a:p>
            <a:endParaRPr sz="3200" b="1" dirty="0"/>
          </a:p>
        </p:txBody>
      </p:sp>
      <p:sp>
        <p:nvSpPr>
          <p:cNvPr id="1002" name="Google Shape;1002;p145"/>
          <p:cNvSpPr txBox="1"/>
          <p:nvPr/>
        </p:nvSpPr>
        <p:spPr>
          <a:xfrm>
            <a:off x="568600" y="466412"/>
            <a:ext cx="11054800" cy="1693377"/>
          </a:xfrm>
          <a:prstGeom prst="rect">
            <a:avLst/>
          </a:prstGeom>
          <a:noFill/>
          <a:ln>
            <a:noFill/>
          </a:ln>
        </p:spPr>
        <p:txBody>
          <a:bodyPr spcFirstLastPara="1" wrap="square" lIns="121900" tIns="121900" rIns="121900" bIns="121900" anchor="t" anchorCtr="0">
            <a:noAutofit/>
          </a:bodyPr>
          <a:lstStyle/>
          <a:p>
            <a:pPr defTabSz="1219170">
              <a:lnSpc>
                <a:spcPct val="115000"/>
              </a:lnSpc>
              <a:spcBef>
                <a:spcPts val="1467"/>
              </a:spcBef>
              <a:buClr>
                <a:srgbClr val="000000"/>
              </a:buClr>
            </a:pPr>
            <a:r>
              <a:rPr lang="en-US" sz="2400" b="1" kern="0" dirty="0">
                <a:solidFill>
                  <a:srgbClr val="222222"/>
                </a:solidFill>
                <a:latin typeface="Roboto"/>
                <a:ea typeface="Roboto"/>
                <a:cs typeface="Roboto"/>
                <a:sym typeface="Roboto"/>
              </a:rPr>
              <a:t>There needs to be some External load balancer functionality in the cluster, typically implemented by a cloud provider.  It assigns a Public IP, DNS A record, and TCP </a:t>
            </a:r>
            <a:r>
              <a:rPr lang="en-US" sz="2400" b="1" kern="0" dirty="0" err="1">
                <a:solidFill>
                  <a:srgbClr val="222222"/>
                </a:solidFill>
                <a:latin typeface="Roboto"/>
                <a:ea typeface="Roboto"/>
                <a:cs typeface="Roboto"/>
                <a:sym typeface="Roboto"/>
              </a:rPr>
              <a:t>Loadbalancer</a:t>
            </a:r>
            <a:r>
              <a:rPr lang="en-US" sz="2400" b="1" kern="0" dirty="0">
                <a:solidFill>
                  <a:srgbClr val="222222"/>
                </a:solidFill>
                <a:latin typeface="Roboto"/>
                <a:ea typeface="Roboto"/>
                <a:cs typeface="Roboto"/>
                <a:sym typeface="Roboto"/>
              </a:rPr>
              <a:t>.  Ports are well-known and static.</a:t>
            </a:r>
            <a:endParaRPr sz="2400" b="1" kern="0" dirty="0">
              <a:solidFill>
                <a:srgbClr val="222222"/>
              </a:solidFill>
              <a:latin typeface="Roboto"/>
              <a:ea typeface="Roboto"/>
              <a:cs typeface="Roboto"/>
              <a:sym typeface="Roboto"/>
            </a:endParaRPr>
          </a:p>
          <a:p>
            <a:pPr defTabSz="1219170">
              <a:lnSpc>
                <a:spcPct val="115000"/>
              </a:lnSpc>
              <a:spcBef>
                <a:spcPts val="2400"/>
              </a:spcBef>
              <a:buClr>
                <a:srgbClr val="000000"/>
              </a:buClr>
            </a:pPr>
            <a:endParaRPr sz="1867" b="1" kern="0" dirty="0">
              <a:solidFill>
                <a:srgbClr val="222222"/>
              </a:solidFill>
              <a:latin typeface="Roboto"/>
              <a:ea typeface="Roboto"/>
              <a:cs typeface="Roboto"/>
              <a:sym typeface="Roboto"/>
            </a:endParaRPr>
          </a:p>
          <a:p>
            <a:pPr defTabSz="1219170">
              <a:lnSpc>
                <a:spcPct val="115000"/>
              </a:lnSpc>
              <a:spcBef>
                <a:spcPts val="2400"/>
              </a:spcBef>
              <a:buClr>
                <a:srgbClr val="000000"/>
              </a:buClr>
            </a:pPr>
            <a:endParaRPr sz="1867" b="1" kern="0" dirty="0">
              <a:solidFill>
                <a:srgbClr val="222222"/>
              </a:solidFill>
              <a:latin typeface="Roboto"/>
              <a:ea typeface="Roboto"/>
              <a:cs typeface="Roboto"/>
              <a:sym typeface="Roboto"/>
            </a:endParaRPr>
          </a:p>
          <a:p>
            <a:pPr defTabSz="1219170">
              <a:lnSpc>
                <a:spcPct val="115000"/>
              </a:lnSpc>
              <a:spcBef>
                <a:spcPts val="2400"/>
              </a:spcBef>
              <a:buClr>
                <a:srgbClr val="000000"/>
              </a:buClr>
            </a:pPr>
            <a:endParaRPr sz="1867" b="1" kern="0" dirty="0">
              <a:solidFill>
                <a:srgbClr val="222222"/>
              </a:solidFill>
              <a:latin typeface="Roboto"/>
              <a:ea typeface="Roboto"/>
              <a:cs typeface="Roboto"/>
              <a:sym typeface="Roboto"/>
            </a:endParaRPr>
          </a:p>
          <a:p>
            <a:pPr defTabSz="1219170">
              <a:lnSpc>
                <a:spcPct val="115000"/>
              </a:lnSpc>
              <a:spcBef>
                <a:spcPts val="2400"/>
              </a:spcBef>
              <a:spcAft>
                <a:spcPts val="2400"/>
              </a:spcAft>
              <a:buClr>
                <a:srgbClr val="000000"/>
              </a:buClr>
            </a:pPr>
            <a:endParaRPr sz="1867" b="1" kern="0" dirty="0">
              <a:solidFill>
                <a:srgbClr val="222222"/>
              </a:solidFill>
              <a:latin typeface="Roboto"/>
              <a:ea typeface="Roboto"/>
              <a:cs typeface="Roboto"/>
              <a:sym typeface="Roboto"/>
            </a:endParaRPr>
          </a:p>
        </p:txBody>
      </p:sp>
      <p:pic>
        <p:nvPicPr>
          <p:cNvPr id="1003" name="Google Shape;1003;p145"/>
          <p:cNvPicPr preferRelativeResize="0"/>
          <p:nvPr/>
        </p:nvPicPr>
        <p:blipFill>
          <a:blip r:embed="rId3">
            <a:alphaModFix/>
          </a:blip>
          <a:stretch>
            <a:fillRect/>
          </a:stretch>
        </p:blipFill>
        <p:spPr>
          <a:xfrm>
            <a:off x="296867" y="3699951"/>
            <a:ext cx="1252000" cy="1252000"/>
          </a:xfrm>
          <a:prstGeom prst="rect">
            <a:avLst/>
          </a:prstGeom>
          <a:noFill/>
          <a:ln>
            <a:noFill/>
          </a:ln>
        </p:spPr>
      </p:pic>
      <p:sp>
        <p:nvSpPr>
          <p:cNvPr id="1004" name="Google Shape;1004;p145"/>
          <p:cNvSpPr/>
          <p:nvPr/>
        </p:nvSpPr>
        <p:spPr>
          <a:xfrm>
            <a:off x="9314167" y="3864412"/>
            <a:ext cx="923200" cy="923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867" b="1" kern="0">
              <a:solidFill>
                <a:srgbClr val="000000"/>
              </a:solidFill>
              <a:latin typeface="Roboto"/>
              <a:ea typeface="Roboto"/>
              <a:cs typeface="Roboto"/>
              <a:sym typeface="Roboto"/>
            </a:endParaRPr>
          </a:p>
        </p:txBody>
      </p:sp>
      <p:sp>
        <p:nvSpPr>
          <p:cNvPr id="1005" name="Google Shape;1005;p145"/>
          <p:cNvSpPr/>
          <p:nvPr/>
        </p:nvSpPr>
        <p:spPr>
          <a:xfrm>
            <a:off x="7582417" y="3631397"/>
            <a:ext cx="923200" cy="1389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US" sz="1200" b="1" kern="0">
                <a:solidFill>
                  <a:srgbClr val="000000"/>
                </a:solidFill>
                <a:latin typeface="Roboto"/>
                <a:ea typeface="Roboto"/>
                <a:cs typeface="Roboto"/>
                <a:sym typeface="Roboto"/>
              </a:rPr>
              <a:t>example</a:t>
            </a:r>
            <a:endParaRPr sz="1200" b="1" kern="0">
              <a:solidFill>
                <a:srgbClr val="000000"/>
              </a:solidFill>
              <a:latin typeface="Roboto"/>
              <a:ea typeface="Roboto"/>
              <a:cs typeface="Roboto"/>
              <a:sym typeface="Roboto"/>
            </a:endParaRPr>
          </a:p>
          <a:p>
            <a:pPr algn="ctr" defTabSz="1219170">
              <a:buClr>
                <a:srgbClr val="000000"/>
              </a:buClr>
            </a:pPr>
            <a:r>
              <a:rPr lang="en-US" sz="1200" b="1" kern="0">
                <a:solidFill>
                  <a:srgbClr val="000000"/>
                </a:solidFill>
                <a:latin typeface="Roboto"/>
                <a:ea typeface="Roboto"/>
                <a:cs typeface="Roboto"/>
                <a:sym typeface="Roboto"/>
              </a:rPr>
              <a:t>service</a:t>
            </a:r>
            <a:endParaRPr sz="1200" b="1" kern="0">
              <a:solidFill>
                <a:srgbClr val="000000"/>
              </a:solidFill>
              <a:latin typeface="Roboto"/>
              <a:ea typeface="Roboto"/>
              <a:cs typeface="Roboto"/>
              <a:sym typeface="Roboto"/>
            </a:endParaRPr>
          </a:p>
        </p:txBody>
      </p:sp>
      <p:cxnSp>
        <p:nvCxnSpPr>
          <p:cNvPr id="1006" name="Google Shape;1006;p145"/>
          <p:cNvCxnSpPr>
            <a:stCxn id="1007" idx="3"/>
            <a:endCxn id="1005" idx="1"/>
          </p:cNvCxnSpPr>
          <p:nvPr/>
        </p:nvCxnSpPr>
        <p:spPr>
          <a:xfrm rot="10800000" flipH="1">
            <a:off x="6696400" y="4326033"/>
            <a:ext cx="886000" cy="18800"/>
          </a:xfrm>
          <a:prstGeom prst="straightConnector1">
            <a:avLst/>
          </a:prstGeom>
          <a:noFill/>
          <a:ln w="28575" cap="flat" cmpd="sng">
            <a:solidFill>
              <a:srgbClr val="4A86E8"/>
            </a:solidFill>
            <a:prstDash val="solid"/>
            <a:round/>
            <a:headEnd type="none" w="sm" len="sm"/>
            <a:tailEnd type="triangle" w="med" len="med"/>
          </a:ln>
        </p:spPr>
      </p:cxnSp>
      <p:cxnSp>
        <p:nvCxnSpPr>
          <p:cNvPr id="1008" name="Google Shape;1008;p145"/>
          <p:cNvCxnSpPr>
            <a:stCxn id="1003" idx="3"/>
          </p:cNvCxnSpPr>
          <p:nvPr/>
        </p:nvCxnSpPr>
        <p:spPr>
          <a:xfrm>
            <a:off x="1548867" y="4325951"/>
            <a:ext cx="1550400" cy="0"/>
          </a:xfrm>
          <a:prstGeom prst="straightConnector1">
            <a:avLst/>
          </a:prstGeom>
          <a:noFill/>
          <a:ln w="57150" cap="flat" cmpd="sng">
            <a:solidFill>
              <a:srgbClr val="4A86E8"/>
            </a:solidFill>
            <a:prstDash val="solid"/>
            <a:round/>
            <a:headEnd type="none" w="sm" len="sm"/>
            <a:tailEnd type="triangle" w="med" len="med"/>
          </a:ln>
        </p:spPr>
      </p:cxnSp>
      <p:sp>
        <p:nvSpPr>
          <p:cNvPr id="1009" name="Google Shape;1009;p145"/>
          <p:cNvSpPr/>
          <p:nvPr/>
        </p:nvSpPr>
        <p:spPr>
          <a:xfrm>
            <a:off x="9547213" y="4022367"/>
            <a:ext cx="923200" cy="923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US" sz="1333" kern="0">
                <a:solidFill>
                  <a:srgbClr val="000000"/>
                </a:solidFill>
                <a:latin typeface="Roboto"/>
                <a:ea typeface="Roboto"/>
                <a:cs typeface="Roboto"/>
                <a:sym typeface="Roboto"/>
              </a:rPr>
              <a:t>pod</a:t>
            </a:r>
            <a:endParaRPr sz="1333" kern="0">
              <a:solidFill>
                <a:srgbClr val="000000"/>
              </a:solidFill>
              <a:latin typeface="Roboto"/>
              <a:ea typeface="Roboto"/>
              <a:cs typeface="Roboto"/>
              <a:sym typeface="Roboto"/>
            </a:endParaRPr>
          </a:p>
        </p:txBody>
      </p:sp>
      <p:cxnSp>
        <p:nvCxnSpPr>
          <p:cNvPr id="1010" name="Google Shape;1010;p145"/>
          <p:cNvCxnSpPr/>
          <p:nvPr/>
        </p:nvCxnSpPr>
        <p:spPr>
          <a:xfrm rot="10800000" flipH="1">
            <a:off x="8505613" y="4239167"/>
            <a:ext cx="936000" cy="173600"/>
          </a:xfrm>
          <a:prstGeom prst="straightConnector1">
            <a:avLst/>
          </a:prstGeom>
          <a:noFill/>
          <a:ln w="9525" cap="flat" cmpd="sng">
            <a:solidFill>
              <a:srgbClr val="000000"/>
            </a:solidFill>
            <a:prstDash val="dot"/>
            <a:round/>
            <a:headEnd type="none" w="sm" len="sm"/>
            <a:tailEnd type="triangle" w="med" len="med"/>
          </a:ln>
        </p:spPr>
      </p:cxnSp>
      <p:cxnSp>
        <p:nvCxnSpPr>
          <p:cNvPr id="1011" name="Google Shape;1011;p145"/>
          <p:cNvCxnSpPr/>
          <p:nvPr/>
        </p:nvCxnSpPr>
        <p:spPr>
          <a:xfrm rot="10800000" flipH="1">
            <a:off x="8505600" y="4365613"/>
            <a:ext cx="1120800" cy="47200"/>
          </a:xfrm>
          <a:prstGeom prst="straightConnector1">
            <a:avLst/>
          </a:prstGeom>
          <a:noFill/>
          <a:ln w="9525" cap="flat" cmpd="sng">
            <a:solidFill>
              <a:srgbClr val="000000"/>
            </a:solidFill>
            <a:prstDash val="dot"/>
            <a:round/>
            <a:headEnd type="none" w="sm" len="sm"/>
            <a:tailEnd type="triangle" w="med" len="med"/>
          </a:ln>
        </p:spPr>
      </p:cxnSp>
      <p:sp>
        <p:nvSpPr>
          <p:cNvPr id="1007" name="Google Shape;1007;p145"/>
          <p:cNvSpPr txBox="1"/>
          <p:nvPr/>
        </p:nvSpPr>
        <p:spPr>
          <a:xfrm>
            <a:off x="5642800" y="4111233"/>
            <a:ext cx="1053600" cy="4672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US" sz="1333" b="1" kern="0">
                <a:solidFill>
                  <a:srgbClr val="000000"/>
                </a:solidFill>
                <a:latin typeface="Roboto"/>
                <a:ea typeface="Roboto"/>
                <a:cs typeface="Roboto"/>
                <a:sym typeface="Roboto"/>
              </a:rPr>
              <a:t>NodePort</a:t>
            </a:r>
            <a:endParaRPr sz="1333" kern="0">
              <a:solidFill>
                <a:srgbClr val="000000"/>
              </a:solidFill>
              <a:latin typeface="Roboto"/>
              <a:ea typeface="Roboto"/>
              <a:cs typeface="Roboto"/>
              <a:sym typeface="Roboto"/>
            </a:endParaRPr>
          </a:p>
        </p:txBody>
      </p:sp>
      <p:sp>
        <p:nvSpPr>
          <p:cNvPr id="1012" name="Google Shape;1012;p145"/>
          <p:cNvSpPr txBox="1"/>
          <p:nvPr/>
        </p:nvSpPr>
        <p:spPr>
          <a:xfrm>
            <a:off x="458880" y="2577880"/>
            <a:ext cx="2217745" cy="340000"/>
          </a:xfrm>
          <a:prstGeom prst="rect">
            <a:avLst/>
          </a:prstGeom>
          <a:noFill/>
          <a:ln>
            <a:noFill/>
          </a:ln>
        </p:spPr>
        <p:txBody>
          <a:bodyPr spcFirstLastPara="1" wrap="square" lIns="121900" tIns="121900" rIns="121900" bIns="121900" anchor="t" anchorCtr="0">
            <a:noAutofit/>
          </a:bodyPr>
          <a:lstStyle/>
          <a:p>
            <a:pPr algn="just" defTabSz="1219170">
              <a:lnSpc>
                <a:spcPct val="115000"/>
              </a:lnSpc>
              <a:spcBef>
                <a:spcPts val="1467"/>
              </a:spcBef>
              <a:spcAft>
                <a:spcPts val="2400"/>
              </a:spcAft>
              <a:buClr>
                <a:srgbClr val="000000"/>
              </a:buClr>
            </a:pPr>
            <a:r>
              <a:rPr lang="en-US" sz="1600" b="1" kern="0" dirty="0" err="1">
                <a:solidFill>
                  <a:srgbClr val="222222"/>
                </a:solidFill>
                <a:highlight>
                  <a:srgbClr val="F1F1F1"/>
                </a:highlight>
                <a:latin typeface="Roboto" panose="02000000000000000000" pitchFamily="2" charset="0"/>
                <a:ea typeface="Roboto" panose="02000000000000000000" pitchFamily="2" charset="0"/>
                <a:cs typeface="Roboto" panose="02000000000000000000" pitchFamily="2" charset="0"/>
                <a:sym typeface="Courier New"/>
              </a:rPr>
              <a:t>cafe.example.com</a:t>
            </a:r>
            <a:endParaRPr sz="1867" kern="0" dirty="0">
              <a:solidFill>
                <a:srgbClr val="000000"/>
              </a:solidFill>
              <a:latin typeface="Roboto" panose="02000000000000000000" pitchFamily="2" charset="0"/>
              <a:ea typeface="Roboto" panose="02000000000000000000" pitchFamily="2" charset="0"/>
              <a:cs typeface="Roboto" panose="02000000000000000000" pitchFamily="2" charset="0"/>
              <a:sym typeface="Arial"/>
            </a:endParaRPr>
          </a:p>
        </p:txBody>
      </p:sp>
      <p:pic>
        <p:nvPicPr>
          <p:cNvPr id="1013" name="Google Shape;1013;p145"/>
          <p:cNvPicPr preferRelativeResize="0"/>
          <p:nvPr/>
        </p:nvPicPr>
        <p:blipFill>
          <a:blip r:embed="rId4">
            <a:alphaModFix/>
          </a:blip>
          <a:stretch>
            <a:fillRect/>
          </a:stretch>
        </p:blipFill>
        <p:spPr>
          <a:xfrm>
            <a:off x="10591481" y="2869467"/>
            <a:ext cx="790420" cy="790400"/>
          </a:xfrm>
          <a:prstGeom prst="rect">
            <a:avLst/>
          </a:prstGeom>
          <a:noFill/>
          <a:ln>
            <a:noFill/>
          </a:ln>
        </p:spPr>
      </p:pic>
      <p:sp>
        <p:nvSpPr>
          <p:cNvPr id="1014" name="Google Shape;1014;p145"/>
          <p:cNvSpPr/>
          <p:nvPr/>
        </p:nvSpPr>
        <p:spPr>
          <a:xfrm>
            <a:off x="3099267" y="3883233"/>
            <a:ext cx="1482000" cy="923200"/>
          </a:xfrm>
          <a:prstGeom prst="flowChartAlternateProcess">
            <a:avLst/>
          </a:prstGeom>
          <a:solidFill>
            <a:srgbClr val="FFFFFF"/>
          </a:solidFill>
          <a:ln w="76200" cap="flat" cmpd="sng">
            <a:solidFill>
              <a:srgbClr val="0070C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US" sz="1333" b="1" kern="0">
                <a:solidFill>
                  <a:srgbClr val="000000"/>
                </a:solidFill>
                <a:latin typeface="Arial"/>
                <a:cs typeface="Arial"/>
                <a:sym typeface="Arial"/>
              </a:rPr>
              <a:t>LoadBalancer</a:t>
            </a:r>
            <a:endParaRPr sz="1333" b="1" kern="0">
              <a:solidFill>
                <a:srgbClr val="000000"/>
              </a:solidFill>
              <a:latin typeface="Arial"/>
              <a:cs typeface="Arial"/>
              <a:sym typeface="Arial"/>
            </a:endParaRPr>
          </a:p>
        </p:txBody>
      </p:sp>
      <p:cxnSp>
        <p:nvCxnSpPr>
          <p:cNvPr id="1015" name="Google Shape;1015;p145"/>
          <p:cNvCxnSpPr>
            <a:endCxn id="1007" idx="1"/>
          </p:cNvCxnSpPr>
          <p:nvPr/>
        </p:nvCxnSpPr>
        <p:spPr>
          <a:xfrm>
            <a:off x="4656400" y="4344833"/>
            <a:ext cx="986400" cy="0"/>
          </a:xfrm>
          <a:prstGeom prst="straightConnector1">
            <a:avLst/>
          </a:prstGeom>
          <a:noFill/>
          <a:ln w="57150" cap="flat" cmpd="sng">
            <a:solidFill>
              <a:srgbClr val="4A86E8"/>
            </a:solidFill>
            <a:prstDash val="solid"/>
            <a:round/>
            <a:headEnd type="none" w="sm" len="sm"/>
            <a:tailEnd type="triangle" w="med" len="med"/>
          </a:ln>
        </p:spPr>
      </p:cxnSp>
      <p:pic>
        <p:nvPicPr>
          <p:cNvPr id="1016" name="Google Shape;1016;p145"/>
          <p:cNvPicPr preferRelativeResize="0"/>
          <p:nvPr/>
        </p:nvPicPr>
        <p:blipFill>
          <a:blip r:embed="rId5">
            <a:alphaModFix/>
          </a:blip>
          <a:stretch>
            <a:fillRect/>
          </a:stretch>
        </p:blipFill>
        <p:spPr>
          <a:xfrm>
            <a:off x="10791967" y="6100998"/>
            <a:ext cx="979333" cy="645436"/>
          </a:xfrm>
          <a:prstGeom prst="rect">
            <a:avLst/>
          </a:prstGeom>
          <a:noFill/>
          <a:ln>
            <a:noFill/>
          </a:ln>
        </p:spPr>
      </p:pic>
      <p:sp>
        <p:nvSpPr>
          <p:cNvPr id="2" name="Rectangle 1">
            <a:extLst>
              <a:ext uri="{FF2B5EF4-FFF2-40B4-BE49-F238E27FC236}">
                <a16:creationId xmlns:a16="http://schemas.microsoft.com/office/drawing/2014/main" id="{E61C61D4-17BE-F344-A853-5319154544E0}"/>
              </a:ext>
            </a:extLst>
          </p:cNvPr>
          <p:cNvSpPr/>
          <p:nvPr/>
        </p:nvSpPr>
        <p:spPr>
          <a:xfrm>
            <a:off x="3941700" y="4922864"/>
            <a:ext cx="1596912" cy="379656"/>
          </a:xfrm>
          <a:prstGeom prst="rect">
            <a:avLst/>
          </a:prstGeom>
          <a:solidFill>
            <a:schemeClr val="tx2"/>
          </a:solidFill>
        </p:spPr>
        <p:txBody>
          <a:bodyPr wrap="none">
            <a:spAutoFit/>
          </a:bodyPr>
          <a:lstStyle/>
          <a:p>
            <a:pPr defTabSz="1219170">
              <a:buClr>
                <a:srgbClr val="000000"/>
              </a:buClr>
            </a:pPr>
            <a:r>
              <a:rPr lang="en-US" sz="1867" kern="0" dirty="0">
                <a:solidFill>
                  <a:srgbClr val="545454"/>
                </a:solidFill>
                <a:latin typeface="Roboto" panose="02000000000000000000" pitchFamily="2" charset="0"/>
                <a:cs typeface="Arial"/>
                <a:sym typeface="Arial"/>
              </a:rPr>
              <a:t>30000-32767</a:t>
            </a:r>
            <a:endParaRPr lang="en-US" sz="1867" kern="0" dirty="0">
              <a:solidFill>
                <a:srgbClr val="000000"/>
              </a:solidFill>
              <a:latin typeface="Arial"/>
              <a:cs typeface="Arial"/>
              <a:sym typeface="Arial"/>
            </a:endParaRPr>
          </a:p>
        </p:txBody>
      </p:sp>
      <p:sp>
        <p:nvSpPr>
          <p:cNvPr id="3" name="Rectangle 2">
            <a:extLst>
              <a:ext uri="{FF2B5EF4-FFF2-40B4-BE49-F238E27FC236}">
                <a16:creationId xmlns:a16="http://schemas.microsoft.com/office/drawing/2014/main" id="{B67623C2-DDB6-2B49-9565-49E794256BBD}"/>
              </a:ext>
            </a:extLst>
          </p:cNvPr>
          <p:cNvSpPr/>
          <p:nvPr/>
        </p:nvSpPr>
        <p:spPr>
          <a:xfrm>
            <a:off x="2644047" y="4951951"/>
            <a:ext cx="1058303" cy="379656"/>
          </a:xfrm>
          <a:prstGeom prst="rect">
            <a:avLst/>
          </a:prstGeom>
          <a:solidFill>
            <a:schemeClr val="tx2"/>
          </a:solidFill>
        </p:spPr>
        <p:txBody>
          <a:bodyPr wrap="none">
            <a:spAutoFit/>
          </a:bodyPr>
          <a:lstStyle/>
          <a:p>
            <a:pPr defTabSz="1219170">
              <a:buClr>
                <a:srgbClr val="000000"/>
              </a:buClr>
            </a:pPr>
            <a:r>
              <a:rPr lang="en-US" sz="1867" kern="0" dirty="0">
                <a:solidFill>
                  <a:srgbClr val="545454"/>
                </a:solidFill>
                <a:latin typeface="Roboto" panose="02000000000000000000" pitchFamily="2" charset="0"/>
                <a:cs typeface="Arial"/>
                <a:sym typeface="Arial"/>
              </a:rPr>
              <a:t>80-1024</a:t>
            </a:r>
            <a:endParaRPr lang="en-US" sz="1867" kern="0" dirty="0">
              <a:solidFill>
                <a:srgbClr val="000000"/>
              </a:solidFill>
              <a:latin typeface="Arial"/>
              <a:cs typeface="Arial"/>
              <a:sym typeface="Arial"/>
            </a:endParaRPr>
          </a:p>
        </p:txBody>
      </p:sp>
      <p:sp>
        <p:nvSpPr>
          <p:cNvPr id="4" name="Rectangle 3">
            <a:extLst>
              <a:ext uri="{FF2B5EF4-FFF2-40B4-BE49-F238E27FC236}">
                <a16:creationId xmlns:a16="http://schemas.microsoft.com/office/drawing/2014/main" id="{0F09DF36-80BD-ED48-6290-085803FC1C09}"/>
              </a:ext>
            </a:extLst>
          </p:cNvPr>
          <p:cNvSpPr/>
          <p:nvPr/>
        </p:nvSpPr>
        <p:spPr>
          <a:xfrm>
            <a:off x="257519" y="6030575"/>
            <a:ext cx="5668539" cy="461665"/>
          </a:xfrm>
          <a:prstGeom prst="rect">
            <a:avLst/>
          </a:prstGeom>
        </p:spPr>
        <p:txBody>
          <a:bodyPr wrap="none">
            <a:spAutoFit/>
          </a:bodyPr>
          <a:lstStyle/>
          <a:p>
            <a:r>
              <a:rPr lang="en-US" sz="2400" dirty="0">
                <a:solidFill>
                  <a:srgbClr val="545454"/>
                </a:solidFill>
                <a:latin typeface="Roboto" panose="02000000000000000000" pitchFamily="2" charset="0"/>
              </a:rPr>
              <a:t>URL – https://</a:t>
            </a:r>
            <a:r>
              <a:rPr lang="en-US" sz="2400" dirty="0" err="1">
                <a:solidFill>
                  <a:srgbClr val="545454"/>
                </a:solidFill>
                <a:latin typeface="Roboto" panose="02000000000000000000" pitchFamily="2" charset="0"/>
              </a:rPr>
              <a:t>cafe.example.com</a:t>
            </a:r>
            <a:r>
              <a:rPr lang="en-US" sz="2400" dirty="0">
                <a:solidFill>
                  <a:srgbClr val="545454"/>
                </a:solidFill>
                <a:latin typeface="Roboto" panose="02000000000000000000" pitchFamily="2" charset="0"/>
              </a:rPr>
              <a:t>/coffee</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145"/>
          <p:cNvSpPr/>
          <p:nvPr/>
        </p:nvSpPr>
        <p:spPr>
          <a:xfrm>
            <a:off x="3802743" y="2037233"/>
            <a:ext cx="7968557" cy="4709200"/>
          </a:xfrm>
          <a:prstGeom prst="rect">
            <a:avLst/>
          </a:prstGeom>
          <a:solidFill>
            <a:schemeClr val="accent5">
              <a:lumMod val="40000"/>
              <a:lumOff val="60000"/>
            </a:schemeClr>
          </a:solid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200" b="1" kern="0">
              <a:solidFill>
                <a:srgbClr val="000000"/>
              </a:solidFill>
              <a:latin typeface="Roboto"/>
              <a:ea typeface="Roboto"/>
              <a:cs typeface="Roboto"/>
              <a:sym typeface="Roboto"/>
            </a:endParaRPr>
          </a:p>
        </p:txBody>
      </p:sp>
      <p:sp>
        <p:nvSpPr>
          <p:cNvPr id="999" name="Google Shape;999;p145"/>
          <p:cNvSpPr/>
          <p:nvPr/>
        </p:nvSpPr>
        <p:spPr>
          <a:xfrm>
            <a:off x="6121500" y="2869467"/>
            <a:ext cx="5260400" cy="2971600"/>
          </a:xfrm>
          <a:prstGeom prst="rect">
            <a:avLst/>
          </a:prstGeom>
          <a:solidFill>
            <a:schemeClr val="tx2"/>
          </a:solid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200" b="1" kern="0">
              <a:solidFill>
                <a:srgbClr val="000000"/>
              </a:solidFill>
              <a:latin typeface="Roboto"/>
              <a:ea typeface="Roboto"/>
              <a:cs typeface="Roboto"/>
              <a:sym typeface="Roboto"/>
            </a:endParaRPr>
          </a:p>
        </p:txBody>
      </p:sp>
      <p:sp>
        <p:nvSpPr>
          <p:cNvPr id="1000" name="Google Shape;1000;p145"/>
          <p:cNvSpPr/>
          <p:nvPr/>
        </p:nvSpPr>
        <p:spPr>
          <a:xfrm>
            <a:off x="5642800" y="3818033"/>
            <a:ext cx="1053600" cy="1053600"/>
          </a:xfrm>
          <a:prstGeom prst="ellipse">
            <a:avLst/>
          </a:prstGeom>
          <a:solidFill>
            <a:srgbClr val="FFFFFF"/>
          </a:solidFill>
          <a:ln w="28575" cap="flat" cmpd="sng">
            <a:solidFill>
              <a:srgbClr val="B7B7B7"/>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1" name="Google Shape;1001;p145"/>
          <p:cNvSpPr txBox="1">
            <a:spLocks noGrp="1"/>
          </p:cNvSpPr>
          <p:nvPr>
            <p:ph type="title"/>
          </p:nvPr>
        </p:nvSpPr>
        <p:spPr>
          <a:xfrm>
            <a:off x="609600" y="121433"/>
            <a:ext cx="10972800" cy="718000"/>
          </a:xfrm>
          <a:prstGeom prst="rect">
            <a:avLst/>
          </a:prstGeom>
        </p:spPr>
        <p:txBody>
          <a:bodyPr spcFirstLastPara="1" wrap="square" lIns="0" tIns="0" rIns="0" bIns="0" anchor="t" anchorCtr="0">
            <a:noAutofit/>
          </a:bodyPr>
          <a:lstStyle/>
          <a:p>
            <a:r>
              <a:rPr lang="en-US" sz="3200" b="1" dirty="0" err="1">
                <a:solidFill>
                  <a:schemeClr val="dk2"/>
                </a:solidFill>
              </a:rPr>
              <a:t>LoadBalancer</a:t>
            </a:r>
            <a:r>
              <a:rPr lang="en-US" sz="3200" b="1" dirty="0">
                <a:solidFill>
                  <a:schemeClr val="dk2"/>
                </a:solidFill>
              </a:rPr>
              <a:t> is missing with On Premises Clusters!</a:t>
            </a:r>
            <a:endParaRPr sz="3200" b="1" dirty="0"/>
          </a:p>
          <a:p>
            <a:endParaRPr sz="3200" b="1" dirty="0"/>
          </a:p>
          <a:p>
            <a:endParaRPr sz="3200" b="1" dirty="0"/>
          </a:p>
          <a:p>
            <a:endParaRPr sz="3200" b="1" dirty="0"/>
          </a:p>
          <a:p>
            <a:endParaRPr sz="3200" b="1" dirty="0"/>
          </a:p>
        </p:txBody>
      </p:sp>
      <p:sp>
        <p:nvSpPr>
          <p:cNvPr id="1002" name="Google Shape;1002;p145"/>
          <p:cNvSpPr txBox="1"/>
          <p:nvPr/>
        </p:nvSpPr>
        <p:spPr>
          <a:xfrm>
            <a:off x="609600" y="688267"/>
            <a:ext cx="11054800" cy="1693377"/>
          </a:xfrm>
          <a:prstGeom prst="rect">
            <a:avLst/>
          </a:prstGeom>
          <a:noFill/>
          <a:ln>
            <a:noFill/>
          </a:ln>
        </p:spPr>
        <p:txBody>
          <a:bodyPr spcFirstLastPara="1" wrap="square" lIns="121900" tIns="121900" rIns="121900" bIns="121900" anchor="t" anchorCtr="0">
            <a:noAutofit/>
          </a:bodyPr>
          <a:lstStyle/>
          <a:p>
            <a:pPr defTabSz="1219170">
              <a:lnSpc>
                <a:spcPct val="115000"/>
              </a:lnSpc>
              <a:spcBef>
                <a:spcPts val="1467"/>
              </a:spcBef>
              <a:buClr>
                <a:srgbClr val="000000"/>
              </a:buClr>
            </a:pPr>
            <a:r>
              <a:rPr lang="en-US" sz="2400" b="1" kern="0" dirty="0">
                <a:solidFill>
                  <a:srgbClr val="222222"/>
                </a:solidFill>
                <a:latin typeface="Roboto"/>
                <a:ea typeface="Roboto"/>
                <a:cs typeface="Roboto"/>
                <a:sym typeface="Roboto"/>
              </a:rPr>
              <a:t>There needs to be some External load balancer functionality On Premises, similar to Cloud Provider.  </a:t>
            </a:r>
            <a:endParaRPr sz="2400" b="1" kern="0" dirty="0">
              <a:solidFill>
                <a:srgbClr val="222222"/>
              </a:solidFill>
              <a:latin typeface="Roboto"/>
              <a:ea typeface="Roboto"/>
              <a:cs typeface="Roboto"/>
              <a:sym typeface="Roboto"/>
            </a:endParaRPr>
          </a:p>
          <a:p>
            <a:pPr defTabSz="1219170">
              <a:lnSpc>
                <a:spcPct val="115000"/>
              </a:lnSpc>
              <a:spcBef>
                <a:spcPts val="2400"/>
              </a:spcBef>
              <a:buClr>
                <a:srgbClr val="000000"/>
              </a:buClr>
            </a:pPr>
            <a:endParaRPr sz="1867" b="1" kern="0" dirty="0">
              <a:solidFill>
                <a:srgbClr val="222222"/>
              </a:solidFill>
              <a:latin typeface="Roboto"/>
              <a:ea typeface="Roboto"/>
              <a:cs typeface="Roboto"/>
              <a:sym typeface="Roboto"/>
            </a:endParaRPr>
          </a:p>
          <a:p>
            <a:pPr defTabSz="1219170">
              <a:lnSpc>
                <a:spcPct val="115000"/>
              </a:lnSpc>
              <a:spcBef>
                <a:spcPts val="2400"/>
              </a:spcBef>
              <a:buClr>
                <a:srgbClr val="000000"/>
              </a:buClr>
            </a:pPr>
            <a:endParaRPr sz="1867" b="1" kern="0" dirty="0">
              <a:solidFill>
                <a:srgbClr val="222222"/>
              </a:solidFill>
              <a:latin typeface="Roboto"/>
              <a:ea typeface="Roboto"/>
              <a:cs typeface="Roboto"/>
              <a:sym typeface="Roboto"/>
            </a:endParaRPr>
          </a:p>
          <a:p>
            <a:pPr defTabSz="1219170">
              <a:lnSpc>
                <a:spcPct val="115000"/>
              </a:lnSpc>
              <a:spcBef>
                <a:spcPts val="2400"/>
              </a:spcBef>
              <a:buClr>
                <a:srgbClr val="000000"/>
              </a:buClr>
            </a:pPr>
            <a:endParaRPr sz="1867" b="1" kern="0" dirty="0">
              <a:solidFill>
                <a:srgbClr val="222222"/>
              </a:solidFill>
              <a:latin typeface="Roboto"/>
              <a:ea typeface="Roboto"/>
              <a:cs typeface="Roboto"/>
              <a:sym typeface="Roboto"/>
            </a:endParaRPr>
          </a:p>
          <a:p>
            <a:pPr defTabSz="1219170">
              <a:lnSpc>
                <a:spcPct val="115000"/>
              </a:lnSpc>
              <a:spcBef>
                <a:spcPts val="2400"/>
              </a:spcBef>
              <a:spcAft>
                <a:spcPts val="2400"/>
              </a:spcAft>
              <a:buClr>
                <a:srgbClr val="000000"/>
              </a:buClr>
            </a:pPr>
            <a:endParaRPr sz="1867" b="1" kern="0" dirty="0">
              <a:solidFill>
                <a:srgbClr val="222222"/>
              </a:solidFill>
              <a:latin typeface="Roboto"/>
              <a:ea typeface="Roboto"/>
              <a:cs typeface="Roboto"/>
              <a:sym typeface="Roboto"/>
            </a:endParaRPr>
          </a:p>
        </p:txBody>
      </p:sp>
      <p:pic>
        <p:nvPicPr>
          <p:cNvPr id="1003" name="Google Shape;1003;p145"/>
          <p:cNvPicPr preferRelativeResize="0"/>
          <p:nvPr/>
        </p:nvPicPr>
        <p:blipFill>
          <a:blip r:embed="rId3">
            <a:alphaModFix/>
          </a:blip>
          <a:stretch>
            <a:fillRect/>
          </a:stretch>
        </p:blipFill>
        <p:spPr>
          <a:xfrm>
            <a:off x="296867" y="3699951"/>
            <a:ext cx="1252000" cy="1252000"/>
          </a:xfrm>
          <a:prstGeom prst="rect">
            <a:avLst/>
          </a:prstGeom>
          <a:noFill/>
          <a:ln>
            <a:noFill/>
          </a:ln>
        </p:spPr>
      </p:pic>
      <p:sp>
        <p:nvSpPr>
          <p:cNvPr id="1004" name="Google Shape;1004;p145"/>
          <p:cNvSpPr/>
          <p:nvPr/>
        </p:nvSpPr>
        <p:spPr>
          <a:xfrm>
            <a:off x="9314167" y="3864412"/>
            <a:ext cx="923200" cy="923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867" b="1" kern="0">
              <a:solidFill>
                <a:srgbClr val="000000"/>
              </a:solidFill>
              <a:latin typeface="Roboto"/>
              <a:ea typeface="Roboto"/>
              <a:cs typeface="Roboto"/>
              <a:sym typeface="Roboto"/>
            </a:endParaRPr>
          </a:p>
        </p:txBody>
      </p:sp>
      <p:sp>
        <p:nvSpPr>
          <p:cNvPr id="1005" name="Google Shape;1005;p145"/>
          <p:cNvSpPr/>
          <p:nvPr/>
        </p:nvSpPr>
        <p:spPr>
          <a:xfrm>
            <a:off x="7582417" y="3631397"/>
            <a:ext cx="923200" cy="1389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US" sz="1200" b="1" kern="0">
                <a:solidFill>
                  <a:srgbClr val="000000"/>
                </a:solidFill>
                <a:latin typeface="Roboto"/>
                <a:ea typeface="Roboto"/>
                <a:cs typeface="Roboto"/>
                <a:sym typeface="Roboto"/>
              </a:rPr>
              <a:t>example</a:t>
            </a:r>
            <a:endParaRPr sz="1200" b="1" kern="0">
              <a:solidFill>
                <a:srgbClr val="000000"/>
              </a:solidFill>
              <a:latin typeface="Roboto"/>
              <a:ea typeface="Roboto"/>
              <a:cs typeface="Roboto"/>
              <a:sym typeface="Roboto"/>
            </a:endParaRPr>
          </a:p>
          <a:p>
            <a:pPr algn="ctr" defTabSz="1219170">
              <a:buClr>
                <a:srgbClr val="000000"/>
              </a:buClr>
            </a:pPr>
            <a:r>
              <a:rPr lang="en-US" sz="1200" b="1" kern="0">
                <a:solidFill>
                  <a:srgbClr val="000000"/>
                </a:solidFill>
                <a:latin typeface="Roboto"/>
                <a:ea typeface="Roboto"/>
                <a:cs typeface="Roboto"/>
                <a:sym typeface="Roboto"/>
              </a:rPr>
              <a:t>service</a:t>
            </a:r>
            <a:endParaRPr sz="1200" b="1" kern="0">
              <a:solidFill>
                <a:srgbClr val="000000"/>
              </a:solidFill>
              <a:latin typeface="Roboto"/>
              <a:ea typeface="Roboto"/>
              <a:cs typeface="Roboto"/>
              <a:sym typeface="Roboto"/>
            </a:endParaRPr>
          </a:p>
        </p:txBody>
      </p:sp>
      <p:cxnSp>
        <p:nvCxnSpPr>
          <p:cNvPr id="1006" name="Google Shape;1006;p145"/>
          <p:cNvCxnSpPr>
            <a:stCxn id="1007" idx="3"/>
            <a:endCxn id="1005" idx="1"/>
          </p:cNvCxnSpPr>
          <p:nvPr/>
        </p:nvCxnSpPr>
        <p:spPr>
          <a:xfrm rot="10800000" flipH="1">
            <a:off x="6696400" y="4326033"/>
            <a:ext cx="886000" cy="18800"/>
          </a:xfrm>
          <a:prstGeom prst="straightConnector1">
            <a:avLst/>
          </a:prstGeom>
          <a:noFill/>
          <a:ln w="28575" cap="flat" cmpd="sng">
            <a:solidFill>
              <a:srgbClr val="4A86E8"/>
            </a:solidFill>
            <a:prstDash val="solid"/>
            <a:round/>
            <a:headEnd type="none" w="sm" len="sm"/>
            <a:tailEnd type="triangle" w="med" len="med"/>
          </a:ln>
        </p:spPr>
      </p:cxnSp>
      <p:cxnSp>
        <p:nvCxnSpPr>
          <p:cNvPr id="1008" name="Google Shape;1008;p145"/>
          <p:cNvCxnSpPr>
            <a:stCxn id="1003" idx="3"/>
          </p:cNvCxnSpPr>
          <p:nvPr/>
        </p:nvCxnSpPr>
        <p:spPr>
          <a:xfrm>
            <a:off x="1548867" y="4325951"/>
            <a:ext cx="1550400" cy="0"/>
          </a:xfrm>
          <a:prstGeom prst="straightConnector1">
            <a:avLst/>
          </a:prstGeom>
          <a:noFill/>
          <a:ln w="57150" cap="flat" cmpd="sng">
            <a:solidFill>
              <a:srgbClr val="4A86E8"/>
            </a:solidFill>
            <a:prstDash val="solid"/>
            <a:round/>
            <a:headEnd type="none" w="sm" len="sm"/>
            <a:tailEnd type="triangle" w="med" len="med"/>
          </a:ln>
        </p:spPr>
      </p:cxnSp>
      <p:sp>
        <p:nvSpPr>
          <p:cNvPr id="1009" name="Google Shape;1009;p145"/>
          <p:cNvSpPr/>
          <p:nvPr/>
        </p:nvSpPr>
        <p:spPr>
          <a:xfrm>
            <a:off x="9547213" y="4022367"/>
            <a:ext cx="923200" cy="923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US" sz="1333" kern="0">
                <a:solidFill>
                  <a:srgbClr val="000000"/>
                </a:solidFill>
                <a:latin typeface="Roboto"/>
                <a:ea typeface="Roboto"/>
                <a:cs typeface="Roboto"/>
                <a:sym typeface="Roboto"/>
              </a:rPr>
              <a:t>pod</a:t>
            </a:r>
            <a:endParaRPr sz="1333" kern="0">
              <a:solidFill>
                <a:srgbClr val="000000"/>
              </a:solidFill>
              <a:latin typeface="Roboto"/>
              <a:ea typeface="Roboto"/>
              <a:cs typeface="Roboto"/>
              <a:sym typeface="Roboto"/>
            </a:endParaRPr>
          </a:p>
        </p:txBody>
      </p:sp>
      <p:cxnSp>
        <p:nvCxnSpPr>
          <p:cNvPr id="1010" name="Google Shape;1010;p145"/>
          <p:cNvCxnSpPr/>
          <p:nvPr/>
        </p:nvCxnSpPr>
        <p:spPr>
          <a:xfrm rot="10800000" flipH="1">
            <a:off x="8505613" y="4239167"/>
            <a:ext cx="936000" cy="173600"/>
          </a:xfrm>
          <a:prstGeom prst="straightConnector1">
            <a:avLst/>
          </a:prstGeom>
          <a:noFill/>
          <a:ln w="9525" cap="flat" cmpd="sng">
            <a:solidFill>
              <a:srgbClr val="000000"/>
            </a:solidFill>
            <a:prstDash val="dot"/>
            <a:round/>
            <a:headEnd type="none" w="sm" len="sm"/>
            <a:tailEnd type="triangle" w="med" len="med"/>
          </a:ln>
        </p:spPr>
      </p:cxnSp>
      <p:cxnSp>
        <p:nvCxnSpPr>
          <p:cNvPr id="1011" name="Google Shape;1011;p145"/>
          <p:cNvCxnSpPr/>
          <p:nvPr/>
        </p:nvCxnSpPr>
        <p:spPr>
          <a:xfrm rot="10800000" flipH="1">
            <a:off x="8505600" y="4365613"/>
            <a:ext cx="1120800" cy="47200"/>
          </a:xfrm>
          <a:prstGeom prst="straightConnector1">
            <a:avLst/>
          </a:prstGeom>
          <a:noFill/>
          <a:ln w="9525" cap="flat" cmpd="sng">
            <a:solidFill>
              <a:srgbClr val="000000"/>
            </a:solidFill>
            <a:prstDash val="dot"/>
            <a:round/>
            <a:headEnd type="none" w="sm" len="sm"/>
            <a:tailEnd type="triangle" w="med" len="med"/>
          </a:ln>
        </p:spPr>
      </p:cxnSp>
      <p:sp>
        <p:nvSpPr>
          <p:cNvPr id="1007" name="Google Shape;1007;p145"/>
          <p:cNvSpPr txBox="1"/>
          <p:nvPr/>
        </p:nvSpPr>
        <p:spPr>
          <a:xfrm>
            <a:off x="5642800" y="4111233"/>
            <a:ext cx="1053600" cy="4672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US" sz="1333" b="1" kern="0">
                <a:solidFill>
                  <a:srgbClr val="000000"/>
                </a:solidFill>
                <a:latin typeface="Roboto"/>
                <a:ea typeface="Roboto"/>
                <a:cs typeface="Roboto"/>
                <a:sym typeface="Roboto"/>
              </a:rPr>
              <a:t>NodePort</a:t>
            </a:r>
            <a:endParaRPr sz="1333" kern="0">
              <a:solidFill>
                <a:srgbClr val="000000"/>
              </a:solidFill>
              <a:latin typeface="Roboto"/>
              <a:ea typeface="Roboto"/>
              <a:cs typeface="Roboto"/>
              <a:sym typeface="Roboto"/>
            </a:endParaRPr>
          </a:p>
        </p:txBody>
      </p:sp>
      <p:sp>
        <p:nvSpPr>
          <p:cNvPr id="1012" name="Google Shape;1012;p145"/>
          <p:cNvSpPr txBox="1"/>
          <p:nvPr/>
        </p:nvSpPr>
        <p:spPr>
          <a:xfrm>
            <a:off x="609600" y="2416087"/>
            <a:ext cx="2329291" cy="340000"/>
          </a:xfrm>
          <a:prstGeom prst="rect">
            <a:avLst/>
          </a:prstGeom>
          <a:noFill/>
          <a:ln>
            <a:noFill/>
          </a:ln>
        </p:spPr>
        <p:txBody>
          <a:bodyPr spcFirstLastPara="1" wrap="square" lIns="121900" tIns="121900" rIns="121900" bIns="121900" anchor="t" anchorCtr="0">
            <a:noAutofit/>
          </a:bodyPr>
          <a:lstStyle/>
          <a:p>
            <a:pPr defTabSz="1219170">
              <a:lnSpc>
                <a:spcPct val="115000"/>
              </a:lnSpc>
              <a:spcBef>
                <a:spcPts val="1467"/>
              </a:spcBef>
              <a:spcAft>
                <a:spcPts val="2400"/>
              </a:spcAft>
              <a:buClr>
                <a:srgbClr val="000000"/>
              </a:buClr>
            </a:pPr>
            <a:r>
              <a:rPr lang="en-US" sz="1600" b="1" kern="0" dirty="0" err="1">
                <a:solidFill>
                  <a:srgbClr val="222222"/>
                </a:solidFill>
                <a:highlight>
                  <a:srgbClr val="F1F1F1"/>
                </a:highlight>
                <a:latin typeface="Roboto" panose="02000000000000000000" pitchFamily="2" charset="0"/>
                <a:ea typeface="Roboto" panose="02000000000000000000" pitchFamily="2" charset="0"/>
                <a:cs typeface="Roboto" panose="02000000000000000000" pitchFamily="2" charset="0"/>
                <a:sym typeface="Courier New"/>
              </a:rPr>
              <a:t>café.example.com</a:t>
            </a:r>
            <a:endParaRPr sz="1867" kern="0" dirty="0">
              <a:solidFill>
                <a:srgbClr val="000000"/>
              </a:solidFill>
              <a:latin typeface="Roboto" panose="02000000000000000000" pitchFamily="2" charset="0"/>
              <a:ea typeface="Roboto" panose="02000000000000000000" pitchFamily="2" charset="0"/>
              <a:cs typeface="Roboto" panose="02000000000000000000" pitchFamily="2" charset="0"/>
              <a:sym typeface="Arial"/>
            </a:endParaRPr>
          </a:p>
        </p:txBody>
      </p:sp>
      <p:pic>
        <p:nvPicPr>
          <p:cNvPr id="1013" name="Google Shape;1013;p145"/>
          <p:cNvPicPr preferRelativeResize="0"/>
          <p:nvPr/>
        </p:nvPicPr>
        <p:blipFill>
          <a:blip r:embed="rId4">
            <a:alphaModFix/>
          </a:blip>
          <a:stretch>
            <a:fillRect/>
          </a:stretch>
        </p:blipFill>
        <p:spPr>
          <a:xfrm>
            <a:off x="10591481" y="2869467"/>
            <a:ext cx="790420" cy="790400"/>
          </a:xfrm>
          <a:prstGeom prst="rect">
            <a:avLst/>
          </a:prstGeom>
          <a:noFill/>
          <a:ln>
            <a:noFill/>
          </a:ln>
        </p:spPr>
      </p:pic>
      <p:sp>
        <p:nvSpPr>
          <p:cNvPr id="1014" name="Google Shape;1014;p145"/>
          <p:cNvSpPr/>
          <p:nvPr/>
        </p:nvSpPr>
        <p:spPr>
          <a:xfrm>
            <a:off x="3099267" y="3883233"/>
            <a:ext cx="1482000" cy="923200"/>
          </a:xfrm>
          <a:prstGeom prst="flowChartAlternateProcess">
            <a:avLst/>
          </a:prstGeom>
          <a:solidFill>
            <a:srgbClr val="FFFFFF"/>
          </a:solidFill>
          <a:ln w="76200" cap="flat" cmpd="sng">
            <a:solidFill>
              <a:srgbClr val="FFD966"/>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US" sz="1333" b="1" kern="0">
                <a:solidFill>
                  <a:srgbClr val="000000"/>
                </a:solidFill>
                <a:latin typeface="Arial"/>
                <a:cs typeface="Arial"/>
                <a:sym typeface="Arial"/>
              </a:rPr>
              <a:t>LoadBalancer</a:t>
            </a:r>
            <a:endParaRPr sz="1333" b="1" kern="0">
              <a:solidFill>
                <a:srgbClr val="000000"/>
              </a:solidFill>
              <a:latin typeface="Arial"/>
              <a:cs typeface="Arial"/>
              <a:sym typeface="Arial"/>
            </a:endParaRPr>
          </a:p>
        </p:txBody>
      </p:sp>
      <p:cxnSp>
        <p:nvCxnSpPr>
          <p:cNvPr id="1015" name="Google Shape;1015;p145"/>
          <p:cNvCxnSpPr>
            <a:endCxn id="1007" idx="1"/>
          </p:cNvCxnSpPr>
          <p:nvPr/>
        </p:nvCxnSpPr>
        <p:spPr>
          <a:xfrm>
            <a:off x="4656400" y="4344833"/>
            <a:ext cx="986400" cy="0"/>
          </a:xfrm>
          <a:prstGeom prst="straightConnector1">
            <a:avLst/>
          </a:prstGeom>
          <a:noFill/>
          <a:ln w="57150" cap="flat" cmpd="sng">
            <a:solidFill>
              <a:srgbClr val="4A86E8"/>
            </a:solidFill>
            <a:prstDash val="solid"/>
            <a:round/>
            <a:headEnd type="none" w="sm" len="sm"/>
            <a:tailEnd type="triangle" w="med" len="med"/>
          </a:ln>
        </p:spPr>
      </p:cxnSp>
      <p:pic>
        <p:nvPicPr>
          <p:cNvPr id="1016" name="Google Shape;1016;p145"/>
          <p:cNvPicPr preferRelativeResize="0"/>
          <p:nvPr/>
        </p:nvPicPr>
        <p:blipFill>
          <a:blip r:embed="rId5">
            <a:alphaModFix/>
          </a:blip>
          <a:stretch>
            <a:fillRect/>
          </a:stretch>
        </p:blipFill>
        <p:spPr>
          <a:xfrm>
            <a:off x="10791967" y="6100998"/>
            <a:ext cx="979333" cy="645436"/>
          </a:xfrm>
          <a:prstGeom prst="rect">
            <a:avLst/>
          </a:prstGeom>
          <a:noFill/>
          <a:ln>
            <a:noFill/>
          </a:ln>
        </p:spPr>
      </p:pic>
      <p:sp>
        <p:nvSpPr>
          <p:cNvPr id="2" name="Rectangle 1">
            <a:extLst>
              <a:ext uri="{FF2B5EF4-FFF2-40B4-BE49-F238E27FC236}">
                <a16:creationId xmlns:a16="http://schemas.microsoft.com/office/drawing/2014/main" id="{E61C61D4-17BE-F344-A853-5319154544E0}"/>
              </a:ext>
            </a:extLst>
          </p:cNvPr>
          <p:cNvSpPr/>
          <p:nvPr/>
        </p:nvSpPr>
        <p:spPr>
          <a:xfrm>
            <a:off x="3941700" y="4922864"/>
            <a:ext cx="1596912" cy="379656"/>
          </a:xfrm>
          <a:prstGeom prst="rect">
            <a:avLst/>
          </a:prstGeom>
          <a:solidFill>
            <a:schemeClr val="tx2"/>
          </a:solidFill>
        </p:spPr>
        <p:txBody>
          <a:bodyPr wrap="none">
            <a:spAutoFit/>
          </a:bodyPr>
          <a:lstStyle/>
          <a:p>
            <a:pPr defTabSz="1219170">
              <a:buClr>
                <a:srgbClr val="000000"/>
              </a:buClr>
            </a:pPr>
            <a:r>
              <a:rPr lang="en-US" sz="1867" kern="0" dirty="0">
                <a:solidFill>
                  <a:srgbClr val="545454"/>
                </a:solidFill>
                <a:latin typeface="Roboto" panose="02000000000000000000" pitchFamily="2" charset="0"/>
                <a:cs typeface="Arial"/>
                <a:sym typeface="Arial"/>
              </a:rPr>
              <a:t>30000-32767</a:t>
            </a:r>
            <a:endParaRPr lang="en-US" sz="1867" kern="0" dirty="0">
              <a:solidFill>
                <a:srgbClr val="000000"/>
              </a:solidFill>
              <a:latin typeface="Arial"/>
              <a:cs typeface="Arial"/>
              <a:sym typeface="Arial"/>
            </a:endParaRPr>
          </a:p>
        </p:txBody>
      </p:sp>
      <p:sp>
        <p:nvSpPr>
          <p:cNvPr id="3" name="Rectangle 2">
            <a:extLst>
              <a:ext uri="{FF2B5EF4-FFF2-40B4-BE49-F238E27FC236}">
                <a16:creationId xmlns:a16="http://schemas.microsoft.com/office/drawing/2014/main" id="{B67623C2-DDB6-2B49-9565-49E794256BBD}"/>
              </a:ext>
            </a:extLst>
          </p:cNvPr>
          <p:cNvSpPr/>
          <p:nvPr/>
        </p:nvSpPr>
        <p:spPr>
          <a:xfrm>
            <a:off x="2496711" y="5028348"/>
            <a:ext cx="1058303" cy="379656"/>
          </a:xfrm>
          <a:prstGeom prst="rect">
            <a:avLst/>
          </a:prstGeom>
          <a:solidFill>
            <a:schemeClr val="tx2"/>
          </a:solidFill>
        </p:spPr>
        <p:txBody>
          <a:bodyPr wrap="none">
            <a:spAutoFit/>
          </a:bodyPr>
          <a:lstStyle/>
          <a:p>
            <a:pPr defTabSz="1219170">
              <a:buClr>
                <a:srgbClr val="000000"/>
              </a:buClr>
            </a:pPr>
            <a:r>
              <a:rPr lang="en-US" sz="1867" kern="0" dirty="0">
                <a:solidFill>
                  <a:srgbClr val="545454"/>
                </a:solidFill>
                <a:latin typeface="Roboto" panose="02000000000000000000" pitchFamily="2" charset="0"/>
                <a:cs typeface="Arial"/>
                <a:sym typeface="Arial"/>
              </a:rPr>
              <a:t>80-1024</a:t>
            </a:r>
            <a:endParaRPr lang="en-US" sz="1867" kern="0" dirty="0">
              <a:solidFill>
                <a:srgbClr val="000000"/>
              </a:solidFill>
              <a:latin typeface="Arial"/>
              <a:cs typeface="Arial"/>
              <a:sym typeface="Arial"/>
            </a:endParaRPr>
          </a:p>
        </p:txBody>
      </p:sp>
      <p:sp>
        <p:nvSpPr>
          <p:cNvPr id="4" name="&quot;No&quot; Symbol 3">
            <a:extLst>
              <a:ext uri="{FF2B5EF4-FFF2-40B4-BE49-F238E27FC236}">
                <a16:creationId xmlns:a16="http://schemas.microsoft.com/office/drawing/2014/main" id="{B7EF00BA-CB3E-3E44-C55B-B9B66D1D93BA}"/>
              </a:ext>
            </a:extLst>
          </p:cNvPr>
          <p:cNvSpPr/>
          <p:nvPr/>
        </p:nvSpPr>
        <p:spPr>
          <a:xfrm>
            <a:off x="2610400" y="3122778"/>
            <a:ext cx="2312219" cy="2421052"/>
          </a:xfrm>
          <a:prstGeom prst="noSmoking">
            <a:avLst/>
          </a:prstGeom>
          <a:solidFill>
            <a:srgbClr val="FF0000">
              <a:alpha val="20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b="1">
              <a:ln w="22225">
                <a:solidFill>
                  <a:schemeClr val="accent2"/>
                </a:solidFill>
                <a:prstDash val="solid"/>
              </a:ln>
              <a:noFill/>
            </a:endParaRPr>
          </a:p>
        </p:txBody>
      </p:sp>
    </p:spTree>
    <p:extLst>
      <p:ext uri="{BB962C8B-B14F-4D97-AF65-F5344CB8AC3E}">
        <p14:creationId xmlns:p14="http://schemas.microsoft.com/office/powerpoint/2010/main" val="1893041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145"/>
          <p:cNvSpPr/>
          <p:nvPr/>
        </p:nvSpPr>
        <p:spPr>
          <a:xfrm>
            <a:off x="3802743" y="2037233"/>
            <a:ext cx="7968557" cy="4709200"/>
          </a:xfrm>
          <a:prstGeom prst="rect">
            <a:avLst/>
          </a:prstGeom>
          <a:solidFill>
            <a:schemeClr val="accent5">
              <a:lumMod val="40000"/>
              <a:lumOff val="60000"/>
            </a:schemeClr>
          </a:solid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200" b="1" kern="0">
              <a:solidFill>
                <a:srgbClr val="000000"/>
              </a:solidFill>
              <a:latin typeface="Roboto"/>
              <a:ea typeface="Roboto"/>
              <a:cs typeface="Roboto"/>
              <a:sym typeface="Roboto"/>
            </a:endParaRPr>
          </a:p>
        </p:txBody>
      </p:sp>
      <p:sp>
        <p:nvSpPr>
          <p:cNvPr id="999" name="Google Shape;999;p145"/>
          <p:cNvSpPr/>
          <p:nvPr/>
        </p:nvSpPr>
        <p:spPr>
          <a:xfrm>
            <a:off x="6121500" y="2869467"/>
            <a:ext cx="5260400" cy="2971600"/>
          </a:xfrm>
          <a:prstGeom prst="rect">
            <a:avLst/>
          </a:prstGeom>
          <a:solidFill>
            <a:schemeClr val="tx2"/>
          </a:solid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200" b="1" kern="0">
              <a:solidFill>
                <a:srgbClr val="000000"/>
              </a:solidFill>
              <a:latin typeface="Roboto"/>
              <a:ea typeface="Roboto"/>
              <a:cs typeface="Roboto"/>
              <a:sym typeface="Roboto"/>
            </a:endParaRPr>
          </a:p>
        </p:txBody>
      </p:sp>
      <p:sp>
        <p:nvSpPr>
          <p:cNvPr id="1000" name="Google Shape;1000;p145"/>
          <p:cNvSpPr/>
          <p:nvPr/>
        </p:nvSpPr>
        <p:spPr>
          <a:xfrm>
            <a:off x="5642800" y="3818033"/>
            <a:ext cx="1053600" cy="1053600"/>
          </a:xfrm>
          <a:prstGeom prst="ellipse">
            <a:avLst/>
          </a:prstGeom>
          <a:solidFill>
            <a:srgbClr val="FFFFFF"/>
          </a:solidFill>
          <a:ln w="28575" cap="flat" cmpd="sng">
            <a:solidFill>
              <a:srgbClr val="B7B7B7"/>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1" name="Google Shape;1001;p145"/>
          <p:cNvSpPr txBox="1">
            <a:spLocks noGrp="1"/>
          </p:cNvSpPr>
          <p:nvPr>
            <p:ph type="title"/>
          </p:nvPr>
        </p:nvSpPr>
        <p:spPr>
          <a:xfrm>
            <a:off x="540880" y="107345"/>
            <a:ext cx="10972800" cy="718000"/>
          </a:xfrm>
          <a:prstGeom prst="rect">
            <a:avLst/>
          </a:prstGeom>
        </p:spPr>
        <p:txBody>
          <a:bodyPr spcFirstLastPara="1" wrap="square" lIns="0" tIns="0" rIns="0" bIns="0" anchor="t" anchorCtr="0">
            <a:noAutofit/>
          </a:bodyPr>
          <a:lstStyle/>
          <a:p>
            <a:r>
              <a:rPr lang="en-US" sz="3200" b="1" dirty="0">
                <a:solidFill>
                  <a:schemeClr val="dk2"/>
                </a:solidFill>
              </a:rPr>
              <a:t>Nginx </a:t>
            </a:r>
            <a:r>
              <a:rPr lang="en-US" sz="3200" b="1" dirty="0" err="1">
                <a:solidFill>
                  <a:schemeClr val="dk2"/>
                </a:solidFill>
              </a:rPr>
              <a:t>LoadBalancer</a:t>
            </a:r>
            <a:endParaRPr sz="3200" b="1" dirty="0"/>
          </a:p>
          <a:p>
            <a:endParaRPr sz="3200" b="1" dirty="0"/>
          </a:p>
          <a:p>
            <a:endParaRPr sz="3200" b="1" dirty="0"/>
          </a:p>
          <a:p>
            <a:endParaRPr sz="3200" b="1" dirty="0"/>
          </a:p>
          <a:p>
            <a:endParaRPr sz="3200" b="1" dirty="0"/>
          </a:p>
        </p:txBody>
      </p:sp>
      <p:sp>
        <p:nvSpPr>
          <p:cNvPr id="1002" name="Google Shape;1002;p145"/>
          <p:cNvSpPr txBox="1"/>
          <p:nvPr/>
        </p:nvSpPr>
        <p:spPr>
          <a:xfrm>
            <a:off x="458880" y="456117"/>
            <a:ext cx="11054800" cy="1505415"/>
          </a:xfrm>
          <a:prstGeom prst="rect">
            <a:avLst/>
          </a:prstGeom>
          <a:noFill/>
          <a:ln>
            <a:noFill/>
          </a:ln>
        </p:spPr>
        <p:txBody>
          <a:bodyPr spcFirstLastPara="1" wrap="square" lIns="121900" tIns="121900" rIns="121900" bIns="121900" anchor="t" anchorCtr="0">
            <a:noAutofit/>
          </a:bodyPr>
          <a:lstStyle/>
          <a:p>
            <a:pPr defTabSz="1219170">
              <a:lnSpc>
                <a:spcPct val="115000"/>
              </a:lnSpc>
              <a:spcBef>
                <a:spcPts val="1467"/>
              </a:spcBef>
              <a:buClr>
                <a:srgbClr val="000000"/>
              </a:buClr>
            </a:pPr>
            <a:r>
              <a:rPr lang="en-US" sz="2400" b="1" kern="0" dirty="0">
                <a:solidFill>
                  <a:srgbClr val="222222"/>
                </a:solidFill>
                <a:latin typeface="Roboto"/>
                <a:ea typeface="Roboto"/>
                <a:cs typeface="Roboto"/>
                <a:sym typeface="Roboto"/>
              </a:rPr>
              <a:t>Nginx Plus Server, provides TCP Load Balancing.</a:t>
            </a:r>
          </a:p>
          <a:p>
            <a:pPr defTabSz="1219170">
              <a:lnSpc>
                <a:spcPct val="115000"/>
              </a:lnSpc>
              <a:spcBef>
                <a:spcPts val="1467"/>
              </a:spcBef>
              <a:buClr>
                <a:srgbClr val="000000"/>
              </a:buClr>
            </a:pPr>
            <a:r>
              <a:rPr lang="en-US" sz="2400" b="1" kern="0" dirty="0">
                <a:solidFill>
                  <a:srgbClr val="222222"/>
                </a:solidFill>
                <a:latin typeface="Roboto"/>
                <a:ea typeface="Roboto"/>
                <a:cs typeface="Roboto"/>
                <a:sym typeface="Roboto"/>
              </a:rPr>
              <a:t>New Controller manages the Upstreams.</a:t>
            </a:r>
            <a:endParaRPr sz="2400" b="1" kern="0" dirty="0">
              <a:solidFill>
                <a:srgbClr val="222222"/>
              </a:solidFill>
              <a:latin typeface="Roboto"/>
              <a:ea typeface="Roboto"/>
              <a:cs typeface="Roboto"/>
              <a:sym typeface="Roboto"/>
            </a:endParaRPr>
          </a:p>
          <a:p>
            <a:pPr defTabSz="1219170">
              <a:lnSpc>
                <a:spcPct val="115000"/>
              </a:lnSpc>
              <a:spcBef>
                <a:spcPts val="2400"/>
              </a:spcBef>
              <a:buClr>
                <a:srgbClr val="000000"/>
              </a:buClr>
            </a:pPr>
            <a:endParaRPr sz="1867" b="1" kern="0" dirty="0">
              <a:solidFill>
                <a:srgbClr val="222222"/>
              </a:solidFill>
              <a:latin typeface="Roboto"/>
              <a:ea typeface="Roboto"/>
              <a:cs typeface="Roboto"/>
              <a:sym typeface="Roboto"/>
            </a:endParaRPr>
          </a:p>
          <a:p>
            <a:pPr defTabSz="1219170">
              <a:lnSpc>
                <a:spcPct val="115000"/>
              </a:lnSpc>
              <a:spcBef>
                <a:spcPts val="2400"/>
              </a:spcBef>
              <a:buClr>
                <a:srgbClr val="000000"/>
              </a:buClr>
            </a:pPr>
            <a:endParaRPr sz="1867" b="1" kern="0" dirty="0">
              <a:solidFill>
                <a:srgbClr val="222222"/>
              </a:solidFill>
              <a:latin typeface="Roboto"/>
              <a:ea typeface="Roboto"/>
              <a:cs typeface="Roboto"/>
              <a:sym typeface="Roboto"/>
            </a:endParaRPr>
          </a:p>
          <a:p>
            <a:pPr defTabSz="1219170">
              <a:lnSpc>
                <a:spcPct val="115000"/>
              </a:lnSpc>
              <a:spcBef>
                <a:spcPts val="2400"/>
              </a:spcBef>
              <a:buClr>
                <a:srgbClr val="000000"/>
              </a:buClr>
            </a:pPr>
            <a:endParaRPr sz="1867" b="1" kern="0" dirty="0">
              <a:solidFill>
                <a:srgbClr val="222222"/>
              </a:solidFill>
              <a:latin typeface="Roboto"/>
              <a:ea typeface="Roboto"/>
              <a:cs typeface="Roboto"/>
              <a:sym typeface="Roboto"/>
            </a:endParaRPr>
          </a:p>
          <a:p>
            <a:pPr defTabSz="1219170">
              <a:lnSpc>
                <a:spcPct val="115000"/>
              </a:lnSpc>
              <a:spcBef>
                <a:spcPts val="2400"/>
              </a:spcBef>
              <a:spcAft>
                <a:spcPts val="2400"/>
              </a:spcAft>
              <a:buClr>
                <a:srgbClr val="000000"/>
              </a:buClr>
            </a:pPr>
            <a:endParaRPr sz="1867" b="1" kern="0" dirty="0">
              <a:solidFill>
                <a:srgbClr val="222222"/>
              </a:solidFill>
              <a:latin typeface="Roboto"/>
              <a:ea typeface="Roboto"/>
              <a:cs typeface="Roboto"/>
              <a:sym typeface="Roboto"/>
            </a:endParaRPr>
          </a:p>
        </p:txBody>
      </p:sp>
      <p:pic>
        <p:nvPicPr>
          <p:cNvPr id="1003" name="Google Shape;1003;p145"/>
          <p:cNvPicPr preferRelativeResize="0"/>
          <p:nvPr/>
        </p:nvPicPr>
        <p:blipFill>
          <a:blip r:embed="rId3">
            <a:alphaModFix/>
          </a:blip>
          <a:stretch>
            <a:fillRect/>
          </a:stretch>
        </p:blipFill>
        <p:spPr>
          <a:xfrm>
            <a:off x="296867" y="3699951"/>
            <a:ext cx="1252000" cy="1252000"/>
          </a:xfrm>
          <a:prstGeom prst="rect">
            <a:avLst/>
          </a:prstGeom>
          <a:noFill/>
          <a:ln>
            <a:noFill/>
          </a:ln>
        </p:spPr>
      </p:pic>
      <p:sp>
        <p:nvSpPr>
          <p:cNvPr id="1004" name="Google Shape;1004;p145"/>
          <p:cNvSpPr/>
          <p:nvPr/>
        </p:nvSpPr>
        <p:spPr>
          <a:xfrm>
            <a:off x="9314167" y="3864412"/>
            <a:ext cx="923200" cy="923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867" b="1" kern="0">
              <a:solidFill>
                <a:srgbClr val="000000"/>
              </a:solidFill>
              <a:latin typeface="Roboto"/>
              <a:ea typeface="Roboto"/>
              <a:cs typeface="Roboto"/>
              <a:sym typeface="Roboto"/>
            </a:endParaRPr>
          </a:p>
        </p:txBody>
      </p:sp>
      <p:sp>
        <p:nvSpPr>
          <p:cNvPr id="1005" name="Google Shape;1005;p145"/>
          <p:cNvSpPr/>
          <p:nvPr/>
        </p:nvSpPr>
        <p:spPr>
          <a:xfrm>
            <a:off x="7582417" y="3631397"/>
            <a:ext cx="923200" cy="1389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US" sz="1200" b="1" kern="0">
                <a:solidFill>
                  <a:srgbClr val="000000"/>
                </a:solidFill>
                <a:latin typeface="Roboto"/>
                <a:ea typeface="Roboto"/>
                <a:cs typeface="Roboto"/>
                <a:sym typeface="Roboto"/>
              </a:rPr>
              <a:t>example</a:t>
            </a:r>
            <a:endParaRPr sz="1200" b="1" kern="0">
              <a:solidFill>
                <a:srgbClr val="000000"/>
              </a:solidFill>
              <a:latin typeface="Roboto"/>
              <a:ea typeface="Roboto"/>
              <a:cs typeface="Roboto"/>
              <a:sym typeface="Roboto"/>
            </a:endParaRPr>
          </a:p>
          <a:p>
            <a:pPr algn="ctr" defTabSz="1219170">
              <a:buClr>
                <a:srgbClr val="000000"/>
              </a:buClr>
            </a:pPr>
            <a:r>
              <a:rPr lang="en-US" sz="1200" b="1" kern="0">
                <a:solidFill>
                  <a:srgbClr val="000000"/>
                </a:solidFill>
                <a:latin typeface="Roboto"/>
                <a:ea typeface="Roboto"/>
                <a:cs typeface="Roboto"/>
                <a:sym typeface="Roboto"/>
              </a:rPr>
              <a:t>service</a:t>
            </a:r>
            <a:endParaRPr sz="1200" b="1" kern="0">
              <a:solidFill>
                <a:srgbClr val="000000"/>
              </a:solidFill>
              <a:latin typeface="Roboto"/>
              <a:ea typeface="Roboto"/>
              <a:cs typeface="Roboto"/>
              <a:sym typeface="Roboto"/>
            </a:endParaRPr>
          </a:p>
        </p:txBody>
      </p:sp>
      <p:cxnSp>
        <p:nvCxnSpPr>
          <p:cNvPr id="1006" name="Google Shape;1006;p145"/>
          <p:cNvCxnSpPr>
            <a:stCxn id="1007" idx="3"/>
            <a:endCxn id="1005" idx="1"/>
          </p:cNvCxnSpPr>
          <p:nvPr/>
        </p:nvCxnSpPr>
        <p:spPr>
          <a:xfrm rot="10800000" flipH="1">
            <a:off x="6696400" y="4326033"/>
            <a:ext cx="886000" cy="18800"/>
          </a:xfrm>
          <a:prstGeom prst="straightConnector1">
            <a:avLst/>
          </a:prstGeom>
          <a:noFill/>
          <a:ln w="28575" cap="flat" cmpd="sng">
            <a:solidFill>
              <a:srgbClr val="4A86E8"/>
            </a:solidFill>
            <a:prstDash val="solid"/>
            <a:round/>
            <a:headEnd type="none" w="sm" len="sm"/>
            <a:tailEnd type="triangle" w="med" len="med"/>
          </a:ln>
        </p:spPr>
      </p:cxnSp>
      <p:cxnSp>
        <p:nvCxnSpPr>
          <p:cNvPr id="1008" name="Google Shape;1008;p145"/>
          <p:cNvCxnSpPr>
            <a:cxnSpLocks/>
            <a:stCxn id="1003" idx="3"/>
          </p:cNvCxnSpPr>
          <p:nvPr/>
        </p:nvCxnSpPr>
        <p:spPr>
          <a:xfrm>
            <a:off x="1548867" y="4325951"/>
            <a:ext cx="1037531" cy="0"/>
          </a:xfrm>
          <a:prstGeom prst="straightConnector1">
            <a:avLst/>
          </a:prstGeom>
          <a:noFill/>
          <a:ln w="57150" cap="flat" cmpd="sng">
            <a:solidFill>
              <a:schemeClr val="bg2"/>
            </a:solidFill>
            <a:prstDash val="solid"/>
            <a:round/>
            <a:headEnd type="none" w="sm" len="sm"/>
            <a:tailEnd type="triangle" w="med" len="med"/>
          </a:ln>
        </p:spPr>
      </p:cxnSp>
      <p:sp>
        <p:nvSpPr>
          <p:cNvPr id="1009" name="Google Shape;1009;p145"/>
          <p:cNvSpPr/>
          <p:nvPr/>
        </p:nvSpPr>
        <p:spPr>
          <a:xfrm>
            <a:off x="9547213" y="4022367"/>
            <a:ext cx="923200" cy="923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US" sz="1333" kern="0">
                <a:solidFill>
                  <a:srgbClr val="000000"/>
                </a:solidFill>
                <a:latin typeface="Roboto"/>
                <a:ea typeface="Roboto"/>
                <a:cs typeface="Roboto"/>
                <a:sym typeface="Roboto"/>
              </a:rPr>
              <a:t>pod</a:t>
            </a:r>
            <a:endParaRPr sz="1333" kern="0">
              <a:solidFill>
                <a:srgbClr val="000000"/>
              </a:solidFill>
              <a:latin typeface="Roboto"/>
              <a:ea typeface="Roboto"/>
              <a:cs typeface="Roboto"/>
              <a:sym typeface="Roboto"/>
            </a:endParaRPr>
          </a:p>
        </p:txBody>
      </p:sp>
      <p:cxnSp>
        <p:nvCxnSpPr>
          <p:cNvPr id="1010" name="Google Shape;1010;p145"/>
          <p:cNvCxnSpPr/>
          <p:nvPr/>
        </p:nvCxnSpPr>
        <p:spPr>
          <a:xfrm rot="10800000" flipH="1">
            <a:off x="8505613" y="4239167"/>
            <a:ext cx="936000" cy="173600"/>
          </a:xfrm>
          <a:prstGeom prst="straightConnector1">
            <a:avLst/>
          </a:prstGeom>
          <a:noFill/>
          <a:ln w="9525" cap="flat" cmpd="sng">
            <a:solidFill>
              <a:srgbClr val="000000"/>
            </a:solidFill>
            <a:prstDash val="dot"/>
            <a:round/>
            <a:headEnd type="none" w="sm" len="sm"/>
            <a:tailEnd type="triangle" w="med" len="med"/>
          </a:ln>
        </p:spPr>
      </p:cxnSp>
      <p:cxnSp>
        <p:nvCxnSpPr>
          <p:cNvPr id="1011" name="Google Shape;1011;p145"/>
          <p:cNvCxnSpPr/>
          <p:nvPr/>
        </p:nvCxnSpPr>
        <p:spPr>
          <a:xfrm rot="10800000" flipH="1">
            <a:off x="8505600" y="4365613"/>
            <a:ext cx="1120800" cy="47200"/>
          </a:xfrm>
          <a:prstGeom prst="straightConnector1">
            <a:avLst/>
          </a:prstGeom>
          <a:noFill/>
          <a:ln w="9525" cap="flat" cmpd="sng">
            <a:solidFill>
              <a:srgbClr val="000000"/>
            </a:solidFill>
            <a:prstDash val="dot"/>
            <a:round/>
            <a:headEnd type="none" w="sm" len="sm"/>
            <a:tailEnd type="triangle" w="med" len="med"/>
          </a:ln>
        </p:spPr>
      </p:cxnSp>
      <p:sp>
        <p:nvSpPr>
          <p:cNvPr id="1007" name="Google Shape;1007;p145"/>
          <p:cNvSpPr txBox="1"/>
          <p:nvPr/>
        </p:nvSpPr>
        <p:spPr>
          <a:xfrm>
            <a:off x="5642800" y="4111233"/>
            <a:ext cx="1053600" cy="4672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US" sz="1333" b="1" kern="0">
                <a:solidFill>
                  <a:srgbClr val="000000"/>
                </a:solidFill>
                <a:latin typeface="Roboto"/>
                <a:ea typeface="Roboto"/>
                <a:cs typeface="Roboto"/>
                <a:sym typeface="Roboto"/>
              </a:rPr>
              <a:t>NodePort</a:t>
            </a:r>
            <a:endParaRPr sz="1333" kern="0">
              <a:solidFill>
                <a:srgbClr val="000000"/>
              </a:solidFill>
              <a:latin typeface="Roboto"/>
              <a:ea typeface="Roboto"/>
              <a:cs typeface="Roboto"/>
              <a:sym typeface="Roboto"/>
            </a:endParaRPr>
          </a:p>
        </p:txBody>
      </p:sp>
      <p:sp>
        <p:nvSpPr>
          <p:cNvPr id="1012" name="Google Shape;1012;p145"/>
          <p:cNvSpPr txBox="1"/>
          <p:nvPr/>
        </p:nvSpPr>
        <p:spPr>
          <a:xfrm>
            <a:off x="492788" y="2335050"/>
            <a:ext cx="2217745" cy="340000"/>
          </a:xfrm>
          <a:prstGeom prst="rect">
            <a:avLst/>
          </a:prstGeom>
          <a:noFill/>
          <a:ln>
            <a:noFill/>
          </a:ln>
        </p:spPr>
        <p:txBody>
          <a:bodyPr spcFirstLastPara="1" wrap="square" lIns="121900" tIns="121900" rIns="121900" bIns="121900" anchor="t" anchorCtr="0">
            <a:noAutofit/>
          </a:bodyPr>
          <a:lstStyle/>
          <a:p>
            <a:pPr algn="just" defTabSz="1219170">
              <a:lnSpc>
                <a:spcPct val="115000"/>
              </a:lnSpc>
              <a:spcBef>
                <a:spcPts val="1467"/>
              </a:spcBef>
              <a:spcAft>
                <a:spcPts val="2400"/>
              </a:spcAft>
              <a:buClr>
                <a:srgbClr val="000000"/>
              </a:buClr>
            </a:pPr>
            <a:r>
              <a:rPr lang="en-US" sz="1600" b="1" kern="0" dirty="0" err="1">
                <a:solidFill>
                  <a:srgbClr val="222222"/>
                </a:solidFill>
                <a:highlight>
                  <a:srgbClr val="F1F1F1"/>
                </a:highlight>
                <a:latin typeface="Roboto" panose="02000000000000000000" pitchFamily="2" charset="0"/>
                <a:ea typeface="Roboto" panose="02000000000000000000" pitchFamily="2" charset="0"/>
                <a:cs typeface="Roboto" panose="02000000000000000000" pitchFamily="2" charset="0"/>
                <a:sym typeface="Courier New"/>
              </a:rPr>
              <a:t>cafe.example.com</a:t>
            </a:r>
            <a:endParaRPr sz="1867" kern="0" dirty="0">
              <a:solidFill>
                <a:srgbClr val="000000"/>
              </a:solidFill>
              <a:latin typeface="Roboto" panose="02000000000000000000" pitchFamily="2" charset="0"/>
              <a:ea typeface="Roboto" panose="02000000000000000000" pitchFamily="2" charset="0"/>
              <a:cs typeface="Roboto" panose="02000000000000000000" pitchFamily="2" charset="0"/>
              <a:sym typeface="Arial"/>
            </a:endParaRPr>
          </a:p>
        </p:txBody>
      </p:sp>
      <p:pic>
        <p:nvPicPr>
          <p:cNvPr id="1013" name="Google Shape;1013;p145"/>
          <p:cNvPicPr preferRelativeResize="0"/>
          <p:nvPr/>
        </p:nvPicPr>
        <p:blipFill>
          <a:blip r:embed="rId4">
            <a:alphaModFix/>
          </a:blip>
          <a:stretch>
            <a:fillRect/>
          </a:stretch>
        </p:blipFill>
        <p:spPr>
          <a:xfrm>
            <a:off x="10591481" y="2869467"/>
            <a:ext cx="790420" cy="790400"/>
          </a:xfrm>
          <a:prstGeom prst="rect">
            <a:avLst/>
          </a:prstGeom>
          <a:noFill/>
          <a:ln>
            <a:noFill/>
          </a:ln>
        </p:spPr>
      </p:pic>
      <p:cxnSp>
        <p:nvCxnSpPr>
          <p:cNvPr id="1015" name="Google Shape;1015;p145"/>
          <p:cNvCxnSpPr>
            <a:cxnSpLocks/>
            <a:endCxn id="1007" idx="1"/>
          </p:cNvCxnSpPr>
          <p:nvPr/>
        </p:nvCxnSpPr>
        <p:spPr>
          <a:xfrm>
            <a:off x="3698192" y="4335433"/>
            <a:ext cx="1944608" cy="9400"/>
          </a:xfrm>
          <a:prstGeom prst="straightConnector1">
            <a:avLst/>
          </a:prstGeom>
          <a:noFill/>
          <a:ln w="57150" cap="flat" cmpd="sng">
            <a:solidFill>
              <a:schemeClr val="bg2"/>
            </a:solidFill>
            <a:prstDash val="solid"/>
            <a:round/>
            <a:headEnd type="none" w="sm" len="sm"/>
            <a:tailEnd type="triangle" w="med" len="med"/>
          </a:ln>
        </p:spPr>
      </p:cxnSp>
      <p:pic>
        <p:nvPicPr>
          <p:cNvPr id="1016" name="Google Shape;1016;p145"/>
          <p:cNvPicPr preferRelativeResize="0"/>
          <p:nvPr/>
        </p:nvPicPr>
        <p:blipFill>
          <a:blip r:embed="rId5">
            <a:alphaModFix/>
          </a:blip>
          <a:stretch>
            <a:fillRect/>
          </a:stretch>
        </p:blipFill>
        <p:spPr>
          <a:xfrm>
            <a:off x="10791967" y="6100998"/>
            <a:ext cx="979333" cy="645436"/>
          </a:xfrm>
          <a:prstGeom prst="rect">
            <a:avLst/>
          </a:prstGeom>
          <a:noFill/>
          <a:ln>
            <a:noFill/>
          </a:ln>
        </p:spPr>
      </p:pic>
      <p:sp>
        <p:nvSpPr>
          <p:cNvPr id="2" name="Rectangle 1">
            <a:extLst>
              <a:ext uri="{FF2B5EF4-FFF2-40B4-BE49-F238E27FC236}">
                <a16:creationId xmlns:a16="http://schemas.microsoft.com/office/drawing/2014/main" id="{E61C61D4-17BE-F344-A853-5319154544E0}"/>
              </a:ext>
            </a:extLst>
          </p:cNvPr>
          <p:cNvSpPr/>
          <p:nvPr/>
        </p:nvSpPr>
        <p:spPr>
          <a:xfrm>
            <a:off x="3872040" y="5074079"/>
            <a:ext cx="1596912" cy="379656"/>
          </a:xfrm>
          <a:prstGeom prst="rect">
            <a:avLst/>
          </a:prstGeom>
          <a:solidFill>
            <a:schemeClr val="tx2"/>
          </a:solidFill>
        </p:spPr>
        <p:txBody>
          <a:bodyPr wrap="none">
            <a:spAutoFit/>
          </a:bodyPr>
          <a:lstStyle/>
          <a:p>
            <a:pPr defTabSz="1219170">
              <a:buClr>
                <a:srgbClr val="000000"/>
              </a:buClr>
            </a:pPr>
            <a:r>
              <a:rPr lang="en-US" sz="1867" kern="0" dirty="0">
                <a:solidFill>
                  <a:srgbClr val="545454"/>
                </a:solidFill>
                <a:latin typeface="Roboto" panose="02000000000000000000" pitchFamily="2" charset="0"/>
                <a:cs typeface="Arial"/>
                <a:sym typeface="Arial"/>
              </a:rPr>
              <a:t>30000-32767</a:t>
            </a:r>
            <a:endParaRPr lang="en-US" sz="1867" kern="0" dirty="0">
              <a:solidFill>
                <a:srgbClr val="000000"/>
              </a:solidFill>
              <a:latin typeface="Arial"/>
              <a:cs typeface="Arial"/>
              <a:sym typeface="Arial"/>
            </a:endParaRPr>
          </a:p>
        </p:txBody>
      </p:sp>
      <p:sp>
        <p:nvSpPr>
          <p:cNvPr id="3" name="Rectangle 2">
            <a:extLst>
              <a:ext uri="{FF2B5EF4-FFF2-40B4-BE49-F238E27FC236}">
                <a16:creationId xmlns:a16="http://schemas.microsoft.com/office/drawing/2014/main" id="{B67623C2-DDB6-2B49-9565-49E794256BBD}"/>
              </a:ext>
            </a:extLst>
          </p:cNvPr>
          <p:cNvSpPr/>
          <p:nvPr/>
        </p:nvSpPr>
        <p:spPr>
          <a:xfrm>
            <a:off x="2710533" y="5071448"/>
            <a:ext cx="1058303" cy="379656"/>
          </a:xfrm>
          <a:prstGeom prst="rect">
            <a:avLst/>
          </a:prstGeom>
          <a:solidFill>
            <a:schemeClr val="tx2"/>
          </a:solidFill>
        </p:spPr>
        <p:txBody>
          <a:bodyPr wrap="none">
            <a:spAutoFit/>
          </a:bodyPr>
          <a:lstStyle/>
          <a:p>
            <a:pPr defTabSz="1219170">
              <a:buClr>
                <a:srgbClr val="000000"/>
              </a:buClr>
            </a:pPr>
            <a:r>
              <a:rPr lang="en-US" sz="1867" kern="0" dirty="0">
                <a:solidFill>
                  <a:srgbClr val="545454"/>
                </a:solidFill>
                <a:latin typeface="Roboto" panose="02000000000000000000" pitchFamily="2" charset="0"/>
                <a:cs typeface="Arial"/>
                <a:sym typeface="Arial"/>
              </a:rPr>
              <a:t>80-1024</a:t>
            </a:r>
            <a:endParaRPr lang="en-US" sz="1867" kern="0" dirty="0">
              <a:solidFill>
                <a:srgbClr val="000000"/>
              </a:solidFill>
              <a:latin typeface="Arial"/>
              <a:cs typeface="Arial"/>
              <a:sym typeface="Arial"/>
            </a:endParaRPr>
          </a:p>
        </p:txBody>
      </p:sp>
      <p:sp>
        <p:nvSpPr>
          <p:cNvPr id="4" name="Rectangle 3">
            <a:extLst>
              <a:ext uri="{FF2B5EF4-FFF2-40B4-BE49-F238E27FC236}">
                <a16:creationId xmlns:a16="http://schemas.microsoft.com/office/drawing/2014/main" id="{0F09DF36-80BD-ED48-6290-085803FC1C09}"/>
              </a:ext>
            </a:extLst>
          </p:cNvPr>
          <p:cNvSpPr/>
          <p:nvPr/>
        </p:nvSpPr>
        <p:spPr>
          <a:xfrm>
            <a:off x="257519" y="6030575"/>
            <a:ext cx="5668539" cy="461665"/>
          </a:xfrm>
          <a:prstGeom prst="rect">
            <a:avLst/>
          </a:prstGeom>
        </p:spPr>
        <p:txBody>
          <a:bodyPr wrap="none">
            <a:spAutoFit/>
          </a:bodyPr>
          <a:lstStyle/>
          <a:p>
            <a:r>
              <a:rPr lang="en-US" sz="2400" dirty="0">
                <a:solidFill>
                  <a:srgbClr val="545454"/>
                </a:solidFill>
                <a:latin typeface="Roboto" panose="02000000000000000000" pitchFamily="2" charset="0"/>
              </a:rPr>
              <a:t>URL – https://</a:t>
            </a:r>
            <a:r>
              <a:rPr lang="en-US" sz="2400" dirty="0" err="1">
                <a:solidFill>
                  <a:srgbClr val="545454"/>
                </a:solidFill>
                <a:latin typeface="Roboto" panose="02000000000000000000" pitchFamily="2" charset="0"/>
              </a:rPr>
              <a:t>cafe.example.com</a:t>
            </a:r>
            <a:r>
              <a:rPr lang="en-US" sz="2400" dirty="0">
                <a:solidFill>
                  <a:srgbClr val="545454"/>
                </a:solidFill>
                <a:latin typeface="Roboto" panose="02000000000000000000" pitchFamily="2" charset="0"/>
              </a:rPr>
              <a:t>/coffee</a:t>
            </a:r>
            <a:endParaRPr lang="en-US" sz="2400" dirty="0"/>
          </a:p>
        </p:txBody>
      </p:sp>
      <p:pic>
        <p:nvPicPr>
          <p:cNvPr id="5" name="Google Shape;1168;p153">
            <a:extLst>
              <a:ext uri="{FF2B5EF4-FFF2-40B4-BE49-F238E27FC236}">
                <a16:creationId xmlns:a16="http://schemas.microsoft.com/office/drawing/2014/main" id="{EEFA526B-73E6-6A63-5773-77EB577F5D00}"/>
              </a:ext>
            </a:extLst>
          </p:cNvPr>
          <p:cNvPicPr preferRelativeResize="0"/>
          <p:nvPr/>
        </p:nvPicPr>
        <p:blipFill rotWithShape="1">
          <a:blip r:embed="rId6">
            <a:alphaModFix/>
          </a:blip>
          <a:srcRect t="-5740" b="5739"/>
          <a:stretch/>
        </p:blipFill>
        <p:spPr>
          <a:xfrm>
            <a:off x="2586398" y="3544259"/>
            <a:ext cx="1173600" cy="1332432"/>
          </a:xfrm>
          <a:prstGeom prst="rect">
            <a:avLst/>
          </a:prstGeom>
          <a:noFill/>
          <a:ln>
            <a:noFill/>
          </a:ln>
        </p:spPr>
      </p:pic>
    </p:spTree>
    <p:extLst>
      <p:ext uri="{BB962C8B-B14F-4D97-AF65-F5344CB8AC3E}">
        <p14:creationId xmlns:p14="http://schemas.microsoft.com/office/powerpoint/2010/main" val="880206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1"/>
        <p:cNvGrpSpPr/>
        <p:nvPr/>
      </p:nvGrpSpPr>
      <p:grpSpPr>
        <a:xfrm>
          <a:off x="0" y="0"/>
          <a:ext cx="0" cy="0"/>
          <a:chOff x="0" y="0"/>
          <a:chExt cx="0" cy="0"/>
        </a:xfrm>
      </p:grpSpPr>
      <p:sp>
        <p:nvSpPr>
          <p:cNvPr id="1142" name="Google Shape;1142;p153"/>
          <p:cNvSpPr/>
          <p:nvPr/>
        </p:nvSpPr>
        <p:spPr>
          <a:xfrm>
            <a:off x="5145800" y="1083767"/>
            <a:ext cx="6236000" cy="4917200"/>
          </a:xfrm>
          <a:prstGeom prst="rect">
            <a:avLst/>
          </a:prstGeom>
          <a:no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algn="ctr"/>
            <a:endParaRPr sz="1200" b="1">
              <a:latin typeface="Roboto"/>
              <a:ea typeface="Roboto"/>
              <a:cs typeface="Roboto"/>
              <a:sym typeface="Roboto"/>
            </a:endParaRPr>
          </a:p>
        </p:txBody>
      </p:sp>
      <p:sp>
        <p:nvSpPr>
          <p:cNvPr id="1143" name="Google Shape;1143;p153"/>
          <p:cNvSpPr/>
          <p:nvPr/>
        </p:nvSpPr>
        <p:spPr>
          <a:xfrm>
            <a:off x="2504414" y="1614067"/>
            <a:ext cx="3349285" cy="2831200"/>
          </a:xfrm>
          <a:custGeom>
            <a:avLst/>
            <a:gdLst/>
            <a:ahLst/>
            <a:cxnLst/>
            <a:rect l="l" t="t" r="r" b="b"/>
            <a:pathLst>
              <a:path w="156864" h="84936" extrusionOk="0">
                <a:moveTo>
                  <a:pt x="156864" y="56624"/>
                </a:moveTo>
                <a:lnTo>
                  <a:pt x="141560" y="65806"/>
                </a:lnTo>
                <a:lnTo>
                  <a:pt x="141560" y="84936"/>
                </a:lnTo>
                <a:lnTo>
                  <a:pt x="383" y="55476"/>
                </a:lnTo>
                <a:lnTo>
                  <a:pt x="0" y="0"/>
                </a:lnTo>
                <a:lnTo>
                  <a:pt x="108274" y="383"/>
                </a:lnTo>
                <a:close/>
              </a:path>
            </a:pathLst>
          </a:custGeom>
          <a:solidFill>
            <a:srgbClr val="D9D9D9"/>
          </a:solidFill>
          <a:ln w="9525" cap="flat" cmpd="sng">
            <a:solidFill>
              <a:schemeClr val="dk2"/>
            </a:solidFill>
            <a:prstDash val="solid"/>
            <a:round/>
            <a:headEnd type="none" w="med" len="med"/>
            <a:tailEnd type="none" w="med" len="med"/>
          </a:ln>
        </p:spPr>
      </p:sp>
      <p:sp>
        <p:nvSpPr>
          <p:cNvPr id="1144" name="Google Shape;1144;p153"/>
          <p:cNvSpPr/>
          <p:nvPr/>
        </p:nvSpPr>
        <p:spPr>
          <a:xfrm rot="1799844">
            <a:off x="5323857" y="3643120"/>
            <a:ext cx="1114488" cy="960733"/>
          </a:xfrm>
          <a:prstGeom prst="hexagon">
            <a:avLst>
              <a:gd name="adj" fmla="val 28708"/>
              <a:gd name="vf" fmla="val 115470"/>
            </a:avLst>
          </a:prstGeom>
          <a:solidFill>
            <a:srgbClr val="FFFFFF"/>
          </a:solidFill>
          <a:ln w="101600" cap="rnd" cmpd="sng">
            <a:solidFill>
              <a:srgbClr val="10872A"/>
            </a:solidFill>
            <a:prstDash val="solid"/>
            <a:round/>
            <a:headEnd type="none" w="sm" len="sm"/>
            <a:tailEnd type="none" w="sm" len="sm"/>
          </a:ln>
        </p:spPr>
        <p:txBody>
          <a:bodyPr spcFirstLastPara="1" wrap="square" lIns="121900" tIns="60933" rIns="121900" bIns="60933" anchor="ctr" anchorCtr="0">
            <a:noAutofit/>
          </a:bodyPr>
          <a:lstStyle/>
          <a:p>
            <a:pPr algn="ctr"/>
            <a:endParaRPr sz="4267" b="1">
              <a:solidFill>
                <a:srgbClr val="F2A900"/>
              </a:solidFill>
              <a:latin typeface="Arial Rounded"/>
              <a:ea typeface="Arial Rounded"/>
              <a:cs typeface="Arial Rounded"/>
              <a:sym typeface="Arial Rounded"/>
            </a:endParaRPr>
          </a:p>
        </p:txBody>
      </p:sp>
      <p:sp>
        <p:nvSpPr>
          <p:cNvPr id="1145" name="Google Shape;1145;p153"/>
          <p:cNvSpPr txBox="1">
            <a:spLocks noGrp="1"/>
          </p:cNvSpPr>
          <p:nvPr>
            <p:ph type="title"/>
          </p:nvPr>
        </p:nvSpPr>
        <p:spPr>
          <a:xfrm>
            <a:off x="477452" y="222855"/>
            <a:ext cx="10972800" cy="718000"/>
          </a:xfrm>
          <a:prstGeom prst="rect">
            <a:avLst/>
          </a:prstGeom>
        </p:spPr>
        <p:txBody>
          <a:bodyPr spcFirstLastPara="1" vert="horz" wrap="square" lIns="0" tIns="0" rIns="0" bIns="0" rtlCol="0" anchor="t" anchorCtr="0">
            <a:noAutofit/>
          </a:bodyPr>
          <a:lstStyle/>
          <a:p>
            <a:r>
              <a:rPr lang="en-US" sz="3200" b="1" dirty="0">
                <a:solidFill>
                  <a:srgbClr val="00B050"/>
                </a:solidFill>
                <a:latin typeface="+mn-lt"/>
              </a:rPr>
              <a:t>NGINX LB Controller</a:t>
            </a:r>
            <a:endParaRPr sz="3200" b="1" dirty="0">
              <a:solidFill>
                <a:srgbClr val="00B050"/>
              </a:solidFill>
              <a:latin typeface="+mn-lt"/>
            </a:endParaRPr>
          </a:p>
          <a:p>
            <a:endParaRPr sz="3200" b="1" dirty="0"/>
          </a:p>
          <a:p>
            <a:endParaRPr sz="3200" b="1" dirty="0"/>
          </a:p>
        </p:txBody>
      </p:sp>
      <p:sp>
        <p:nvSpPr>
          <p:cNvPr id="1146" name="Google Shape;1146;p153"/>
          <p:cNvSpPr/>
          <p:nvPr/>
        </p:nvSpPr>
        <p:spPr>
          <a:xfrm>
            <a:off x="9618967" y="2848412"/>
            <a:ext cx="923200" cy="923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a:endParaRPr sz="2400" b="1">
              <a:latin typeface="Roboto"/>
              <a:ea typeface="Roboto"/>
              <a:cs typeface="Roboto"/>
              <a:sym typeface="Roboto"/>
            </a:endParaRPr>
          </a:p>
        </p:txBody>
      </p:sp>
      <p:sp>
        <p:nvSpPr>
          <p:cNvPr id="1147" name="Google Shape;1147;p153"/>
          <p:cNvSpPr/>
          <p:nvPr/>
        </p:nvSpPr>
        <p:spPr>
          <a:xfrm>
            <a:off x="9746413" y="4447384"/>
            <a:ext cx="923200" cy="923200"/>
          </a:xfrm>
          <a:prstGeom prst="roundRect">
            <a:avLst>
              <a:gd name="adj" fmla="val 16667"/>
            </a:avLst>
          </a:prstGeom>
          <a:solidFill>
            <a:srgbClr val="D9EAD3"/>
          </a:solidFill>
          <a:ln w="9525"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algn="ctr"/>
            <a:endParaRPr sz="2400" b="1">
              <a:latin typeface="Roboto"/>
              <a:ea typeface="Roboto"/>
              <a:cs typeface="Roboto"/>
              <a:sym typeface="Roboto"/>
            </a:endParaRPr>
          </a:p>
        </p:txBody>
      </p:sp>
      <p:sp>
        <p:nvSpPr>
          <p:cNvPr id="1148" name="Google Shape;1148;p153"/>
          <p:cNvSpPr/>
          <p:nvPr/>
        </p:nvSpPr>
        <p:spPr>
          <a:xfrm>
            <a:off x="9931033" y="4573929"/>
            <a:ext cx="923200" cy="923200"/>
          </a:xfrm>
          <a:prstGeom prst="roundRect">
            <a:avLst>
              <a:gd name="adj" fmla="val 16667"/>
            </a:avLst>
          </a:prstGeom>
          <a:solidFill>
            <a:srgbClr val="D9EAD3"/>
          </a:solidFill>
          <a:ln w="9525"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algn="ctr"/>
            <a:endParaRPr sz="2400" b="1">
              <a:latin typeface="Roboto"/>
              <a:ea typeface="Roboto"/>
              <a:cs typeface="Roboto"/>
              <a:sym typeface="Roboto"/>
            </a:endParaRPr>
          </a:p>
        </p:txBody>
      </p:sp>
      <p:sp>
        <p:nvSpPr>
          <p:cNvPr id="1149" name="Google Shape;1149;p153"/>
          <p:cNvSpPr/>
          <p:nvPr/>
        </p:nvSpPr>
        <p:spPr>
          <a:xfrm>
            <a:off x="7887217" y="2716997"/>
            <a:ext cx="923200" cy="1389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a:r>
              <a:rPr lang="en-US" sz="1200" b="1">
                <a:latin typeface="Roboto"/>
                <a:ea typeface="Roboto"/>
                <a:cs typeface="Roboto"/>
                <a:sym typeface="Roboto"/>
              </a:rPr>
              <a:t>api v1</a:t>
            </a:r>
            <a:endParaRPr sz="1200" b="1">
              <a:latin typeface="Roboto"/>
              <a:ea typeface="Roboto"/>
              <a:cs typeface="Roboto"/>
              <a:sym typeface="Roboto"/>
            </a:endParaRPr>
          </a:p>
          <a:p>
            <a:pPr algn="ctr"/>
            <a:r>
              <a:rPr lang="en-US" sz="1200" b="1">
                <a:latin typeface="Roboto"/>
                <a:ea typeface="Roboto"/>
                <a:cs typeface="Roboto"/>
                <a:sym typeface="Roboto"/>
              </a:rPr>
              <a:t>service</a:t>
            </a:r>
            <a:endParaRPr sz="1200" b="1">
              <a:latin typeface="Roboto"/>
              <a:ea typeface="Roboto"/>
              <a:cs typeface="Roboto"/>
              <a:sym typeface="Roboto"/>
            </a:endParaRPr>
          </a:p>
        </p:txBody>
      </p:sp>
      <p:sp>
        <p:nvSpPr>
          <p:cNvPr id="1150" name="Google Shape;1150;p153"/>
          <p:cNvSpPr/>
          <p:nvPr/>
        </p:nvSpPr>
        <p:spPr>
          <a:xfrm>
            <a:off x="7887200" y="4489631"/>
            <a:ext cx="923200" cy="1389200"/>
          </a:xfrm>
          <a:prstGeom prst="roundRect">
            <a:avLst>
              <a:gd name="adj" fmla="val 16667"/>
            </a:avLst>
          </a:prstGeom>
          <a:solidFill>
            <a:srgbClr val="D9EAD3"/>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a:r>
              <a:rPr lang="en-US" sz="1200" b="1">
                <a:latin typeface="Roboto"/>
                <a:ea typeface="Roboto"/>
                <a:cs typeface="Roboto"/>
                <a:sym typeface="Roboto"/>
              </a:rPr>
              <a:t>api v2</a:t>
            </a:r>
            <a:endParaRPr sz="1200" b="1">
              <a:latin typeface="Roboto"/>
              <a:ea typeface="Roboto"/>
              <a:cs typeface="Roboto"/>
              <a:sym typeface="Roboto"/>
            </a:endParaRPr>
          </a:p>
          <a:p>
            <a:pPr algn="ctr"/>
            <a:r>
              <a:rPr lang="en-US" sz="1200" b="1">
                <a:latin typeface="Roboto"/>
                <a:ea typeface="Roboto"/>
                <a:cs typeface="Roboto"/>
                <a:sym typeface="Roboto"/>
              </a:rPr>
              <a:t>service</a:t>
            </a:r>
            <a:endParaRPr sz="2400" b="1">
              <a:latin typeface="Roboto"/>
              <a:ea typeface="Roboto"/>
              <a:cs typeface="Roboto"/>
              <a:sym typeface="Roboto"/>
            </a:endParaRPr>
          </a:p>
        </p:txBody>
      </p:sp>
      <p:cxnSp>
        <p:nvCxnSpPr>
          <p:cNvPr id="1151" name="Google Shape;1151;p153"/>
          <p:cNvCxnSpPr>
            <a:endCxn id="1149" idx="1"/>
          </p:cNvCxnSpPr>
          <p:nvPr/>
        </p:nvCxnSpPr>
        <p:spPr>
          <a:xfrm rot="10800000" flipH="1">
            <a:off x="6440417" y="3411597"/>
            <a:ext cx="1446800" cy="403200"/>
          </a:xfrm>
          <a:prstGeom prst="straightConnector1">
            <a:avLst/>
          </a:prstGeom>
          <a:noFill/>
          <a:ln w="28575" cap="flat" cmpd="sng">
            <a:solidFill>
              <a:srgbClr val="4A86E8"/>
            </a:solidFill>
            <a:prstDash val="solid"/>
            <a:round/>
            <a:headEnd type="none" w="sm" len="sm"/>
            <a:tailEnd type="triangle" w="med" len="med"/>
          </a:ln>
        </p:spPr>
      </p:cxnSp>
      <p:cxnSp>
        <p:nvCxnSpPr>
          <p:cNvPr id="1152" name="Google Shape;1152;p153"/>
          <p:cNvCxnSpPr>
            <a:endCxn id="1150" idx="1"/>
          </p:cNvCxnSpPr>
          <p:nvPr/>
        </p:nvCxnSpPr>
        <p:spPr>
          <a:xfrm>
            <a:off x="6440400" y="4393831"/>
            <a:ext cx="1446800" cy="790400"/>
          </a:xfrm>
          <a:prstGeom prst="straightConnector1">
            <a:avLst/>
          </a:prstGeom>
          <a:noFill/>
          <a:ln w="28575" cap="flat" cmpd="sng">
            <a:solidFill>
              <a:srgbClr val="10872A"/>
            </a:solidFill>
            <a:prstDash val="solid"/>
            <a:round/>
            <a:headEnd type="none" w="sm" len="sm"/>
            <a:tailEnd type="triangle" w="med" len="med"/>
          </a:ln>
        </p:spPr>
      </p:cxnSp>
      <p:sp>
        <p:nvSpPr>
          <p:cNvPr id="1153" name="Google Shape;1153;p153"/>
          <p:cNvSpPr/>
          <p:nvPr/>
        </p:nvSpPr>
        <p:spPr>
          <a:xfrm>
            <a:off x="10093713" y="4737417"/>
            <a:ext cx="923200" cy="923200"/>
          </a:xfrm>
          <a:prstGeom prst="roundRect">
            <a:avLst>
              <a:gd name="adj" fmla="val 16667"/>
            </a:avLst>
          </a:prstGeom>
          <a:solidFill>
            <a:srgbClr val="D9EAD3"/>
          </a:solidFill>
          <a:ln w="9525"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algn="ctr"/>
            <a:endParaRPr sz="2400" b="1">
              <a:latin typeface="Roboto"/>
              <a:ea typeface="Roboto"/>
              <a:cs typeface="Roboto"/>
              <a:sym typeface="Roboto"/>
            </a:endParaRPr>
          </a:p>
        </p:txBody>
      </p:sp>
      <p:sp>
        <p:nvSpPr>
          <p:cNvPr id="1154" name="Google Shape;1154;p153"/>
          <p:cNvSpPr/>
          <p:nvPr/>
        </p:nvSpPr>
        <p:spPr>
          <a:xfrm>
            <a:off x="10256400" y="4908996"/>
            <a:ext cx="923200" cy="923200"/>
          </a:xfrm>
          <a:prstGeom prst="roundRect">
            <a:avLst>
              <a:gd name="adj" fmla="val 16667"/>
            </a:avLst>
          </a:prstGeom>
          <a:solidFill>
            <a:srgbClr val="D9EAD3"/>
          </a:solidFill>
          <a:ln w="9525"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algn="ctr"/>
            <a:r>
              <a:rPr lang="en-US" sz="1333">
                <a:latin typeface="Roboto"/>
                <a:ea typeface="Roboto"/>
                <a:cs typeface="Roboto"/>
                <a:sym typeface="Roboto"/>
              </a:rPr>
              <a:t>pod </a:t>
            </a:r>
            <a:endParaRPr sz="1333">
              <a:latin typeface="Roboto"/>
              <a:ea typeface="Roboto"/>
              <a:cs typeface="Roboto"/>
              <a:sym typeface="Roboto"/>
            </a:endParaRPr>
          </a:p>
        </p:txBody>
      </p:sp>
      <p:cxnSp>
        <p:nvCxnSpPr>
          <p:cNvPr id="1155" name="Google Shape;1155;p153"/>
          <p:cNvCxnSpPr>
            <a:stCxn id="1150" idx="3"/>
            <a:endCxn id="1147" idx="1"/>
          </p:cNvCxnSpPr>
          <p:nvPr/>
        </p:nvCxnSpPr>
        <p:spPr>
          <a:xfrm rot="10800000" flipH="1">
            <a:off x="8810400" y="4909031"/>
            <a:ext cx="936000" cy="275200"/>
          </a:xfrm>
          <a:prstGeom prst="straightConnector1">
            <a:avLst/>
          </a:prstGeom>
          <a:noFill/>
          <a:ln w="9525" cap="flat" cmpd="sng">
            <a:solidFill>
              <a:srgbClr val="000000"/>
            </a:solidFill>
            <a:prstDash val="dot"/>
            <a:round/>
            <a:headEnd type="none" w="sm" len="sm"/>
            <a:tailEnd type="triangle" w="med" len="med"/>
          </a:ln>
        </p:spPr>
      </p:cxnSp>
      <p:cxnSp>
        <p:nvCxnSpPr>
          <p:cNvPr id="1156" name="Google Shape;1156;p153"/>
          <p:cNvCxnSpPr>
            <a:stCxn id="1150" idx="3"/>
            <a:endCxn id="1148" idx="1"/>
          </p:cNvCxnSpPr>
          <p:nvPr/>
        </p:nvCxnSpPr>
        <p:spPr>
          <a:xfrm rot="10800000" flipH="1">
            <a:off x="8810400" y="5035431"/>
            <a:ext cx="1120800" cy="148800"/>
          </a:xfrm>
          <a:prstGeom prst="straightConnector1">
            <a:avLst/>
          </a:prstGeom>
          <a:noFill/>
          <a:ln w="9525" cap="flat" cmpd="sng">
            <a:solidFill>
              <a:srgbClr val="000000"/>
            </a:solidFill>
            <a:prstDash val="dot"/>
            <a:round/>
            <a:headEnd type="none" w="sm" len="sm"/>
            <a:tailEnd type="triangle" w="med" len="med"/>
          </a:ln>
        </p:spPr>
      </p:cxnSp>
      <p:cxnSp>
        <p:nvCxnSpPr>
          <p:cNvPr id="1157" name="Google Shape;1157;p153"/>
          <p:cNvCxnSpPr>
            <a:stCxn id="1150" idx="3"/>
            <a:endCxn id="1153" idx="1"/>
          </p:cNvCxnSpPr>
          <p:nvPr/>
        </p:nvCxnSpPr>
        <p:spPr>
          <a:xfrm>
            <a:off x="8810400" y="5184231"/>
            <a:ext cx="1283200" cy="14800"/>
          </a:xfrm>
          <a:prstGeom prst="straightConnector1">
            <a:avLst/>
          </a:prstGeom>
          <a:noFill/>
          <a:ln w="9525" cap="flat" cmpd="sng">
            <a:solidFill>
              <a:srgbClr val="000000"/>
            </a:solidFill>
            <a:prstDash val="dot"/>
            <a:round/>
            <a:headEnd type="none" w="sm" len="sm"/>
            <a:tailEnd type="triangle" w="med" len="med"/>
          </a:ln>
        </p:spPr>
      </p:cxnSp>
      <p:cxnSp>
        <p:nvCxnSpPr>
          <p:cNvPr id="1158" name="Google Shape;1158;p153"/>
          <p:cNvCxnSpPr/>
          <p:nvPr/>
        </p:nvCxnSpPr>
        <p:spPr>
          <a:xfrm>
            <a:off x="8810400" y="5184231"/>
            <a:ext cx="1486400" cy="319600"/>
          </a:xfrm>
          <a:prstGeom prst="straightConnector1">
            <a:avLst/>
          </a:prstGeom>
          <a:noFill/>
          <a:ln w="9525" cap="flat" cmpd="sng">
            <a:solidFill>
              <a:srgbClr val="000000"/>
            </a:solidFill>
            <a:prstDash val="dot"/>
            <a:round/>
            <a:headEnd type="none" w="sm" len="sm"/>
            <a:tailEnd type="triangle" w="med" len="med"/>
          </a:ln>
        </p:spPr>
      </p:cxnSp>
      <p:sp>
        <p:nvSpPr>
          <p:cNvPr id="1159" name="Google Shape;1159;p153"/>
          <p:cNvSpPr/>
          <p:nvPr/>
        </p:nvSpPr>
        <p:spPr>
          <a:xfrm>
            <a:off x="9852013" y="3006367"/>
            <a:ext cx="923200" cy="923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a:r>
              <a:rPr lang="en-US" sz="1333">
                <a:latin typeface="Roboto"/>
                <a:ea typeface="Roboto"/>
                <a:cs typeface="Roboto"/>
                <a:sym typeface="Roboto"/>
              </a:rPr>
              <a:t>pod</a:t>
            </a:r>
            <a:endParaRPr sz="1333">
              <a:latin typeface="Roboto"/>
              <a:ea typeface="Roboto"/>
              <a:cs typeface="Roboto"/>
              <a:sym typeface="Roboto"/>
            </a:endParaRPr>
          </a:p>
        </p:txBody>
      </p:sp>
      <p:cxnSp>
        <p:nvCxnSpPr>
          <p:cNvPr id="1160" name="Google Shape;1160;p153"/>
          <p:cNvCxnSpPr/>
          <p:nvPr/>
        </p:nvCxnSpPr>
        <p:spPr>
          <a:xfrm rot="10800000" flipH="1">
            <a:off x="8810413" y="3223167"/>
            <a:ext cx="936000" cy="173600"/>
          </a:xfrm>
          <a:prstGeom prst="straightConnector1">
            <a:avLst/>
          </a:prstGeom>
          <a:noFill/>
          <a:ln w="9525" cap="flat" cmpd="sng">
            <a:solidFill>
              <a:srgbClr val="000000"/>
            </a:solidFill>
            <a:prstDash val="dot"/>
            <a:round/>
            <a:headEnd type="none" w="sm" len="sm"/>
            <a:tailEnd type="triangle" w="med" len="med"/>
          </a:ln>
        </p:spPr>
      </p:cxnSp>
      <p:cxnSp>
        <p:nvCxnSpPr>
          <p:cNvPr id="1161" name="Google Shape;1161;p153"/>
          <p:cNvCxnSpPr/>
          <p:nvPr/>
        </p:nvCxnSpPr>
        <p:spPr>
          <a:xfrm rot="10800000" flipH="1">
            <a:off x="8810400" y="3349613"/>
            <a:ext cx="1120800" cy="47200"/>
          </a:xfrm>
          <a:prstGeom prst="straightConnector1">
            <a:avLst/>
          </a:prstGeom>
          <a:noFill/>
          <a:ln w="9525" cap="flat" cmpd="sng">
            <a:solidFill>
              <a:srgbClr val="000000"/>
            </a:solidFill>
            <a:prstDash val="dot"/>
            <a:round/>
            <a:headEnd type="none" w="sm" len="sm"/>
            <a:tailEnd type="triangle" w="med" len="med"/>
          </a:ln>
        </p:spPr>
      </p:cxnSp>
      <p:sp>
        <p:nvSpPr>
          <p:cNvPr id="1162" name="Google Shape;1162;p153"/>
          <p:cNvSpPr txBox="1"/>
          <p:nvPr/>
        </p:nvSpPr>
        <p:spPr>
          <a:xfrm rot="-995024">
            <a:off x="6518094" y="3018934"/>
            <a:ext cx="779212" cy="224132"/>
          </a:xfrm>
          <a:prstGeom prst="rect">
            <a:avLst/>
          </a:prstGeom>
          <a:noFill/>
          <a:ln>
            <a:noFill/>
          </a:ln>
        </p:spPr>
        <p:txBody>
          <a:bodyPr spcFirstLastPara="1" wrap="square" lIns="121900" tIns="121900" rIns="121900" bIns="121900" anchor="t" anchorCtr="0">
            <a:noAutofit/>
          </a:bodyPr>
          <a:lstStyle/>
          <a:p>
            <a:pPr>
              <a:lnSpc>
                <a:spcPct val="115000"/>
              </a:lnSpc>
              <a:spcBef>
                <a:spcPts val="1467"/>
              </a:spcBef>
            </a:pPr>
            <a:r>
              <a:rPr lang="en-US" sz="1600" b="1">
                <a:solidFill>
                  <a:srgbClr val="222222"/>
                </a:solidFill>
                <a:highlight>
                  <a:srgbClr val="F1F1F1"/>
                </a:highlight>
                <a:latin typeface="Courier New"/>
                <a:ea typeface="Courier New"/>
                <a:cs typeface="Courier New"/>
                <a:sym typeface="Courier New"/>
              </a:rPr>
              <a:t>/v1</a:t>
            </a:r>
            <a:endParaRPr sz="2400"/>
          </a:p>
          <a:p>
            <a:pPr>
              <a:lnSpc>
                <a:spcPct val="115000"/>
              </a:lnSpc>
              <a:spcBef>
                <a:spcPts val="2400"/>
              </a:spcBef>
              <a:spcAft>
                <a:spcPts val="2400"/>
              </a:spcAft>
            </a:pPr>
            <a:endParaRPr sz="1600" b="1">
              <a:solidFill>
                <a:srgbClr val="222222"/>
              </a:solidFill>
              <a:highlight>
                <a:srgbClr val="F1F1F1"/>
              </a:highlight>
              <a:latin typeface="Courier New"/>
              <a:ea typeface="Courier New"/>
              <a:cs typeface="Courier New"/>
              <a:sym typeface="Courier New"/>
            </a:endParaRPr>
          </a:p>
        </p:txBody>
      </p:sp>
      <p:sp>
        <p:nvSpPr>
          <p:cNvPr id="1163" name="Google Shape;1163;p153"/>
          <p:cNvSpPr txBox="1"/>
          <p:nvPr/>
        </p:nvSpPr>
        <p:spPr>
          <a:xfrm rot="1889572">
            <a:off x="6843446" y="4232868"/>
            <a:ext cx="995420" cy="790576"/>
          </a:xfrm>
          <a:prstGeom prst="rect">
            <a:avLst/>
          </a:prstGeom>
          <a:noFill/>
          <a:ln>
            <a:noFill/>
          </a:ln>
        </p:spPr>
        <p:txBody>
          <a:bodyPr spcFirstLastPara="1" wrap="square" lIns="121900" tIns="121900" rIns="121900" bIns="121900" anchor="t" anchorCtr="0">
            <a:noAutofit/>
          </a:bodyPr>
          <a:lstStyle/>
          <a:p>
            <a:pPr>
              <a:lnSpc>
                <a:spcPct val="115000"/>
              </a:lnSpc>
              <a:spcBef>
                <a:spcPts val="1467"/>
              </a:spcBef>
              <a:spcAft>
                <a:spcPts val="2400"/>
              </a:spcAft>
            </a:pPr>
            <a:r>
              <a:rPr lang="en-US" sz="1600" b="1">
                <a:solidFill>
                  <a:srgbClr val="222222"/>
                </a:solidFill>
                <a:highlight>
                  <a:srgbClr val="F1F1F1"/>
                </a:highlight>
                <a:latin typeface="Courier New"/>
                <a:ea typeface="Courier New"/>
                <a:cs typeface="Courier New"/>
                <a:sym typeface="Courier New"/>
              </a:rPr>
              <a:t>/v2</a:t>
            </a:r>
            <a:endParaRPr sz="2400"/>
          </a:p>
        </p:txBody>
      </p:sp>
      <p:sp>
        <p:nvSpPr>
          <p:cNvPr id="1164" name="Google Shape;1164;p153"/>
          <p:cNvSpPr txBox="1"/>
          <p:nvPr/>
        </p:nvSpPr>
        <p:spPr>
          <a:xfrm>
            <a:off x="5419500" y="3889900"/>
            <a:ext cx="923200" cy="467200"/>
          </a:xfrm>
          <a:prstGeom prst="rect">
            <a:avLst/>
          </a:prstGeom>
          <a:noFill/>
          <a:ln>
            <a:noFill/>
          </a:ln>
        </p:spPr>
        <p:txBody>
          <a:bodyPr spcFirstLastPara="1" wrap="square" lIns="121900" tIns="121900" rIns="121900" bIns="121900" anchor="t" anchorCtr="0">
            <a:noAutofit/>
          </a:bodyPr>
          <a:lstStyle/>
          <a:p>
            <a:pPr algn="ctr"/>
            <a:r>
              <a:rPr lang="en-US" sz="1467" b="1">
                <a:latin typeface="Roboto"/>
                <a:ea typeface="Roboto"/>
                <a:cs typeface="Roboto"/>
                <a:sym typeface="Roboto"/>
              </a:rPr>
              <a:t>Ingress</a:t>
            </a:r>
            <a:endParaRPr sz="1467"/>
          </a:p>
        </p:txBody>
      </p:sp>
      <p:pic>
        <p:nvPicPr>
          <p:cNvPr id="1165" name="Google Shape;1165;p153"/>
          <p:cNvPicPr preferRelativeResize="0"/>
          <p:nvPr/>
        </p:nvPicPr>
        <p:blipFill>
          <a:blip r:embed="rId3">
            <a:alphaModFix/>
          </a:blip>
          <a:stretch>
            <a:fillRect/>
          </a:stretch>
        </p:blipFill>
        <p:spPr>
          <a:xfrm>
            <a:off x="11016901" y="6000973"/>
            <a:ext cx="790420" cy="790400"/>
          </a:xfrm>
          <a:prstGeom prst="rect">
            <a:avLst/>
          </a:prstGeom>
          <a:noFill/>
          <a:ln>
            <a:noFill/>
          </a:ln>
        </p:spPr>
      </p:pic>
      <p:sp>
        <p:nvSpPr>
          <p:cNvPr id="1166" name="Google Shape;1166;p153"/>
          <p:cNvSpPr/>
          <p:nvPr/>
        </p:nvSpPr>
        <p:spPr>
          <a:xfrm>
            <a:off x="8155033" y="1302733"/>
            <a:ext cx="936000" cy="912800"/>
          </a:xfrm>
          <a:prstGeom prst="heptagon">
            <a:avLst>
              <a:gd name="hf" fmla="val 102572"/>
              <a:gd name="vf" fmla="val 105210"/>
            </a:avLst>
          </a:prstGeom>
          <a:solidFill>
            <a:srgbClr val="6D9EEB"/>
          </a:solidFill>
          <a:ln w="9525"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algn="ctr"/>
            <a:r>
              <a:rPr lang="en-US" sz="2400" b="1">
                <a:solidFill>
                  <a:srgbClr val="FFFFFF"/>
                </a:solidFill>
                <a:latin typeface="Roboto"/>
                <a:ea typeface="Roboto"/>
                <a:cs typeface="Roboto"/>
                <a:sym typeface="Roboto"/>
              </a:rPr>
              <a:t>k8s</a:t>
            </a:r>
            <a:endParaRPr sz="2400" b="1">
              <a:solidFill>
                <a:srgbClr val="FFFFFF"/>
              </a:solidFill>
              <a:latin typeface="Roboto"/>
              <a:ea typeface="Roboto"/>
              <a:cs typeface="Roboto"/>
              <a:sym typeface="Roboto"/>
            </a:endParaRPr>
          </a:p>
          <a:p>
            <a:pPr algn="ctr"/>
            <a:r>
              <a:rPr lang="en-US" sz="2400" b="1">
                <a:solidFill>
                  <a:srgbClr val="FFFFFF"/>
                </a:solidFill>
                <a:latin typeface="Roboto"/>
                <a:ea typeface="Roboto"/>
                <a:cs typeface="Roboto"/>
                <a:sym typeface="Roboto"/>
              </a:rPr>
              <a:t>API</a:t>
            </a:r>
            <a:endParaRPr sz="2400" b="1">
              <a:solidFill>
                <a:srgbClr val="FFFFFF"/>
              </a:solidFill>
              <a:latin typeface="Roboto"/>
              <a:ea typeface="Roboto"/>
              <a:cs typeface="Roboto"/>
              <a:sym typeface="Roboto"/>
            </a:endParaRPr>
          </a:p>
        </p:txBody>
      </p:sp>
      <p:sp>
        <p:nvSpPr>
          <p:cNvPr id="1167" name="Google Shape;1167;p153"/>
          <p:cNvSpPr/>
          <p:nvPr/>
        </p:nvSpPr>
        <p:spPr>
          <a:xfrm>
            <a:off x="259116" y="1520075"/>
            <a:ext cx="1671167" cy="1850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1168" name="Google Shape;1168;p153"/>
          <p:cNvPicPr preferRelativeResize="0"/>
          <p:nvPr/>
        </p:nvPicPr>
        <p:blipFill rotWithShape="1">
          <a:blip r:embed="rId4">
            <a:alphaModFix/>
          </a:blip>
          <a:srcRect t="-5740" b="5739"/>
          <a:stretch/>
        </p:blipFill>
        <p:spPr>
          <a:xfrm>
            <a:off x="507307" y="1758660"/>
            <a:ext cx="1173600" cy="1332432"/>
          </a:xfrm>
          <a:prstGeom prst="rect">
            <a:avLst/>
          </a:prstGeom>
          <a:noFill/>
          <a:ln>
            <a:noFill/>
          </a:ln>
        </p:spPr>
      </p:pic>
      <p:sp>
        <p:nvSpPr>
          <p:cNvPr id="1169" name="Google Shape;1169;p153"/>
          <p:cNvSpPr/>
          <p:nvPr/>
        </p:nvSpPr>
        <p:spPr>
          <a:xfrm>
            <a:off x="2738834" y="2130884"/>
            <a:ext cx="2290852" cy="1213736"/>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a:r>
              <a:rPr lang="en-US" sz="2400" b="1" dirty="0">
                <a:latin typeface="Roboto"/>
                <a:ea typeface="Roboto"/>
                <a:cs typeface="Roboto"/>
                <a:sym typeface="Roboto"/>
              </a:rPr>
              <a:t>LB Controller</a:t>
            </a:r>
            <a:endParaRPr sz="2400" b="1" dirty="0">
              <a:latin typeface="Roboto"/>
              <a:ea typeface="Roboto"/>
              <a:cs typeface="Roboto"/>
              <a:sym typeface="Roboto"/>
            </a:endParaRPr>
          </a:p>
        </p:txBody>
      </p:sp>
      <p:pic>
        <p:nvPicPr>
          <p:cNvPr id="1170" name="Google Shape;1170;p153"/>
          <p:cNvPicPr preferRelativeResize="0"/>
          <p:nvPr/>
        </p:nvPicPr>
        <p:blipFill>
          <a:blip r:embed="rId5">
            <a:alphaModFix/>
          </a:blip>
          <a:stretch>
            <a:fillRect/>
          </a:stretch>
        </p:blipFill>
        <p:spPr>
          <a:xfrm>
            <a:off x="2267707" y="2370294"/>
            <a:ext cx="810799" cy="810799"/>
          </a:xfrm>
          <a:prstGeom prst="rect">
            <a:avLst/>
          </a:prstGeom>
          <a:noFill/>
          <a:ln>
            <a:noFill/>
          </a:ln>
        </p:spPr>
      </p:pic>
      <p:cxnSp>
        <p:nvCxnSpPr>
          <p:cNvPr id="1171" name="Google Shape;1171;p153"/>
          <p:cNvCxnSpPr>
            <a:endCxn id="1166" idx="4"/>
          </p:cNvCxnSpPr>
          <p:nvPr/>
        </p:nvCxnSpPr>
        <p:spPr>
          <a:xfrm rot="10800000" flipH="1">
            <a:off x="5904631" y="1889761"/>
            <a:ext cx="2250400" cy="1706800"/>
          </a:xfrm>
          <a:prstGeom prst="bentConnector3">
            <a:avLst>
              <a:gd name="adj1" fmla="val 3"/>
            </a:avLst>
          </a:prstGeom>
          <a:noFill/>
          <a:ln w="38100" cap="flat" cmpd="sng">
            <a:solidFill>
              <a:schemeClr val="dk2"/>
            </a:solidFill>
            <a:prstDash val="solid"/>
            <a:round/>
            <a:headEnd type="triangle" w="med" len="med"/>
            <a:tailEnd type="triangle" w="med" len="med"/>
          </a:ln>
        </p:spPr>
      </p:cxnSp>
      <p:sp>
        <p:nvSpPr>
          <p:cNvPr id="1172" name="Google Shape;1172;p153"/>
          <p:cNvSpPr/>
          <p:nvPr/>
        </p:nvSpPr>
        <p:spPr>
          <a:xfrm>
            <a:off x="5619500" y="1497533"/>
            <a:ext cx="523200" cy="523200"/>
          </a:xfrm>
          <a:prstGeom prst="ellipse">
            <a:avLst/>
          </a:prstGeom>
          <a:solidFill>
            <a:srgbClr val="F9CB9C"/>
          </a:solidFill>
          <a:ln w="9525" cap="flat" cmpd="sng">
            <a:solidFill>
              <a:srgbClr val="F9CB9C"/>
            </a:solidFill>
            <a:prstDash val="solid"/>
            <a:round/>
            <a:headEnd type="none" w="sm" len="sm"/>
            <a:tailEnd type="none" w="sm" len="sm"/>
          </a:ln>
        </p:spPr>
        <p:txBody>
          <a:bodyPr spcFirstLastPara="1" wrap="square" lIns="121900" tIns="121900" rIns="121900" bIns="121900" anchor="ctr" anchorCtr="0">
            <a:noAutofit/>
          </a:bodyPr>
          <a:lstStyle/>
          <a:p>
            <a:r>
              <a:rPr lang="en-US" sz="2400" b="1"/>
              <a:t>1 </a:t>
            </a:r>
            <a:endParaRPr sz="2400" b="1"/>
          </a:p>
        </p:txBody>
      </p:sp>
      <p:sp>
        <p:nvSpPr>
          <p:cNvPr id="1173" name="Google Shape;1173;p153"/>
          <p:cNvSpPr/>
          <p:nvPr/>
        </p:nvSpPr>
        <p:spPr>
          <a:xfrm>
            <a:off x="3610441" y="1041133"/>
            <a:ext cx="523200" cy="523200"/>
          </a:xfrm>
          <a:prstGeom prst="ellipse">
            <a:avLst/>
          </a:prstGeom>
          <a:solidFill>
            <a:srgbClr val="F9CB9C"/>
          </a:solidFill>
          <a:ln w="9525" cap="flat" cmpd="sng">
            <a:solidFill>
              <a:srgbClr val="F9CB9C"/>
            </a:solidFill>
            <a:prstDash val="solid"/>
            <a:round/>
            <a:headEnd type="none" w="sm" len="sm"/>
            <a:tailEnd type="none" w="sm" len="sm"/>
          </a:ln>
        </p:spPr>
        <p:txBody>
          <a:bodyPr spcFirstLastPara="1" wrap="square" lIns="121900" tIns="121900" rIns="121900" bIns="121900" anchor="ctr" anchorCtr="0">
            <a:noAutofit/>
          </a:bodyPr>
          <a:lstStyle/>
          <a:p>
            <a:r>
              <a:rPr lang="en-US" sz="2400" b="1" dirty="0"/>
              <a:t>1 </a:t>
            </a:r>
            <a:endParaRPr sz="2400" b="1" dirty="0"/>
          </a:p>
        </p:txBody>
      </p:sp>
      <p:sp>
        <p:nvSpPr>
          <p:cNvPr id="1174" name="Google Shape;1174;p153"/>
          <p:cNvSpPr/>
          <p:nvPr/>
        </p:nvSpPr>
        <p:spPr>
          <a:xfrm>
            <a:off x="2649466" y="1020719"/>
            <a:ext cx="523200" cy="523200"/>
          </a:xfrm>
          <a:prstGeom prst="ellipse">
            <a:avLst/>
          </a:prstGeom>
          <a:solidFill>
            <a:srgbClr val="F9CB9C"/>
          </a:solidFill>
          <a:ln w="9525" cap="flat" cmpd="sng">
            <a:solidFill>
              <a:srgbClr val="F9CB9C"/>
            </a:solidFill>
            <a:prstDash val="solid"/>
            <a:round/>
            <a:headEnd type="none" w="sm" len="sm"/>
            <a:tailEnd type="none" w="sm" len="sm"/>
          </a:ln>
        </p:spPr>
        <p:txBody>
          <a:bodyPr spcFirstLastPara="1" wrap="square" lIns="121900" tIns="121900" rIns="121900" bIns="121900" anchor="ctr" anchorCtr="0">
            <a:noAutofit/>
          </a:bodyPr>
          <a:lstStyle/>
          <a:p>
            <a:r>
              <a:rPr lang="en-US" sz="2400" b="1" dirty="0"/>
              <a:t>2 </a:t>
            </a:r>
            <a:endParaRPr sz="2400" b="1" dirty="0"/>
          </a:p>
        </p:txBody>
      </p:sp>
      <p:cxnSp>
        <p:nvCxnSpPr>
          <p:cNvPr id="1175" name="Google Shape;1175;p153"/>
          <p:cNvCxnSpPr>
            <a:cxnSpLocks/>
          </p:cNvCxnSpPr>
          <p:nvPr/>
        </p:nvCxnSpPr>
        <p:spPr>
          <a:xfrm flipH="1" flipV="1">
            <a:off x="1680907" y="2445475"/>
            <a:ext cx="768926" cy="378384"/>
          </a:xfrm>
          <a:prstGeom prst="straightConnector1">
            <a:avLst/>
          </a:prstGeom>
          <a:noFill/>
          <a:ln w="38100" cap="flat" cmpd="sng">
            <a:solidFill>
              <a:srgbClr val="00B050"/>
            </a:solidFill>
            <a:prstDash val="solid"/>
            <a:round/>
            <a:headEnd type="none" w="med" len="med"/>
            <a:tailEnd type="triangle" w="med" len="med"/>
          </a:ln>
        </p:spPr>
      </p:cxnSp>
      <p:sp>
        <p:nvSpPr>
          <p:cNvPr id="1176" name="Google Shape;1176;p153"/>
          <p:cNvSpPr txBox="1"/>
          <p:nvPr/>
        </p:nvSpPr>
        <p:spPr>
          <a:xfrm>
            <a:off x="171049" y="4461033"/>
            <a:ext cx="4622400" cy="1975600"/>
          </a:xfrm>
          <a:prstGeom prst="rect">
            <a:avLst/>
          </a:prstGeom>
          <a:noFill/>
          <a:ln>
            <a:noFill/>
          </a:ln>
        </p:spPr>
        <p:txBody>
          <a:bodyPr spcFirstLastPara="1" wrap="square" lIns="121900" tIns="121900" rIns="121900" bIns="121900" anchor="t" anchorCtr="0">
            <a:noAutofit/>
          </a:bodyPr>
          <a:lstStyle/>
          <a:p>
            <a:pPr marL="609585" indent="-406390">
              <a:buSzPts val="1200"/>
              <a:buFont typeface="Roboto"/>
              <a:buAutoNum type="arabicPeriod"/>
            </a:pPr>
            <a:r>
              <a:rPr lang="en-US" sz="1600" dirty="0">
                <a:latin typeface="Roboto"/>
                <a:ea typeface="Roboto"/>
                <a:cs typeface="Roboto"/>
                <a:sym typeface="Roboto"/>
              </a:rPr>
              <a:t>Watches for Ingress Service changes from Kubernetes API</a:t>
            </a:r>
            <a:endParaRPr sz="1600" dirty="0">
              <a:latin typeface="Roboto"/>
              <a:ea typeface="Roboto"/>
              <a:cs typeface="Roboto"/>
              <a:sym typeface="Roboto"/>
            </a:endParaRPr>
          </a:p>
          <a:p>
            <a:pPr marL="609585" indent="-406390">
              <a:buSzPts val="1200"/>
              <a:buFont typeface="Roboto"/>
              <a:buAutoNum type="arabicPeriod"/>
            </a:pPr>
            <a:r>
              <a:rPr lang="en-US" sz="1600" dirty="0">
                <a:latin typeface="Roboto"/>
                <a:ea typeface="Roboto"/>
                <a:cs typeface="Roboto"/>
                <a:sym typeface="Roboto"/>
              </a:rPr>
              <a:t>Updates NGINX Configuration via API</a:t>
            </a:r>
            <a:endParaRPr sz="1600" dirty="0">
              <a:latin typeface="Roboto"/>
              <a:ea typeface="Roboto"/>
              <a:cs typeface="Roboto"/>
              <a:sym typeface="Roboto"/>
            </a:endParaRPr>
          </a:p>
          <a:p>
            <a:pPr marL="1219170" lvl="1" indent="-406390">
              <a:lnSpc>
                <a:spcPct val="115000"/>
              </a:lnSpc>
              <a:buSzPts val="1200"/>
              <a:buFont typeface="Roboto"/>
              <a:buAutoNum type="alphaLcPeriod"/>
            </a:pPr>
            <a:r>
              <a:rPr lang="en-US" sz="1600" dirty="0">
                <a:latin typeface="Roboto"/>
                <a:ea typeface="Roboto"/>
                <a:cs typeface="Roboto"/>
                <a:sym typeface="Roboto"/>
              </a:rPr>
              <a:t>Updates to upstream (w/Plus Go Client) requires no reloads!</a:t>
            </a:r>
            <a:endParaRPr sz="1600" dirty="0">
              <a:latin typeface="Roboto"/>
              <a:ea typeface="Roboto"/>
              <a:cs typeface="Roboto"/>
              <a:sym typeface="Roboto"/>
            </a:endParaRPr>
          </a:p>
          <a:p>
            <a:pPr marL="609585" indent="-406390">
              <a:buSzPts val="1200"/>
              <a:buFont typeface="Roboto"/>
              <a:buAutoNum type="arabicPeriod"/>
            </a:pPr>
            <a:r>
              <a:rPr lang="en-US" sz="1600" dirty="0">
                <a:latin typeface="Roboto"/>
                <a:ea typeface="Roboto"/>
                <a:cs typeface="Roboto"/>
                <a:sym typeface="Roboto"/>
              </a:rPr>
              <a:t>Repeat (back to Step 1.)</a:t>
            </a:r>
            <a:endParaRPr sz="1600" dirty="0">
              <a:latin typeface="Roboto"/>
              <a:ea typeface="Roboto"/>
              <a:cs typeface="Roboto"/>
              <a:sym typeface="Roboto"/>
            </a:endParaRPr>
          </a:p>
        </p:txBody>
      </p:sp>
      <p:cxnSp>
        <p:nvCxnSpPr>
          <p:cNvPr id="1177" name="Google Shape;1177;p153"/>
          <p:cNvCxnSpPr>
            <a:cxnSpLocks/>
            <a:stCxn id="1173" idx="4"/>
            <a:endCxn id="1169" idx="0"/>
          </p:cNvCxnSpPr>
          <p:nvPr/>
        </p:nvCxnSpPr>
        <p:spPr>
          <a:xfrm>
            <a:off x="3872041" y="1564333"/>
            <a:ext cx="12219" cy="566551"/>
          </a:xfrm>
          <a:prstGeom prst="straightConnector1">
            <a:avLst/>
          </a:prstGeom>
          <a:noFill/>
          <a:ln w="19050" cap="flat" cmpd="sng">
            <a:solidFill>
              <a:schemeClr val="dk2"/>
            </a:solidFill>
            <a:prstDash val="solid"/>
            <a:round/>
            <a:headEnd type="none" w="med" len="med"/>
            <a:tailEnd type="triangle" w="med" len="med"/>
          </a:ln>
        </p:spPr>
      </p:cxnSp>
      <p:cxnSp>
        <p:nvCxnSpPr>
          <p:cNvPr id="16" name="Google Shape;1177;p153">
            <a:extLst>
              <a:ext uri="{FF2B5EF4-FFF2-40B4-BE49-F238E27FC236}">
                <a16:creationId xmlns:a16="http://schemas.microsoft.com/office/drawing/2014/main" id="{FDB42832-056D-25EE-2A3B-AD90F7FF7CA5}"/>
              </a:ext>
            </a:extLst>
          </p:cNvPr>
          <p:cNvCxnSpPr>
            <a:cxnSpLocks/>
            <a:stCxn id="1174" idx="4"/>
          </p:cNvCxnSpPr>
          <p:nvPr/>
        </p:nvCxnSpPr>
        <p:spPr>
          <a:xfrm>
            <a:off x="2911066" y="1543919"/>
            <a:ext cx="0" cy="571199"/>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GINX_PPT">
  <a:themeElements>
    <a:clrScheme name="NGINX_Brand_Colors_03">
      <a:dk1>
        <a:srgbClr val="32302F"/>
      </a:dk1>
      <a:lt1>
        <a:srgbClr val="FFFFFF"/>
      </a:lt1>
      <a:dk2>
        <a:srgbClr val="009639"/>
      </a:dk2>
      <a:lt2>
        <a:srgbClr val="D9D9D6"/>
      </a:lt2>
      <a:accent1>
        <a:srgbClr val="009639"/>
      </a:accent1>
      <a:accent2>
        <a:srgbClr val="007A33"/>
      </a:accent2>
      <a:accent3>
        <a:srgbClr val="215732"/>
      </a:accent3>
      <a:accent4>
        <a:srgbClr val="75787B"/>
      </a:accent4>
      <a:accent5>
        <a:srgbClr val="F2A900"/>
      </a:accent5>
      <a:accent6>
        <a:srgbClr val="656463"/>
      </a:accent6>
      <a:hlink>
        <a:srgbClr val="009639"/>
      </a:hlink>
      <a:folHlink>
        <a:srgbClr val="FED27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TotalTime>
  <Words>1780</Words>
  <Application>Microsoft Macintosh PowerPoint</Application>
  <PresentationFormat>Widescreen</PresentationFormat>
  <Paragraphs>208</Paragraphs>
  <Slides>10</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Arial</vt:lpstr>
      <vt:lpstr>Arial Rounded</vt:lpstr>
      <vt:lpstr>Calibri</vt:lpstr>
      <vt:lpstr>Calibri Light</vt:lpstr>
      <vt:lpstr>Courier New</vt:lpstr>
      <vt:lpstr>Open Sans</vt:lpstr>
      <vt:lpstr>Roboto</vt:lpstr>
      <vt:lpstr>Roboto Mono</vt:lpstr>
      <vt:lpstr>Office Theme</vt:lpstr>
      <vt:lpstr>NGINX_PPT</vt:lpstr>
      <vt:lpstr>Nginx K8s LoadBalancer Controller -  Overview for &lt;who&gt;</vt:lpstr>
      <vt:lpstr>Agenda</vt:lpstr>
      <vt:lpstr>PowerPoint Presentation</vt:lpstr>
      <vt:lpstr>K8s Type: NodePort    </vt:lpstr>
      <vt:lpstr>K8s Type: Ingress  </vt:lpstr>
      <vt:lpstr>K8s Type: LoadBalancer    </vt:lpstr>
      <vt:lpstr>LoadBalancer is missing with On Premises Clusters!    </vt:lpstr>
      <vt:lpstr>Nginx LoadBalancer    </vt:lpstr>
      <vt:lpstr>NGINX LB Controller  </vt:lpstr>
      <vt:lpstr>NKL test/demo UDF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Nginx K8s LB Overview for &lt;who&gt;</dc:title>
  <dc:creator>Chris Akker</dc:creator>
  <cp:lastModifiedBy>Chris Akker</cp:lastModifiedBy>
  <cp:revision>6</cp:revision>
  <dcterms:created xsi:type="dcterms:W3CDTF">2023-01-30T17:20:51Z</dcterms:created>
  <dcterms:modified xsi:type="dcterms:W3CDTF">2023-01-31T00:23:25Z</dcterms:modified>
</cp:coreProperties>
</file>