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6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48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2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1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5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8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7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9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36D0-94D9-44F4-A8A0-B0C2B5714B8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5D47-825A-4874-B919-2D76CCA2A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036539" y="1271923"/>
            <a:ext cx="3278837" cy="3113671"/>
          </a:xfrm>
          <a:custGeom>
            <a:avLst/>
            <a:gdLst>
              <a:gd name="connsiteX0" fmla="*/ 2075290 w 4261899"/>
              <a:gd name="connsiteY0" fmla="*/ 0 h 4047214"/>
              <a:gd name="connsiteX1" fmla="*/ 2647784 w 4261899"/>
              <a:gd name="connsiteY1" fmla="*/ 1622066 h 4047214"/>
              <a:gd name="connsiteX2" fmla="*/ 4261899 w 4261899"/>
              <a:gd name="connsiteY2" fmla="*/ 2687541 h 4047214"/>
              <a:gd name="connsiteX3" fmla="*/ 4166484 w 4261899"/>
              <a:gd name="connsiteY3" fmla="*/ 3450866 h 4047214"/>
              <a:gd name="connsiteX4" fmla="*/ 4134678 w 4261899"/>
              <a:gd name="connsiteY4" fmla="*/ 3522428 h 4047214"/>
              <a:gd name="connsiteX5" fmla="*/ 2886324 w 4261899"/>
              <a:gd name="connsiteY5" fmla="*/ 4047214 h 4047214"/>
              <a:gd name="connsiteX6" fmla="*/ 0 w 4261899"/>
              <a:gd name="connsiteY6" fmla="*/ 4047214 h 4047214"/>
              <a:gd name="connsiteX7" fmla="*/ 413468 w 4261899"/>
              <a:gd name="connsiteY7" fmla="*/ 2512612 h 4047214"/>
              <a:gd name="connsiteX8" fmla="*/ 628153 w 4261899"/>
              <a:gd name="connsiteY8" fmla="*/ 675861 h 4047214"/>
              <a:gd name="connsiteX9" fmla="*/ 190831 w 4261899"/>
              <a:gd name="connsiteY9" fmla="*/ 87464 h 4047214"/>
              <a:gd name="connsiteX10" fmla="*/ 2075290 w 4261899"/>
              <a:gd name="connsiteY10" fmla="*/ 0 h 404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1899" h="4047214">
                <a:moveTo>
                  <a:pt x="2075290" y="0"/>
                </a:moveTo>
                <a:lnTo>
                  <a:pt x="2647784" y="1622066"/>
                </a:lnTo>
                <a:lnTo>
                  <a:pt x="4261899" y="2687541"/>
                </a:lnTo>
                <a:lnTo>
                  <a:pt x="4166484" y="3450866"/>
                </a:lnTo>
                <a:lnTo>
                  <a:pt x="4134678" y="3522428"/>
                </a:lnTo>
                <a:lnTo>
                  <a:pt x="2886324" y="4047214"/>
                </a:lnTo>
                <a:lnTo>
                  <a:pt x="0" y="4047214"/>
                </a:lnTo>
                <a:lnTo>
                  <a:pt x="413468" y="2512612"/>
                </a:lnTo>
                <a:lnTo>
                  <a:pt x="628153" y="675861"/>
                </a:lnTo>
                <a:lnTo>
                  <a:pt x="190831" y="87464"/>
                </a:lnTo>
                <a:lnTo>
                  <a:pt x="207529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08960" y="771276"/>
            <a:ext cx="4428877" cy="4428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030817" y="632532"/>
            <a:ext cx="2465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 ggl results &lt; 20</a:t>
            </a:r>
          </a:p>
          <a:p>
            <a:r>
              <a:rPr lang="en-CA" dirty="0"/>
              <a:t>	</a:t>
            </a:r>
            <a:r>
              <a:rPr lang="en-CA" dirty="0" smtClean="0"/>
              <a:t>resturn results</a:t>
            </a:r>
          </a:p>
          <a:p>
            <a:r>
              <a:rPr lang="en-CA" dirty="0" smtClean="0"/>
              <a:t>If ggl results &gt;20</a:t>
            </a:r>
          </a:p>
          <a:p>
            <a:r>
              <a:rPr lang="en-CA" dirty="0"/>
              <a:t>	</a:t>
            </a:r>
            <a:r>
              <a:rPr lang="en-CA" dirty="0" smtClean="0"/>
              <a:t>do sub_search</a:t>
            </a:r>
          </a:p>
        </p:txBody>
      </p:sp>
    </p:spTree>
    <p:extLst>
      <p:ext uri="{BB962C8B-B14F-4D97-AF65-F5344CB8AC3E}">
        <p14:creationId xmlns:p14="http://schemas.microsoft.com/office/powerpoint/2010/main" val="27449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585" y="1411353"/>
            <a:ext cx="3434963" cy="3371353"/>
          </a:xfrm>
          <a:custGeom>
            <a:avLst/>
            <a:gdLst>
              <a:gd name="connsiteX0" fmla="*/ 2075290 w 4261899"/>
              <a:gd name="connsiteY0" fmla="*/ 0 h 4047214"/>
              <a:gd name="connsiteX1" fmla="*/ 2647784 w 4261899"/>
              <a:gd name="connsiteY1" fmla="*/ 1622066 h 4047214"/>
              <a:gd name="connsiteX2" fmla="*/ 4261899 w 4261899"/>
              <a:gd name="connsiteY2" fmla="*/ 2687541 h 4047214"/>
              <a:gd name="connsiteX3" fmla="*/ 4166484 w 4261899"/>
              <a:gd name="connsiteY3" fmla="*/ 3450866 h 4047214"/>
              <a:gd name="connsiteX4" fmla="*/ 4134678 w 4261899"/>
              <a:gd name="connsiteY4" fmla="*/ 3522428 h 4047214"/>
              <a:gd name="connsiteX5" fmla="*/ 2886324 w 4261899"/>
              <a:gd name="connsiteY5" fmla="*/ 4047214 h 4047214"/>
              <a:gd name="connsiteX6" fmla="*/ 0 w 4261899"/>
              <a:gd name="connsiteY6" fmla="*/ 4047214 h 4047214"/>
              <a:gd name="connsiteX7" fmla="*/ 413468 w 4261899"/>
              <a:gd name="connsiteY7" fmla="*/ 2512612 h 4047214"/>
              <a:gd name="connsiteX8" fmla="*/ 628153 w 4261899"/>
              <a:gd name="connsiteY8" fmla="*/ 675861 h 4047214"/>
              <a:gd name="connsiteX9" fmla="*/ 190831 w 4261899"/>
              <a:gd name="connsiteY9" fmla="*/ 87464 h 4047214"/>
              <a:gd name="connsiteX10" fmla="*/ 2075290 w 4261899"/>
              <a:gd name="connsiteY10" fmla="*/ 0 h 404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1899" h="4047214">
                <a:moveTo>
                  <a:pt x="2075290" y="0"/>
                </a:moveTo>
                <a:lnTo>
                  <a:pt x="2647784" y="1622066"/>
                </a:lnTo>
                <a:lnTo>
                  <a:pt x="4261899" y="2687541"/>
                </a:lnTo>
                <a:lnTo>
                  <a:pt x="4166484" y="3450866"/>
                </a:lnTo>
                <a:lnTo>
                  <a:pt x="4134678" y="3522428"/>
                </a:lnTo>
                <a:lnTo>
                  <a:pt x="2886324" y="4047214"/>
                </a:lnTo>
                <a:lnTo>
                  <a:pt x="0" y="4047214"/>
                </a:lnTo>
                <a:lnTo>
                  <a:pt x="413468" y="2512612"/>
                </a:lnTo>
                <a:lnTo>
                  <a:pt x="628153" y="675861"/>
                </a:lnTo>
                <a:lnTo>
                  <a:pt x="190831" y="87464"/>
                </a:lnTo>
                <a:lnTo>
                  <a:pt x="207529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681454" y="1077402"/>
            <a:ext cx="4396821" cy="4396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010150" y="108535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010149" y="388421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053466" y="249273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251879" y="17810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305095" y="320437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820932" y="18128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842590" y="314871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649155" y="612563"/>
            <a:ext cx="415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ggl results of subcircle &lt; 20</a:t>
            </a:r>
          </a:p>
          <a:p>
            <a:r>
              <a:rPr lang="en-CA" dirty="0"/>
              <a:t>	</a:t>
            </a:r>
            <a:r>
              <a:rPr lang="en-CA" dirty="0" smtClean="0"/>
              <a:t>resturn results</a:t>
            </a:r>
          </a:p>
          <a:p>
            <a:r>
              <a:rPr lang="en-CA" dirty="0" smtClean="0"/>
              <a:t>If ggl results of subcircle </a:t>
            </a:r>
            <a:r>
              <a:rPr lang="en-CA" dirty="0" smtClean="0"/>
              <a:t>&gt;20</a:t>
            </a:r>
          </a:p>
          <a:p>
            <a:r>
              <a:rPr lang="en-CA" dirty="0"/>
              <a:t>	</a:t>
            </a:r>
            <a:r>
              <a:rPr lang="en-CA" dirty="0" smtClean="0"/>
              <a:t>do sub_search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4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585" y="1411353"/>
            <a:ext cx="3434963" cy="3371353"/>
          </a:xfrm>
          <a:custGeom>
            <a:avLst/>
            <a:gdLst>
              <a:gd name="connsiteX0" fmla="*/ 2075290 w 4261899"/>
              <a:gd name="connsiteY0" fmla="*/ 0 h 4047214"/>
              <a:gd name="connsiteX1" fmla="*/ 2647784 w 4261899"/>
              <a:gd name="connsiteY1" fmla="*/ 1622066 h 4047214"/>
              <a:gd name="connsiteX2" fmla="*/ 4261899 w 4261899"/>
              <a:gd name="connsiteY2" fmla="*/ 2687541 h 4047214"/>
              <a:gd name="connsiteX3" fmla="*/ 4166484 w 4261899"/>
              <a:gd name="connsiteY3" fmla="*/ 3450866 h 4047214"/>
              <a:gd name="connsiteX4" fmla="*/ 4134678 w 4261899"/>
              <a:gd name="connsiteY4" fmla="*/ 3522428 h 4047214"/>
              <a:gd name="connsiteX5" fmla="*/ 2886324 w 4261899"/>
              <a:gd name="connsiteY5" fmla="*/ 4047214 h 4047214"/>
              <a:gd name="connsiteX6" fmla="*/ 0 w 4261899"/>
              <a:gd name="connsiteY6" fmla="*/ 4047214 h 4047214"/>
              <a:gd name="connsiteX7" fmla="*/ 413468 w 4261899"/>
              <a:gd name="connsiteY7" fmla="*/ 2512612 h 4047214"/>
              <a:gd name="connsiteX8" fmla="*/ 628153 w 4261899"/>
              <a:gd name="connsiteY8" fmla="*/ 675861 h 4047214"/>
              <a:gd name="connsiteX9" fmla="*/ 190831 w 4261899"/>
              <a:gd name="connsiteY9" fmla="*/ 87464 h 4047214"/>
              <a:gd name="connsiteX10" fmla="*/ 2075290 w 4261899"/>
              <a:gd name="connsiteY10" fmla="*/ 0 h 404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1899" h="4047214">
                <a:moveTo>
                  <a:pt x="2075290" y="0"/>
                </a:moveTo>
                <a:lnTo>
                  <a:pt x="2647784" y="1622066"/>
                </a:lnTo>
                <a:lnTo>
                  <a:pt x="4261899" y="2687541"/>
                </a:lnTo>
                <a:lnTo>
                  <a:pt x="4166484" y="3450866"/>
                </a:lnTo>
                <a:lnTo>
                  <a:pt x="4134678" y="3522428"/>
                </a:lnTo>
                <a:lnTo>
                  <a:pt x="2886324" y="4047214"/>
                </a:lnTo>
                <a:lnTo>
                  <a:pt x="0" y="4047214"/>
                </a:lnTo>
                <a:lnTo>
                  <a:pt x="413468" y="2512612"/>
                </a:lnTo>
                <a:lnTo>
                  <a:pt x="628153" y="675861"/>
                </a:lnTo>
                <a:lnTo>
                  <a:pt x="190831" y="87464"/>
                </a:lnTo>
                <a:lnTo>
                  <a:pt x="207529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681454" y="1077402"/>
            <a:ext cx="4396821" cy="4396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010150" y="108535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010149" y="388421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053466" y="249273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251879" y="17810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305095" y="320437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820932" y="18128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842590" y="314871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3770402" y="2901064"/>
            <a:ext cx="1803913" cy="1905501"/>
            <a:chOff x="3820932" y="1085353"/>
            <a:chExt cx="4143832" cy="4377193"/>
          </a:xfrm>
        </p:grpSpPr>
        <p:sp>
          <p:nvSpPr>
            <p:cNvPr id="15" name="Oval 14"/>
            <p:cNvSpPr/>
            <p:nvPr/>
          </p:nvSpPr>
          <p:spPr>
            <a:xfrm>
              <a:off x="5010150" y="108535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5010149" y="388421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053466" y="249273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6251879" y="17810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6305095" y="320437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932" y="18128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3842590" y="314871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155" y="612563"/>
            <a:ext cx="415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ggl results of subcircle &lt; 20</a:t>
            </a:r>
          </a:p>
          <a:p>
            <a:r>
              <a:rPr lang="en-CA" dirty="0"/>
              <a:t>	</a:t>
            </a:r>
            <a:r>
              <a:rPr lang="en-CA" dirty="0" smtClean="0"/>
              <a:t>resturn results</a:t>
            </a:r>
          </a:p>
          <a:p>
            <a:r>
              <a:rPr lang="en-CA" dirty="0" smtClean="0"/>
              <a:t>If ggl results of subcircle </a:t>
            </a:r>
            <a:r>
              <a:rPr lang="en-CA" dirty="0" smtClean="0"/>
              <a:t>&gt;20</a:t>
            </a:r>
          </a:p>
          <a:p>
            <a:r>
              <a:rPr lang="en-CA" dirty="0"/>
              <a:t>	</a:t>
            </a:r>
            <a:r>
              <a:rPr lang="en-CA" dirty="0" smtClean="0"/>
              <a:t>do sub_search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6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585" y="1411353"/>
            <a:ext cx="3434963" cy="3371353"/>
          </a:xfrm>
          <a:custGeom>
            <a:avLst/>
            <a:gdLst>
              <a:gd name="connsiteX0" fmla="*/ 2075290 w 4261899"/>
              <a:gd name="connsiteY0" fmla="*/ 0 h 4047214"/>
              <a:gd name="connsiteX1" fmla="*/ 2647784 w 4261899"/>
              <a:gd name="connsiteY1" fmla="*/ 1622066 h 4047214"/>
              <a:gd name="connsiteX2" fmla="*/ 4261899 w 4261899"/>
              <a:gd name="connsiteY2" fmla="*/ 2687541 h 4047214"/>
              <a:gd name="connsiteX3" fmla="*/ 4166484 w 4261899"/>
              <a:gd name="connsiteY3" fmla="*/ 3450866 h 4047214"/>
              <a:gd name="connsiteX4" fmla="*/ 4134678 w 4261899"/>
              <a:gd name="connsiteY4" fmla="*/ 3522428 h 4047214"/>
              <a:gd name="connsiteX5" fmla="*/ 2886324 w 4261899"/>
              <a:gd name="connsiteY5" fmla="*/ 4047214 h 4047214"/>
              <a:gd name="connsiteX6" fmla="*/ 0 w 4261899"/>
              <a:gd name="connsiteY6" fmla="*/ 4047214 h 4047214"/>
              <a:gd name="connsiteX7" fmla="*/ 413468 w 4261899"/>
              <a:gd name="connsiteY7" fmla="*/ 2512612 h 4047214"/>
              <a:gd name="connsiteX8" fmla="*/ 628153 w 4261899"/>
              <a:gd name="connsiteY8" fmla="*/ 675861 h 4047214"/>
              <a:gd name="connsiteX9" fmla="*/ 190831 w 4261899"/>
              <a:gd name="connsiteY9" fmla="*/ 87464 h 4047214"/>
              <a:gd name="connsiteX10" fmla="*/ 2075290 w 4261899"/>
              <a:gd name="connsiteY10" fmla="*/ 0 h 404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1899" h="4047214">
                <a:moveTo>
                  <a:pt x="2075290" y="0"/>
                </a:moveTo>
                <a:lnTo>
                  <a:pt x="2647784" y="1622066"/>
                </a:lnTo>
                <a:lnTo>
                  <a:pt x="4261899" y="2687541"/>
                </a:lnTo>
                <a:lnTo>
                  <a:pt x="4166484" y="3450866"/>
                </a:lnTo>
                <a:lnTo>
                  <a:pt x="4134678" y="3522428"/>
                </a:lnTo>
                <a:lnTo>
                  <a:pt x="2886324" y="4047214"/>
                </a:lnTo>
                <a:lnTo>
                  <a:pt x="0" y="4047214"/>
                </a:lnTo>
                <a:lnTo>
                  <a:pt x="413468" y="2512612"/>
                </a:lnTo>
                <a:lnTo>
                  <a:pt x="628153" y="675861"/>
                </a:lnTo>
                <a:lnTo>
                  <a:pt x="190831" y="87464"/>
                </a:lnTo>
                <a:lnTo>
                  <a:pt x="207529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681454" y="1077402"/>
            <a:ext cx="4396821" cy="4396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010150" y="108535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010149" y="388421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053466" y="249273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251879" y="17810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305095" y="3204371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820932" y="1812892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842590" y="3148713"/>
            <a:ext cx="1659669" cy="157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3770402" y="2901064"/>
            <a:ext cx="1803913" cy="1905501"/>
            <a:chOff x="3820932" y="1085353"/>
            <a:chExt cx="4143832" cy="4377193"/>
          </a:xfrm>
        </p:grpSpPr>
        <p:sp>
          <p:nvSpPr>
            <p:cNvPr id="15" name="Oval 14"/>
            <p:cNvSpPr/>
            <p:nvPr/>
          </p:nvSpPr>
          <p:spPr>
            <a:xfrm>
              <a:off x="5010150" y="108535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5010149" y="388421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053466" y="249273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6251879" y="17810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6305095" y="320437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932" y="18128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3842590" y="314871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8855" y="3693935"/>
            <a:ext cx="864315" cy="912989"/>
            <a:chOff x="3820932" y="1085353"/>
            <a:chExt cx="4143832" cy="4377193"/>
          </a:xfrm>
        </p:grpSpPr>
        <p:sp>
          <p:nvSpPr>
            <p:cNvPr id="23" name="Oval 22"/>
            <p:cNvSpPr/>
            <p:nvPr/>
          </p:nvSpPr>
          <p:spPr>
            <a:xfrm>
              <a:off x="5010150" y="108535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/>
            <p:cNvSpPr/>
            <p:nvPr/>
          </p:nvSpPr>
          <p:spPr>
            <a:xfrm>
              <a:off x="5010149" y="388421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5053466" y="249273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6251879" y="17810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6305095" y="320437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3820932" y="18128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3842590" y="314871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649155" y="612563"/>
            <a:ext cx="415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ggl results of subcircle &lt; 20</a:t>
            </a:r>
          </a:p>
          <a:p>
            <a:r>
              <a:rPr lang="en-CA" dirty="0"/>
              <a:t>	</a:t>
            </a:r>
            <a:r>
              <a:rPr lang="en-CA" dirty="0" smtClean="0"/>
              <a:t>resturn results</a:t>
            </a:r>
          </a:p>
          <a:p>
            <a:r>
              <a:rPr lang="en-CA" dirty="0" smtClean="0"/>
              <a:t>If ggl results of subcircle </a:t>
            </a:r>
            <a:r>
              <a:rPr lang="en-CA" dirty="0" smtClean="0"/>
              <a:t>&gt;20</a:t>
            </a:r>
          </a:p>
          <a:p>
            <a:r>
              <a:rPr lang="en-CA" dirty="0"/>
              <a:t>	</a:t>
            </a:r>
            <a:r>
              <a:rPr lang="en-CA" dirty="0" smtClean="0"/>
              <a:t>do sub_search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5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20932" y="4595854"/>
            <a:ext cx="820486" cy="866692"/>
            <a:chOff x="3820932" y="1085353"/>
            <a:chExt cx="4143832" cy="4377193"/>
          </a:xfrm>
        </p:grpSpPr>
        <p:sp>
          <p:nvSpPr>
            <p:cNvPr id="21" name="Oval 20"/>
            <p:cNvSpPr/>
            <p:nvPr/>
          </p:nvSpPr>
          <p:spPr>
            <a:xfrm>
              <a:off x="5010150" y="108535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/>
            <p:cNvSpPr/>
            <p:nvPr/>
          </p:nvSpPr>
          <p:spPr>
            <a:xfrm>
              <a:off x="5010149" y="388421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5053466" y="249273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/>
            <p:cNvSpPr/>
            <p:nvPr/>
          </p:nvSpPr>
          <p:spPr>
            <a:xfrm>
              <a:off x="6251879" y="17810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6305095" y="320437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3820932" y="18128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3842590" y="314871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789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0932" y="1085353"/>
            <a:ext cx="4143832" cy="4377193"/>
            <a:chOff x="3820932" y="1085353"/>
            <a:chExt cx="4143832" cy="4377193"/>
          </a:xfrm>
        </p:grpSpPr>
        <p:sp>
          <p:nvSpPr>
            <p:cNvPr id="5" name="Oval 4"/>
            <p:cNvSpPr/>
            <p:nvPr/>
          </p:nvSpPr>
          <p:spPr>
            <a:xfrm>
              <a:off x="5010150" y="108535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5010149" y="388421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5053466" y="249273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6251879" y="17810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6305095" y="3204371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3820932" y="1812892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842590" y="3148713"/>
              <a:ext cx="1659669" cy="1578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005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alhoothy</dc:creator>
  <cp:lastModifiedBy>abdullah alhoothy</cp:lastModifiedBy>
  <cp:revision>7</cp:revision>
  <dcterms:created xsi:type="dcterms:W3CDTF">2024-08-13T18:45:21Z</dcterms:created>
  <dcterms:modified xsi:type="dcterms:W3CDTF">2024-08-13T20:22:34Z</dcterms:modified>
</cp:coreProperties>
</file>