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76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2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35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1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E90D-5F94-45E2-A996-1F0D19B6D5A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E060C1-EB88-46E3-A8F8-BC590C538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17" y="575671"/>
            <a:ext cx="2295883" cy="2201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6D71E-04EC-4E68-BCDB-EF71CAE6DE87}"/>
              </a:ext>
            </a:extLst>
          </p:cNvPr>
          <p:cNvSpPr txBox="1"/>
          <p:nvPr/>
        </p:nvSpPr>
        <p:spPr>
          <a:xfrm>
            <a:off x="276225" y="3215820"/>
            <a:ext cx="10525126" cy="3339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5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Menaxhimin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Telefonave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SMT</a:t>
            </a:r>
          </a:p>
          <a:p>
            <a:pPr lvl="5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Lënda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Inxhineria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Softuerike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Aplikacione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Skallezueshme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Prof.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Sc.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Ermira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Daka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    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Punoi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Elma Redzepi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er242575418@ubt-uni.net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Prishtin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55506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BBAD9A-79DF-476D-A5CE-F246D2D69B7B}"/>
              </a:ext>
            </a:extLst>
          </p:cNvPr>
          <p:cNvSpPr txBox="1"/>
          <p:nvPr/>
        </p:nvSpPr>
        <p:spPr>
          <a:xfrm>
            <a:off x="171450" y="99246"/>
            <a:ext cx="6096000" cy="202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shpejtësinë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përpunuar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Users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njëjtën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mesatar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API-ja ka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sekondë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35.18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sekondë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3B8DD4-5125-4B33-BD13-405485D3D0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" y="2166096"/>
            <a:ext cx="5594350" cy="1910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C9177-B2D1-41AB-A4BA-1C82F37892CC}"/>
              </a:ext>
            </a:extLst>
          </p:cNvPr>
          <p:cNvSpPr txBox="1"/>
          <p:nvPr/>
        </p:nvSpPr>
        <p:spPr>
          <a:xfrm>
            <a:off x="171449" y="4035680"/>
            <a:ext cx="7248526" cy="35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trajtojë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vonesa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serioze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FBBC1-1C98-49D2-8AC1-01EF1B1678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125" y="4498090"/>
            <a:ext cx="6248400" cy="2188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903A93-29CA-40E4-A1C5-EA4C05D175B9}"/>
              </a:ext>
            </a:extLst>
          </p:cNvPr>
          <p:cNvSpPr txBox="1"/>
          <p:nvPr/>
        </p:nvSpPr>
        <p:spPr>
          <a:xfrm>
            <a:off x="6181725" y="687373"/>
            <a:ext cx="6096000" cy="64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efikas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besueshëm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trajtimin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njëkohësisht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0DA883-375B-4DDD-9E27-9562A4D287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81725" y="1462292"/>
            <a:ext cx="5943600" cy="2183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BB3247-AEE8-4850-B4FC-1B74503F92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86549" y="4473053"/>
            <a:ext cx="5438776" cy="18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7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038497-71B5-461B-9476-9E11847FC00C}"/>
              </a:ext>
            </a:extLst>
          </p:cNvPr>
          <p:cNvSpPr txBox="1"/>
          <p:nvPr/>
        </p:nvSpPr>
        <p:spPr>
          <a:xfrm>
            <a:off x="657224" y="775017"/>
            <a:ext cx="11077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UNIT TESTS</a:t>
            </a: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shkruara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verifikuar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funksionimin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korrekt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pjesëve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vogla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pavarura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Qëllimi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sigurojnë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saktësisht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pritet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nevojë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ndërveprime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pjesë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D187A-AE9A-4800-92A3-832BA23E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938462"/>
            <a:ext cx="8915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7C72BF-2315-4C02-92CB-3D0133C260A1}"/>
              </a:ext>
            </a:extLst>
          </p:cNvPr>
          <p:cNvSpPr txBox="1"/>
          <p:nvPr/>
        </p:nvSpPr>
        <p:spPr>
          <a:xfrm>
            <a:off x="426243" y="96035"/>
            <a:ext cx="8051007" cy="216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Praktikat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inxhinierisë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softuerike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zhvillimit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ndjekur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praktika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Modulariteti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kodit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ndarja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backend.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Git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menaxhimin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ndryshimeve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manual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endpoint me Postman.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Emërtim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qartë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variablave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kolonave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rritur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lexueshmërinë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mirëmbajtjen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9793A-2406-4D32-824A-CAC293718245}"/>
              </a:ext>
            </a:extLst>
          </p:cNvPr>
          <p:cNvSpPr txBox="1"/>
          <p:nvPr/>
        </p:nvSpPr>
        <p:spPr>
          <a:xfrm>
            <a:off x="426242" y="2264386"/>
            <a:ext cx="8051007" cy="20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Sfidat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mësimet</a:t>
            </a:r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punës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hasur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sfida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lidhjes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ndërmjet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Vue.js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Slim PHP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sidomos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thirrjeve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CORS.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frontend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trajtimi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gabimeve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backend.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Menaxhimi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strukturës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databazës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vendosja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emërtimeve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kuptueshme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C6051-224E-4CBA-BB7C-1FDB169E1E8F}"/>
              </a:ext>
            </a:extLst>
          </p:cNvPr>
          <p:cNvSpPr txBox="1"/>
          <p:nvPr/>
        </p:nvSpPr>
        <p:spPr>
          <a:xfrm>
            <a:off x="426242" y="4432737"/>
            <a:ext cx="8920162" cy="220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Përfundimi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puna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ardhshme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ofron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menaxhimin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telefonave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ardhmen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shtohen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autentifikimi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admina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punonjës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Raporte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statistikore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telefonat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shitur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apo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kërkuar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Mbështetje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gjuhë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ndryshme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online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jashtëm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pajisje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BDDA1-2023-44CA-B662-9EA7126795E1}"/>
              </a:ext>
            </a:extLst>
          </p:cNvPr>
          <p:cNvSpPr txBox="1"/>
          <p:nvPr/>
        </p:nvSpPr>
        <p:spPr>
          <a:xfrm>
            <a:off x="2733675" y="2062773"/>
            <a:ext cx="691515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Faleminderit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Pyetje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6C793F-887A-461B-9167-390C61060AE0}"/>
              </a:ext>
            </a:extLst>
          </p:cNvPr>
          <p:cNvSpPr txBox="1"/>
          <p:nvPr/>
        </p:nvSpPr>
        <p:spPr>
          <a:xfrm>
            <a:off x="104775" y="571500"/>
            <a:ext cx="5381626" cy="524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HYRJE</a:t>
            </a:r>
          </a:p>
          <a:p>
            <a:r>
              <a:rPr lang="en-US" sz="17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Permbledhje</a:t>
            </a:r>
            <a:r>
              <a:rPr lang="en-US" sz="17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projektit</a:t>
            </a:r>
            <a:r>
              <a:rPr lang="en-US" sz="17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 pika te </a:t>
            </a:r>
            <a:r>
              <a:rPr lang="en-US" sz="17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shkurta</a:t>
            </a:r>
            <a:r>
              <a:rPr lang="en-US" sz="17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DIZAJNI ARKITEKTURËS – (HIGH-LEVEL ARCHITECTURE)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Dizajnimi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arkitekturës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këtij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përfaqëson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qasje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modularizuar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shtresa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thelbësore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Ndërfaqja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(Front-End), 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Shtresa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logjikës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aplikacionit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shërbimeve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(Back-End),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Shtresa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ruajtjes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(Database).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C9FDC-D21A-4C95-9063-5EED6F26C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1" y="1490662"/>
            <a:ext cx="6324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762C6C-D599-47F1-B490-A26BB4164BC1}"/>
              </a:ext>
            </a:extLst>
          </p:cNvPr>
          <p:cNvSpPr txBox="1"/>
          <p:nvPr/>
        </p:nvSpPr>
        <p:spPr>
          <a:xfrm>
            <a:off x="76200" y="130433"/>
            <a:ext cx="5857875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CI/CD Pipeline (Git Actions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Ky pipeline CI/CD me GitHub Actions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ndërtuar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automatizuar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ndërtimit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DIZAJNI DATABAZES</a:t>
            </a:r>
          </a:p>
          <a:p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Kjo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skemë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projektuar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mënyrë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ofrojë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mundësinë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ruajtjen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lidhen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telefonat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operativ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hapësira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numri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serik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çmimi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garancia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cilat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rbejn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rbime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menaxhimin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telefonave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9C72A-D3F3-40D1-8FF0-FEE0DFA15E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74" y="130432"/>
            <a:ext cx="3987801" cy="3298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6C74C-9073-4D6E-B42A-B23A2471C6DE}"/>
              </a:ext>
            </a:extLst>
          </p:cNvPr>
          <p:cNvSpPr txBox="1"/>
          <p:nvPr/>
        </p:nvSpPr>
        <p:spPr>
          <a:xfrm>
            <a:off x="171450" y="3471163"/>
            <a:ext cx="10296525" cy="325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IMPLEMENTIMI I APLIKACIONIT PËRMES POSTMAN-API BACK-end DHE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5.1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RESTful API – Backend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DEMONSTRIMI OSE PAMJET E EKRANIT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Slim PHP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thjeshtë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shpejtë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zhvillimin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aplikacioneve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API-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API-ja do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përfshijë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endpoint-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esh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mundësojnë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Krijimi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Leximi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Telefonëve</a:t>
            </a:r>
            <a:endParaRPr lang="en-US" sz="17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Përditësimi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Telefonëve</a:t>
            </a:r>
            <a:endParaRPr lang="en-US" sz="17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Fshirja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Databaza</a:t>
            </a:r>
            <a:endParaRPr lang="en-US" sz="17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38DD-632F-4A5B-BEE2-A1CD7A2A1C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2555"/>
            <a:ext cx="6191250" cy="3571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C8F6B-CAAD-4DA1-A549-16B4F05B5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1249" y="122555"/>
            <a:ext cx="5943600" cy="337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58B36-EE68-4E03-8A5F-8D9EFBCDAD7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49" y="3571876"/>
            <a:ext cx="6219825" cy="313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261EC-F8C5-49E9-8A76-C6B053FE65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91249" y="3495675"/>
            <a:ext cx="5943600" cy="32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020D9-E354-4840-90DA-F75A413BCE1D}"/>
              </a:ext>
            </a:extLst>
          </p:cNvPr>
          <p:cNvSpPr txBox="1"/>
          <p:nvPr/>
        </p:nvSpPr>
        <p:spPr>
          <a:xfrm>
            <a:off x="152400" y="170795"/>
            <a:ext cx="12039600" cy="2795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RESTful API – Frontend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ndërtuar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fuqishëm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ndërtimin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ndërfaqeve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reaktive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dinamike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Ky frontend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thirrje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drejtpërdrejta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backend-it (REST API), duke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GET, POST, PUT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thirrje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lejojnë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ndërveprimin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databazë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përmes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ndërfaqeje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thjeshtë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funksionale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F09C2-1D9A-48BF-9BB1-7BC94DD584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753672"/>
            <a:ext cx="5238750" cy="2424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27B01-64DD-4D2E-BD52-DA23147594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918651"/>
            <a:ext cx="5943600" cy="172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73BE4-363E-46D3-ADBA-E392675BDC6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360440"/>
            <a:ext cx="5943600" cy="3412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D23B68-1C12-4BD7-A891-10D706F57D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5" y="3782060"/>
            <a:ext cx="5943600" cy="30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43ADFF-BEDF-48BE-A0B3-C56E3B699A18}"/>
              </a:ext>
            </a:extLst>
          </p:cNvPr>
          <p:cNvSpPr txBox="1"/>
          <p:nvPr/>
        </p:nvSpPr>
        <p:spPr>
          <a:xfrm>
            <a:off x="161924" y="243512"/>
            <a:ext cx="1170622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CACHING AND PERFORMANCE OPTIMIZATION, MESSAGE QUEUES AND EVENT-DRIVEN ARCHITECTURE, FAULT TOLERANCE, HIGH AVAILABILITY, AND RESILIENCE</a:t>
            </a:r>
          </a:p>
          <a:p>
            <a:endParaRPr lang="en-US" sz="17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Cashing and Performance Optimization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kyç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caching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in-memory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key-value,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ruajtur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përkohshme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përdoren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shpesh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klientët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backend-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Përveç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caching,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sërë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teknikash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optimizimin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performancës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nivelin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shërbimeve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Queues and Event-driven Architecture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Arkitektura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Ngjarje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(Event-Driven Architecture – EDA)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ndërtimin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shpërndara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fleksibile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komponentët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komunikojnë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përmes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ngjarjeve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(events)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vend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thirrjeve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direkte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(direct calls). Ky model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ndjeshëm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modularitetin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asinkronizimin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shkallëzueshmërinë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aplikacioneve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Komponentët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kryesorë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Event-Driven Architecture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SMT:</a:t>
            </a:r>
          </a:p>
          <a:p>
            <a:pPr marL="800100" lvl="1" indent="-342900">
              <a:buAutoNum type="alpha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Message Queue:</a:t>
            </a:r>
          </a:p>
          <a:p>
            <a:pPr marL="800100" lvl="1" indent="-342900">
              <a:buAutoNum type="alpha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 Worker (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QueueWorker.php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Fault Tolerance: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referohet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aftësisë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vazhduar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funksionojë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normalisht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edhe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ndodhin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gabime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(p.sh.,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dështime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komponentëve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brendshëm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shërbime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jashtme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etj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.).</a:t>
            </a:r>
          </a:p>
          <a:p>
            <a:pPr marL="0" marR="0"/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projektin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zbatuar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mekanizma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kontribuojnë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Fault Tolerance:….</a:t>
            </a:r>
          </a:p>
          <a:p>
            <a:pPr marL="0" marR="0"/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 Availability: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bëjë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aftësinë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qëndrojë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aktiv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përdorshëm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shumicën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kohës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me minimum downtime.</a:t>
            </a:r>
          </a:p>
          <a:p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Resilience: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aftësia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t’u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rikuperuar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t’u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kthyer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gjendje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qëndrueshme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dështimi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apo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ndërprerjeje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8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44A7EF-7A3A-4689-8315-3B2F763025A1}"/>
              </a:ext>
            </a:extLst>
          </p:cNvPr>
          <p:cNvSpPr txBox="1"/>
          <p:nvPr/>
        </p:nvSpPr>
        <p:spPr>
          <a:xfrm>
            <a:off x="228600" y="147935"/>
            <a:ext cx="539115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sq-AL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 TESTS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KONSIDERATAT E SHKALLËZIMIT </a:t>
            </a:r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Koleksione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Endpoint-et API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krijua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koleksion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Postman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përfshin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testime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endpoint-et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kryesore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telefonat_smt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telefoni_smt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telefoni_smt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/update/{id}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telefoni_smt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/delete/{id}</a:t>
            </a:r>
          </a:p>
          <a:p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q-AL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Tests Scripts ne Postman me:    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q-AL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http://slimapp/api/telefonat_smt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998F1-726A-4E1C-A5A4-E4BF61218A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25" y="3526790"/>
            <a:ext cx="5470525" cy="2849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3DC342-06A0-401E-A589-9D29B3D143DB}"/>
              </a:ext>
            </a:extLst>
          </p:cNvPr>
          <p:cNvSpPr txBox="1"/>
          <p:nvPr/>
        </p:nvSpPr>
        <p:spPr>
          <a:xfrm>
            <a:off x="4953000" y="65889"/>
            <a:ext cx="6096000" cy="76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Scripts ne Postman per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shtimin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testeve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q-AL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</a:pPr>
            <a:r>
              <a:rPr lang="sq-AL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http://slimapp/api/telefoni_smt/add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88D9A-3C5C-4FB4-8599-9EBC501B23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8299" y="871523"/>
            <a:ext cx="5724525" cy="2439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6A4098-C0C8-47CB-B226-EE0D9FA1AE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48298" y="2710051"/>
            <a:ext cx="5724525" cy="2357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58E253-FC1A-4BFD-AD95-75DF3C01D5D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48301" y="4250410"/>
            <a:ext cx="5724522" cy="25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9C58E5-D477-481A-80A2-227CB6FD54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0199" y="73659"/>
            <a:ext cx="6721476" cy="3193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AEE59-91EE-42EB-8046-1CAC649AD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70200" y="3352800"/>
            <a:ext cx="6832600" cy="32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F0A72-A412-4A64-B230-4DCF8B44466B}"/>
              </a:ext>
            </a:extLst>
          </p:cNvPr>
          <p:cNvSpPr txBox="1"/>
          <p:nvPr/>
        </p:nvSpPr>
        <p:spPr>
          <a:xfrm>
            <a:off x="85725" y="210920"/>
            <a:ext cx="6096000" cy="353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sq-AL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 INFRASTURCTURE</a:t>
            </a:r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 test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vlerësuar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API-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tëndë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ngarkesë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dërguar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ndërprerje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4,503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Shpejtësia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mesatare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përgjigjes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47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35.18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sekondë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kapacitet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trajtimit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ngarkesës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 e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gabimeve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0.00%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asnjë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dështuar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D5441-90E8-4E95-BA1D-ED5BE3B01B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425" y="3895725"/>
            <a:ext cx="5829300" cy="2374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872AC-ED17-422E-81A0-C0DE2CB8B542}"/>
              </a:ext>
            </a:extLst>
          </p:cNvPr>
          <p:cNvSpPr txBox="1"/>
          <p:nvPr/>
        </p:nvSpPr>
        <p:spPr>
          <a:xfrm>
            <a:off x="6181725" y="229970"/>
            <a:ext cx="6096000" cy="3130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seksion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API-ja ka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kthyer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Avg. Response Time (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mesatare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Koha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mesatare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t’u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përgjigjur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(p.sh. 47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90th Percentile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90%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përgjigjur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kjo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vlerë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stabilitet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95th Percentile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95%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përgjigjur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kjo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precize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rralla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vonesë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99th Percentile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99%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kësaj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zbuluar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rralla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vonesave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mëdha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C76292-8CC2-40BB-830E-F086503337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9359" y="3895725"/>
            <a:ext cx="582929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1244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elma rexhepi</dc:creator>
  <cp:lastModifiedBy>elma rexhepi</cp:lastModifiedBy>
  <cp:revision>13</cp:revision>
  <dcterms:created xsi:type="dcterms:W3CDTF">2025-06-02T16:14:59Z</dcterms:created>
  <dcterms:modified xsi:type="dcterms:W3CDTF">2025-06-07T16:18:40Z</dcterms:modified>
</cp:coreProperties>
</file>