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906000" cy="6858000" type="A4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421"/>
  </p:normalViewPr>
  <p:slideViewPr>
    <p:cSldViewPr snapToObjects="1">
      <p:cViewPr varScale="1">
        <p:scale>
          <a:sx n="80" d="100"/>
          <a:sy n="80" d="100"/>
        </p:scale>
        <p:origin x="1330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9424" y="1066799"/>
            <a:ext cx="1754326" cy="3428763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="0" i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185335" y="1066800"/>
            <a:ext cx="1754326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067689" y="1066800"/>
            <a:ext cx="1754326" cy="3428762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48526" y="1056067"/>
            <a:ext cx="1754326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835806" y="1056066"/>
            <a:ext cx="1754326" cy="3439495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196704" y="2965800"/>
            <a:ext cx="1754326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952078" y="2965800"/>
            <a:ext cx="1754326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09424" y="4876800"/>
            <a:ext cx="2052776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5685201" y="4876800"/>
            <a:ext cx="3904932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962400" y="381000"/>
            <a:ext cx="14033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5685201" y="381000"/>
            <a:ext cx="14033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7759700" y="381000"/>
            <a:ext cx="11557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9245600" y="381000"/>
            <a:ext cx="4127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34E32484-BCB7-93FB-25B9-3831A500BFA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094649" y="4864562"/>
            <a:ext cx="2052776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591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AE55C10-7E52-1D5E-90AA-1B6DD95217B1}"/>
              </a:ext>
            </a:extLst>
          </p:cNvPr>
          <p:cNvSpPr/>
          <p:nvPr userDrawn="1"/>
        </p:nvSpPr>
        <p:spPr>
          <a:xfrm>
            <a:off x="244475" y="762000"/>
            <a:ext cx="9405938" cy="56388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027" name="TextBox 6">
            <a:extLst>
              <a:ext uri="{FF2B5EF4-FFF2-40B4-BE49-F238E27FC236}">
                <a16:creationId xmlns:a16="http://schemas.microsoft.com/office/drawing/2014/main" id="{80B51EAE-127D-435C-45DB-D0A41C0783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" y="304800"/>
            <a:ext cx="2571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b="1">
                <a:latin typeface="Arial" charset="0"/>
                <a:cs typeface="Arial" charset="0"/>
              </a:rPr>
              <a:t>Business Model Canvas</a:t>
            </a:r>
          </a:p>
        </p:txBody>
      </p:sp>
      <p:sp>
        <p:nvSpPr>
          <p:cNvPr id="1028" name="TextBox 7">
            <a:extLst>
              <a:ext uri="{FF2B5EF4-FFF2-40B4-BE49-F238E27FC236}">
                <a16:creationId xmlns:a16="http://schemas.microsoft.com/office/drawing/2014/main" id="{9513B892-33DC-A86E-D8B4-7CC581108E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60800" y="184150"/>
            <a:ext cx="14033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700" i="1">
                <a:latin typeface="Arial" charset="0"/>
                <a:cs typeface="Arial" charset="0"/>
              </a:rPr>
              <a:t>Designed for:</a:t>
            </a:r>
          </a:p>
        </p:txBody>
      </p:sp>
      <p:sp>
        <p:nvSpPr>
          <p:cNvPr id="1029" name="TextBox 8">
            <a:extLst>
              <a:ext uri="{FF2B5EF4-FFF2-40B4-BE49-F238E27FC236}">
                <a16:creationId xmlns:a16="http://schemas.microsoft.com/office/drawing/2014/main" id="{23E63512-67B3-767F-2572-9CD83142B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86413" y="180975"/>
            <a:ext cx="14033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700" i="1">
                <a:latin typeface="Arial" charset="0"/>
                <a:cs typeface="Arial" charset="0"/>
              </a:rPr>
              <a:t>Designed by:</a:t>
            </a:r>
          </a:p>
        </p:txBody>
      </p:sp>
      <p:sp>
        <p:nvSpPr>
          <p:cNvPr id="1030" name="TextBox 9">
            <a:extLst>
              <a:ext uri="{FF2B5EF4-FFF2-40B4-BE49-F238E27FC236}">
                <a16:creationId xmlns:a16="http://schemas.microsoft.com/office/drawing/2014/main" id="{FFC6D236-53D2-35C7-56C1-0EA93744E8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64450" y="180975"/>
            <a:ext cx="121443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700" i="1">
                <a:latin typeface="Arial" charset="0"/>
                <a:cs typeface="Arial" charset="0"/>
              </a:rPr>
              <a:t>Date:</a:t>
            </a:r>
          </a:p>
        </p:txBody>
      </p:sp>
      <p:sp>
        <p:nvSpPr>
          <p:cNvPr id="1031" name="TextBox 10">
            <a:extLst>
              <a:ext uri="{FF2B5EF4-FFF2-40B4-BE49-F238E27FC236}">
                <a16:creationId xmlns:a16="http://schemas.microsoft.com/office/drawing/2014/main" id="{40BBDF57-C7AD-D11E-475F-CD2DCDB8D9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2413" y="180975"/>
            <a:ext cx="62071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700" i="1">
                <a:latin typeface="Arial" charset="0"/>
                <a:cs typeface="Arial" charset="0"/>
              </a:rPr>
              <a:t>Version:</a:t>
            </a:r>
          </a:p>
        </p:txBody>
      </p:sp>
      <p:sp>
        <p:nvSpPr>
          <p:cNvPr id="1032" name="TextBox 11">
            <a:extLst>
              <a:ext uri="{FF2B5EF4-FFF2-40B4-BE49-F238E27FC236}">
                <a16:creationId xmlns:a16="http://schemas.microsoft.com/office/drawing/2014/main" id="{E004D318-E77C-5A31-2A21-55D8DB3505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4475" y="788988"/>
            <a:ext cx="1749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000" b="1">
                <a:latin typeface="Arial" charset="0"/>
                <a:cs typeface="Arial" charset="0"/>
              </a:rPr>
              <a:t>Key Partners</a:t>
            </a:r>
          </a:p>
        </p:txBody>
      </p:sp>
      <p:sp>
        <p:nvSpPr>
          <p:cNvPr id="1033" name="TextBox 13">
            <a:extLst>
              <a:ext uri="{FF2B5EF4-FFF2-40B4-BE49-F238E27FC236}">
                <a16:creationId xmlns:a16="http://schemas.microsoft.com/office/drawing/2014/main" id="{7A4678F5-E184-31CB-886D-4B3B0BB65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4475" y="4572000"/>
            <a:ext cx="17494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000" b="1" dirty="0">
                <a:latin typeface="Arial" charset="0"/>
                <a:cs typeface="Arial" charset="0"/>
              </a:rPr>
              <a:t>Cost Structure</a:t>
            </a:r>
          </a:p>
        </p:txBody>
      </p:sp>
      <p:sp>
        <p:nvSpPr>
          <p:cNvPr id="1034" name="TextBox 14">
            <a:extLst>
              <a:ext uri="{FF2B5EF4-FFF2-40B4-BE49-F238E27FC236}">
                <a16:creationId xmlns:a16="http://schemas.microsoft.com/office/drawing/2014/main" id="{89ED6C8C-9CBB-A411-2B1C-21E90E4158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24075" y="788988"/>
            <a:ext cx="1751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000" b="1">
                <a:latin typeface="Arial" charset="0"/>
                <a:cs typeface="Arial" charset="0"/>
              </a:rPr>
              <a:t>Key Activities</a:t>
            </a:r>
          </a:p>
        </p:txBody>
      </p:sp>
      <p:sp>
        <p:nvSpPr>
          <p:cNvPr id="1035" name="TextBox 15">
            <a:extLst>
              <a:ext uri="{FF2B5EF4-FFF2-40B4-BE49-F238E27FC236}">
                <a16:creationId xmlns:a16="http://schemas.microsoft.com/office/drawing/2014/main" id="{37150DD9-8C74-D1F7-982A-3C21302E21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24075" y="2649538"/>
            <a:ext cx="1751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000" b="1">
                <a:latin typeface="Arial" charset="0"/>
                <a:cs typeface="Arial" charset="0"/>
              </a:rPr>
              <a:t>Key Resources</a:t>
            </a:r>
          </a:p>
        </p:txBody>
      </p:sp>
      <p:sp>
        <p:nvSpPr>
          <p:cNvPr id="1036" name="TextBox 16">
            <a:extLst>
              <a:ext uri="{FF2B5EF4-FFF2-40B4-BE49-F238E27FC236}">
                <a16:creationId xmlns:a16="http://schemas.microsoft.com/office/drawing/2014/main" id="{C47D24F2-00CB-D6D6-10DE-12886177D2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25900" y="788988"/>
            <a:ext cx="1749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000" b="1">
                <a:latin typeface="Arial" charset="0"/>
                <a:cs typeface="Arial" charset="0"/>
              </a:rPr>
              <a:t>Value Propositions</a:t>
            </a:r>
          </a:p>
        </p:txBody>
      </p:sp>
      <p:sp>
        <p:nvSpPr>
          <p:cNvPr id="1037" name="TextBox 18">
            <a:extLst>
              <a:ext uri="{FF2B5EF4-FFF2-40B4-BE49-F238E27FC236}">
                <a16:creationId xmlns:a16="http://schemas.microsoft.com/office/drawing/2014/main" id="{06F3E7DA-937D-EF3D-8C83-8B367CA018A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19788" y="782638"/>
            <a:ext cx="1749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000" b="1">
                <a:latin typeface="Arial" charset="0"/>
                <a:cs typeface="Arial" charset="0"/>
              </a:rPr>
              <a:t>Customer Relationships</a:t>
            </a:r>
          </a:p>
        </p:txBody>
      </p:sp>
      <p:sp>
        <p:nvSpPr>
          <p:cNvPr id="1038" name="TextBox 19">
            <a:extLst>
              <a:ext uri="{FF2B5EF4-FFF2-40B4-BE49-F238E27FC236}">
                <a16:creationId xmlns:a16="http://schemas.microsoft.com/office/drawing/2014/main" id="{7899F5F5-87CC-B06B-F311-82B1856203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19788" y="2643188"/>
            <a:ext cx="17494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000" b="1">
                <a:latin typeface="Arial" charset="0"/>
                <a:cs typeface="Arial" charset="0"/>
              </a:rPr>
              <a:t>Channels</a:t>
            </a:r>
          </a:p>
        </p:txBody>
      </p:sp>
      <p:sp>
        <p:nvSpPr>
          <p:cNvPr id="1039" name="TextBox 20">
            <a:extLst>
              <a:ext uri="{FF2B5EF4-FFF2-40B4-BE49-F238E27FC236}">
                <a16:creationId xmlns:a16="http://schemas.microsoft.com/office/drawing/2014/main" id="{177B3CE6-6427-BA37-A10A-BD4000F081A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18438" y="788988"/>
            <a:ext cx="1749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000" b="1">
                <a:latin typeface="Arial" charset="0"/>
                <a:cs typeface="Arial" charset="0"/>
              </a:rPr>
              <a:t>Customer Segments</a:t>
            </a:r>
          </a:p>
        </p:txBody>
      </p:sp>
      <p:sp>
        <p:nvSpPr>
          <p:cNvPr id="1040" name="TextBox 22">
            <a:extLst>
              <a:ext uri="{FF2B5EF4-FFF2-40B4-BE49-F238E27FC236}">
                <a16:creationId xmlns:a16="http://schemas.microsoft.com/office/drawing/2014/main" id="{81DB9219-2FD5-4599-8002-111A59ED2D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9175" y="4572000"/>
            <a:ext cx="17494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000" b="1" dirty="0">
                <a:latin typeface="Arial" charset="0"/>
                <a:cs typeface="Arial" charset="0"/>
              </a:rPr>
              <a:t>Revenue Streams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7E57F-16AF-20C0-DB47-06F30E58BA71}"/>
              </a:ext>
            </a:extLst>
          </p:cNvPr>
          <p:cNvSpPr/>
          <p:nvPr userDrawn="1"/>
        </p:nvSpPr>
        <p:spPr>
          <a:xfrm>
            <a:off x="244475" y="762000"/>
            <a:ext cx="18796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0CC7-BF64-BC2C-A393-DFC5A5F87584}"/>
              </a:ext>
            </a:extLst>
          </p:cNvPr>
          <p:cNvSpPr/>
          <p:nvPr userDrawn="1"/>
        </p:nvSpPr>
        <p:spPr>
          <a:xfrm>
            <a:off x="2124075" y="760413"/>
            <a:ext cx="1881188" cy="1882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813F6-C5D5-02AE-8CDD-8D5362B621D1}"/>
              </a:ext>
            </a:extLst>
          </p:cNvPr>
          <p:cNvSpPr/>
          <p:nvPr userDrawn="1"/>
        </p:nvSpPr>
        <p:spPr>
          <a:xfrm>
            <a:off x="2124075" y="2643188"/>
            <a:ext cx="1881188" cy="19288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8E8558-6D56-3FF7-862E-B2D8F7E521E7}"/>
              </a:ext>
            </a:extLst>
          </p:cNvPr>
          <p:cNvSpPr/>
          <p:nvPr userDrawn="1"/>
        </p:nvSpPr>
        <p:spPr>
          <a:xfrm>
            <a:off x="4005263" y="762000"/>
            <a:ext cx="18796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4F8645-1D53-5AC8-9369-BD021300D0CE}"/>
              </a:ext>
            </a:extLst>
          </p:cNvPr>
          <p:cNvSpPr/>
          <p:nvPr userDrawn="1"/>
        </p:nvSpPr>
        <p:spPr>
          <a:xfrm>
            <a:off x="5884863" y="762000"/>
            <a:ext cx="1879600" cy="1882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5734E7-05D4-5097-503D-6FCE7EA4F25A}"/>
              </a:ext>
            </a:extLst>
          </p:cNvPr>
          <p:cNvSpPr/>
          <p:nvPr userDrawn="1"/>
        </p:nvSpPr>
        <p:spPr>
          <a:xfrm>
            <a:off x="5884863" y="2643188"/>
            <a:ext cx="1879600" cy="19288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83236E-7645-82B3-F91A-145BABF0F6BC}"/>
              </a:ext>
            </a:extLst>
          </p:cNvPr>
          <p:cNvSpPr/>
          <p:nvPr userDrawn="1"/>
        </p:nvSpPr>
        <p:spPr>
          <a:xfrm>
            <a:off x="7770813" y="762000"/>
            <a:ext cx="1881187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B38902-3F78-3735-5674-5844E9DE08BE}"/>
              </a:ext>
            </a:extLst>
          </p:cNvPr>
          <p:cNvSpPr/>
          <p:nvPr userDrawn="1"/>
        </p:nvSpPr>
        <p:spPr>
          <a:xfrm>
            <a:off x="244474" y="4579938"/>
            <a:ext cx="5640389" cy="18208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97148D-ED23-EA86-93BA-D2D869F4E17B}"/>
              </a:ext>
            </a:extLst>
          </p:cNvPr>
          <p:cNvSpPr/>
          <p:nvPr userDrawn="1"/>
        </p:nvSpPr>
        <p:spPr>
          <a:xfrm>
            <a:off x="2747963" y="4579938"/>
            <a:ext cx="6902450" cy="18208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1050" name="Picture 13">
            <a:extLst>
              <a:ext uri="{FF2B5EF4-FFF2-40B4-BE49-F238E27FC236}">
                <a16:creationId xmlns:a16="http://schemas.microsoft.com/office/drawing/2014/main" id="{1905BB1D-D1B7-4F59-7148-C8719E51EB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706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14">
            <a:extLst>
              <a:ext uri="{FF2B5EF4-FFF2-40B4-BE49-F238E27FC236}">
                <a16:creationId xmlns:a16="http://schemas.microsoft.com/office/drawing/2014/main" id="{1D9892C2-67A2-7B6B-960F-AFC1CDAE31A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8" y="711200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16">
            <a:extLst>
              <a:ext uri="{FF2B5EF4-FFF2-40B4-BE49-F238E27FC236}">
                <a16:creationId xmlns:a16="http://schemas.microsoft.com/office/drawing/2014/main" id="{322B0BE2-D7EA-01FD-88DF-430D694F3B5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706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17">
            <a:extLst>
              <a:ext uri="{FF2B5EF4-FFF2-40B4-BE49-F238E27FC236}">
                <a16:creationId xmlns:a16="http://schemas.microsoft.com/office/drawing/2014/main" id="{0957AA21-BFF5-7260-2A0C-1CF5C9853C2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1"/>
          <a:stretch>
            <a:fillRect/>
          </a:stretch>
        </p:blipFill>
        <p:spPr bwMode="auto">
          <a:xfrm>
            <a:off x="7394575" y="4495800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19">
            <a:extLst>
              <a:ext uri="{FF2B5EF4-FFF2-40B4-BE49-F238E27FC236}">
                <a16:creationId xmlns:a16="http://schemas.microsoft.com/office/drawing/2014/main" id="{D9986A86-700E-FCB8-393E-E4624C190C4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706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20">
            <a:extLst>
              <a:ext uri="{FF2B5EF4-FFF2-40B4-BE49-F238E27FC236}">
                <a16:creationId xmlns:a16="http://schemas.microsoft.com/office/drawing/2014/main" id="{FE0ED2B2-6C05-2060-1431-718CCEC6F05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06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21">
            <a:extLst>
              <a:ext uri="{FF2B5EF4-FFF2-40B4-BE49-F238E27FC236}">
                <a16:creationId xmlns:a16="http://schemas.microsoft.com/office/drawing/2014/main" id="{B84BA2A9-AEE9-0964-DF9E-4DE7F4F3529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r="6839"/>
          <a:stretch>
            <a:fillRect/>
          </a:stretch>
        </p:blipFill>
        <p:spPr bwMode="auto">
          <a:xfrm>
            <a:off x="1316038" y="4495800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15">
            <a:extLst>
              <a:ext uri="{FF2B5EF4-FFF2-40B4-BE49-F238E27FC236}">
                <a16:creationId xmlns:a16="http://schemas.microsoft.com/office/drawing/2014/main" id="{45EE993A-A0D6-49FF-17C0-7DC85B98450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38" y="2590800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18">
            <a:extLst>
              <a:ext uri="{FF2B5EF4-FFF2-40B4-BE49-F238E27FC236}">
                <a16:creationId xmlns:a16="http://schemas.microsoft.com/office/drawing/2014/main" id="{6861BA58-071D-96FD-2087-28914A7CD717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8"/>
          <a:stretch>
            <a:fillRect/>
          </a:stretch>
        </p:blipFill>
        <p:spPr bwMode="auto">
          <a:xfrm>
            <a:off x="3200400" y="25908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3">
            <a:extLst>
              <a:ext uri="{FF2B5EF4-FFF2-40B4-BE49-F238E27FC236}">
                <a16:creationId xmlns:a16="http://schemas.microsoft.com/office/drawing/2014/main" id="{CB13BB14-F036-EA6B-53CD-91C7B70560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74975" y="4574735"/>
            <a:ext cx="17494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000" b="1" dirty="0">
                <a:latin typeface="Arial" charset="0"/>
                <a:cs typeface="Arial" charset="0"/>
              </a:rPr>
              <a:t>Competitors</a:t>
            </a:r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824D44EA-A5FA-B34D-A70B-8B2C4A75BE2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r="6839"/>
          <a:stretch>
            <a:fillRect/>
          </a:stretch>
        </p:blipFill>
        <p:spPr bwMode="auto">
          <a:xfrm>
            <a:off x="3963987" y="4516437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DF7745-DA92-BCA0-B160-335DB798B6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b="1" dirty="0"/>
              <a:t>High-end barber shops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b="1" dirty="0"/>
              <a:t>Electronic payment providers</a:t>
            </a:r>
            <a:endParaRPr lang="ar-EG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The programmer who worked implementing the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App sponsor</a:t>
            </a:r>
          </a:p>
          <a:p>
            <a:r>
              <a:rPr lang="en-US" sz="1100" b="1" dirty="0"/>
              <a:t> </a:t>
            </a:r>
            <a:endParaRPr lang="en-AE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C9AC-E69E-0F3A-2187-F6CC0C9084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b="1" dirty="0"/>
              <a:t>Facebook &amp; </a:t>
            </a:r>
            <a:r>
              <a:rPr lang="en-US" sz="1100" b="1" dirty="0"/>
              <a:t>I</a:t>
            </a:r>
            <a:r>
              <a:rPr lang="en-AE" sz="1100" b="1" dirty="0" err="1"/>
              <a:t>nstagram</a:t>
            </a:r>
            <a:r>
              <a:rPr lang="en-AE" sz="1100" b="1" dirty="0"/>
              <a:t>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b="1" dirty="0"/>
              <a:t>Content plane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A</a:t>
            </a:r>
            <a:r>
              <a:rPr lang="en-AE" sz="1100" b="1" dirty="0"/>
              <a:t>ds campaigns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b="1" dirty="0"/>
              <a:t>Customer service &amp; technical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b="1" dirty="0"/>
              <a:t>Collecting customer feedback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1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66164-FE5C-652C-D75A-75EEA20919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b="1" dirty="0"/>
              <a:t>Save time and reduce waiting lines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b="1" dirty="0"/>
              <a:t>Easy appointment booking through the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b="1" dirty="0"/>
              <a:t>Compare prices , services , and reviews before booking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b="1" dirty="0"/>
              <a:t>Exclusive offers &amp; discount via the app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52923-5470-7D87-B33D-2DFF386D37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Technical support all the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Constant interaction with customer and running contests and offers </a:t>
            </a:r>
            <a:endParaRPr lang="en-AE" sz="11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85D2D7-F85D-3455-E985-547B7795AF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YOUTH 25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MAN 35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BARBER 30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E" sz="1200" dirty="0"/>
          </a:p>
          <a:p>
            <a:endParaRPr lang="en-A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5D390F-503E-4BB0-1A64-AB7838E06F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b="1" dirty="0"/>
              <a:t>Developer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b="1" dirty="0"/>
              <a:t>Marketing &amp; Content management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b="1" dirty="0"/>
              <a:t>Database of barbershops &amp; customers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b="1" dirty="0"/>
              <a:t>Brand identity &amp; logo</a:t>
            </a:r>
          </a:p>
          <a:p>
            <a:endParaRPr lang="en-A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E57E81-39CC-18AE-296D-515808FE94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b="1" dirty="0"/>
              <a:t>Google</a:t>
            </a:r>
            <a:r>
              <a:rPr lang="en-AE" sz="1100" dirty="0"/>
              <a:t> </a:t>
            </a:r>
            <a:r>
              <a:rPr lang="en-AE" sz="1100" b="1" dirty="0"/>
              <a:t>play and app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b="1" dirty="0"/>
              <a:t>Facebook , </a:t>
            </a:r>
            <a:r>
              <a:rPr lang="en-US" sz="1100" b="1" dirty="0"/>
              <a:t>I</a:t>
            </a:r>
            <a:r>
              <a:rPr lang="en-AE" sz="1100" b="1" dirty="0" err="1"/>
              <a:t>nstagram</a:t>
            </a:r>
            <a:endParaRPr lang="en-AE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b="1" dirty="0"/>
              <a:t>Online Advertising campaigns</a:t>
            </a:r>
            <a:endParaRPr lang="en-AE" sz="11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66FA99-C30D-9E8C-4DD2-62B3A3A3E8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Marketing team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Cost of sponsored 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Hosting server costs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Developer cost</a:t>
            </a:r>
            <a:endParaRPr lang="en-AE" sz="1100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F898C8C-D8F5-C4C3-04A0-15B55572587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b="1" dirty="0"/>
              <a:t>Year \ Subscriptions from barbershops &amp;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E" sz="1100" b="1" dirty="0"/>
              <a:t>Paid ads within the app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538AF64-79D9-1B61-52FF-B61653ED90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AE" dirty="0"/>
              <a:t>Curly app project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84B8FB4-8061-5019-1BB4-0C56C9D432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AE" dirty="0"/>
              <a:t>Team Curly project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E7CBE18-450B-4EDC-D491-C2718FF30E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AE" dirty="0"/>
              <a:t>18\3\2025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96EBB2F-E77F-A32E-4CEC-4E3AD0DDDA8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65E0A-B381-AAFF-60D4-2E5E52CBB763}"/>
              </a:ext>
            </a:extLst>
          </p:cNvPr>
          <p:cNvSpPr txBox="1"/>
          <p:nvPr/>
        </p:nvSpPr>
        <p:spPr>
          <a:xfrm>
            <a:off x="2722701" y="4821957"/>
            <a:ext cx="23622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No competitors</a:t>
            </a:r>
            <a:endParaRPr lang="ar-EG" sz="1600" b="1" dirty="0"/>
          </a:p>
        </p:txBody>
      </p:sp>
    </p:spTree>
    <p:extLst>
      <p:ext uri="{BB962C8B-B14F-4D97-AF65-F5344CB8AC3E}">
        <p14:creationId xmlns:p14="http://schemas.microsoft.com/office/powerpoint/2010/main" val="156360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os Chronos">
      <a:dk1>
        <a:srgbClr val="444444"/>
      </a:dk1>
      <a:lt1>
        <a:sysClr val="window" lastClr="FFFFFF"/>
      </a:lt1>
      <a:dk2>
        <a:srgbClr val="222222"/>
      </a:dk2>
      <a:lt2>
        <a:srgbClr val="F3F3F3"/>
      </a:lt2>
      <a:accent1>
        <a:srgbClr val="669933"/>
      </a:accent1>
      <a:accent2>
        <a:srgbClr val="38BEEA"/>
      </a:accent2>
      <a:accent3>
        <a:srgbClr val="EA38C0"/>
      </a:accent3>
      <a:accent4>
        <a:srgbClr val="EABB38"/>
      </a:accent4>
      <a:accent5>
        <a:srgbClr val="788C92"/>
      </a:accent5>
      <a:accent6>
        <a:srgbClr val="EA6238"/>
      </a:accent6>
      <a:hlink>
        <a:srgbClr val="787828"/>
      </a:hlink>
      <a:folHlink>
        <a:srgbClr val="9AA2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4233</TotalTime>
  <Words>145</Words>
  <Application>Microsoft Office PowerPoint</Application>
  <PresentationFormat>A4 Paper (210x297 mm)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>Neos Chronos Limited</Company>
  <LinksUpToDate>false</LinksUpToDate>
  <SharedDoc>false</SharedDoc>
  <HyperlinkBase>https://neoschronos.com/assets/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Template PPT</dc:title>
  <dc:subject/>
  <dc:creator>Thomas Papanikolaou</dc:creator>
  <cp:keywords>Business Model Canvas, Template, Powerpoint, ppt, pptx, English, Free</cp:keywords>
  <dc:description>The Business Model Canvas (www.businessmodelgeneration.com/canvas). This work is licensed under the Creative Commons Attribution-Share Alike 3.0 Unported License.</dc:description>
  <cp:lastModifiedBy>Yousef Refaat</cp:lastModifiedBy>
  <cp:revision>53</cp:revision>
  <cp:lastPrinted>2019-04-01T19:25:48Z</cp:lastPrinted>
  <dcterms:created xsi:type="dcterms:W3CDTF">2019-04-01T16:49:19Z</dcterms:created>
  <dcterms:modified xsi:type="dcterms:W3CDTF">2025-03-18T23:47:17Z</dcterms:modified>
  <cp:category>PowerPoint Template PPT</cp:category>
</cp:coreProperties>
</file>