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1F264-37F9-44D4-B0C8-01C904F8DF6B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05BD17-EBFB-4C77-9A6A-0A3CDD3E6349}">
      <dgm:prSet/>
      <dgm:spPr/>
      <dgm:t>
        <a:bodyPr/>
        <a:lstStyle/>
        <a:p>
          <a:r>
            <a:rPr lang="en-US"/>
            <a:t>BUBBLE SORT</a:t>
          </a:r>
        </a:p>
      </dgm:t>
    </dgm:pt>
    <dgm:pt modelId="{6334BE1A-904D-48A1-A892-6A87A66D53AA}" type="parTrans" cxnId="{405D1EC7-9EFD-4F71-9C7A-EE3ED2FE449B}">
      <dgm:prSet/>
      <dgm:spPr/>
      <dgm:t>
        <a:bodyPr/>
        <a:lstStyle/>
        <a:p>
          <a:endParaRPr lang="en-US"/>
        </a:p>
      </dgm:t>
    </dgm:pt>
    <dgm:pt modelId="{332067FA-BBB1-4920-A3A1-D1A7A6842F7F}" type="sibTrans" cxnId="{405D1EC7-9EFD-4F71-9C7A-EE3ED2FE449B}">
      <dgm:prSet/>
      <dgm:spPr/>
      <dgm:t>
        <a:bodyPr/>
        <a:lstStyle/>
        <a:p>
          <a:endParaRPr lang="en-US"/>
        </a:p>
      </dgm:t>
    </dgm:pt>
    <dgm:pt modelId="{4FF2D1DB-F4A7-4923-A682-F0512B2EE2C8}" type="pres">
      <dgm:prSet presAssocID="{6CF1F264-37F9-44D4-B0C8-01C904F8DF6B}" presName="linear" presStyleCnt="0">
        <dgm:presLayoutVars>
          <dgm:animLvl val="lvl"/>
          <dgm:resizeHandles val="exact"/>
        </dgm:presLayoutVars>
      </dgm:prSet>
      <dgm:spPr/>
    </dgm:pt>
    <dgm:pt modelId="{911A30B0-4872-440C-82B3-FA6EC639FDC4}" type="pres">
      <dgm:prSet presAssocID="{5F05BD17-EBFB-4C77-9A6A-0A3CDD3E63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F05001F-E880-4C83-8539-4C66A94D7A47}" type="presOf" srcId="{6CF1F264-37F9-44D4-B0C8-01C904F8DF6B}" destId="{4FF2D1DB-F4A7-4923-A682-F0512B2EE2C8}" srcOrd="0" destOrd="0" presId="urn:microsoft.com/office/officeart/2005/8/layout/vList2"/>
    <dgm:cxn modelId="{07A78F36-B67B-4B76-A02D-2C099A109B5F}" type="presOf" srcId="{5F05BD17-EBFB-4C77-9A6A-0A3CDD3E6349}" destId="{911A30B0-4872-440C-82B3-FA6EC639FDC4}" srcOrd="0" destOrd="0" presId="urn:microsoft.com/office/officeart/2005/8/layout/vList2"/>
    <dgm:cxn modelId="{405D1EC7-9EFD-4F71-9C7A-EE3ED2FE449B}" srcId="{6CF1F264-37F9-44D4-B0C8-01C904F8DF6B}" destId="{5F05BD17-EBFB-4C77-9A6A-0A3CDD3E6349}" srcOrd="0" destOrd="0" parTransId="{6334BE1A-904D-48A1-A892-6A87A66D53AA}" sibTransId="{332067FA-BBB1-4920-A3A1-D1A7A6842F7F}"/>
    <dgm:cxn modelId="{EA359F75-A619-4F00-AFD0-8FC2F21FA861}" type="presParOf" srcId="{4FF2D1DB-F4A7-4923-A682-F0512B2EE2C8}" destId="{911A30B0-4872-440C-82B3-FA6EC639FD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D74EB-E030-4D13-ACE3-CB22CDF827BA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FDB1F4-1901-4B33-B4F8-A740D2C17E76}">
      <dgm:prSet/>
      <dgm:spPr/>
      <dgm:t>
        <a:bodyPr/>
        <a:lstStyle/>
        <a:p>
          <a:r>
            <a:rPr lang="en-US"/>
            <a:t>BUBBLE SORT </a:t>
          </a:r>
          <a:r>
            <a:rPr lang="az-Latn-AZ"/>
            <a:t>NƏDİR</a:t>
          </a:r>
          <a:r>
            <a:rPr lang="en-US"/>
            <a:t>?</a:t>
          </a:r>
        </a:p>
      </dgm:t>
    </dgm:pt>
    <dgm:pt modelId="{C8C738E5-0193-49FF-94DA-5FC9F883203D}" type="parTrans" cxnId="{8E501D93-FC7C-458A-9AEE-F18C052F0739}">
      <dgm:prSet/>
      <dgm:spPr/>
      <dgm:t>
        <a:bodyPr/>
        <a:lstStyle/>
        <a:p>
          <a:endParaRPr lang="en-US"/>
        </a:p>
      </dgm:t>
    </dgm:pt>
    <dgm:pt modelId="{1C6E7D22-795B-4B2F-A9FF-B1F8A218AE50}" type="sibTrans" cxnId="{8E501D93-FC7C-458A-9AEE-F18C052F0739}">
      <dgm:prSet/>
      <dgm:spPr/>
      <dgm:t>
        <a:bodyPr/>
        <a:lstStyle/>
        <a:p>
          <a:endParaRPr lang="en-US"/>
        </a:p>
      </dgm:t>
    </dgm:pt>
    <dgm:pt modelId="{304BBBDD-E119-4232-853D-ADE774514BFE}" type="pres">
      <dgm:prSet presAssocID="{3E4D74EB-E030-4D13-ACE3-CB22CDF827B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C32B595-D669-4D69-AF8A-4ACBB1D8E921}" type="pres">
      <dgm:prSet presAssocID="{85FDB1F4-1901-4B33-B4F8-A740D2C17E76}" presName="circle1" presStyleLbl="node1" presStyleIdx="0" presStyleCnt="1"/>
      <dgm:spPr/>
    </dgm:pt>
    <dgm:pt modelId="{F89B12DD-719F-4538-9207-E4DD26852CAA}" type="pres">
      <dgm:prSet presAssocID="{85FDB1F4-1901-4B33-B4F8-A740D2C17E76}" presName="space" presStyleCnt="0"/>
      <dgm:spPr/>
    </dgm:pt>
    <dgm:pt modelId="{1C87B012-9887-48E3-ABAB-7E6BF2DF0889}" type="pres">
      <dgm:prSet presAssocID="{85FDB1F4-1901-4B33-B4F8-A740D2C17E76}" presName="rect1" presStyleLbl="alignAcc1" presStyleIdx="0" presStyleCnt="1"/>
      <dgm:spPr/>
    </dgm:pt>
    <dgm:pt modelId="{B29B7E11-0C88-49EF-AEC1-C1633429F890}" type="pres">
      <dgm:prSet presAssocID="{85FDB1F4-1901-4B33-B4F8-A740D2C17E7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569DD62-E1D2-4CD3-BA30-15EFBE99DA2C}" type="presOf" srcId="{85FDB1F4-1901-4B33-B4F8-A740D2C17E76}" destId="{B29B7E11-0C88-49EF-AEC1-C1633429F890}" srcOrd="1" destOrd="0" presId="urn:microsoft.com/office/officeart/2005/8/layout/target3"/>
    <dgm:cxn modelId="{11E11B6A-4E9D-45BB-96E0-5F657343A95F}" type="presOf" srcId="{3E4D74EB-E030-4D13-ACE3-CB22CDF827BA}" destId="{304BBBDD-E119-4232-853D-ADE774514BFE}" srcOrd="0" destOrd="0" presId="urn:microsoft.com/office/officeart/2005/8/layout/target3"/>
    <dgm:cxn modelId="{EA68F06D-5576-4521-8E24-8E84375B0739}" type="presOf" srcId="{85FDB1F4-1901-4B33-B4F8-A740D2C17E76}" destId="{1C87B012-9887-48E3-ABAB-7E6BF2DF0889}" srcOrd="0" destOrd="0" presId="urn:microsoft.com/office/officeart/2005/8/layout/target3"/>
    <dgm:cxn modelId="{8E501D93-FC7C-458A-9AEE-F18C052F0739}" srcId="{3E4D74EB-E030-4D13-ACE3-CB22CDF827BA}" destId="{85FDB1F4-1901-4B33-B4F8-A740D2C17E76}" srcOrd="0" destOrd="0" parTransId="{C8C738E5-0193-49FF-94DA-5FC9F883203D}" sibTransId="{1C6E7D22-795B-4B2F-A9FF-B1F8A218AE50}"/>
    <dgm:cxn modelId="{BCD011B7-CA82-4193-955B-CE629D38B1EC}" type="presParOf" srcId="{304BBBDD-E119-4232-853D-ADE774514BFE}" destId="{4C32B595-D669-4D69-AF8A-4ACBB1D8E921}" srcOrd="0" destOrd="0" presId="urn:microsoft.com/office/officeart/2005/8/layout/target3"/>
    <dgm:cxn modelId="{F0492D58-939F-4BBD-9785-41B083E976C5}" type="presParOf" srcId="{304BBBDD-E119-4232-853D-ADE774514BFE}" destId="{F89B12DD-719F-4538-9207-E4DD26852CAA}" srcOrd="1" destOrd="0" presId="urn:microsoft.com/office/officeart/2005/8/layout/target3"/>
    <dgm:cxn modelId="{19717CE8-E60D-4C7B-9FC1-1EE8D2BE7DCC}" type="presParOf" srcId="{304BBBDD-E119-4232-853D-ADE774514BFE}" destId="{1C87B012-9887-48E3-ABAB-7E6BF2DF0889}" srcOrd="2" destOrd="0" presId="urn:microsoft.com/office/officeart/2005/8/layout/target3"/>
    <dgm:cxn modelId="{F0052FB8-3B53-4BB4-ABEA-C302386820A5}" type="presParOf" srcId="{304BBBDD-E119-4232-853D-ADE774514BFE}" destId="{B29B7E11-0C88-49EF-AEC1-C1633429F89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28004-D3FD-423D-B3A5-97DB0E9124C9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7CF3CE9-5F98-4A3E-803D-177B2127BDF1}">
      <dgm:prSet/>
      <dgm:spPr/>
      <dgm:t>
        <a:bodyPr/>
        <a:lstStyle/>
        <a:p>
          <a:r>
            <a:rPr lang="en-US"/>
            <a:t>Bubble sort — iki qonşu elementi müqayisə etməklə və əgər onlar səhv nizamda isə onların yerini dəyişməklə verilən siyahını təkrarla yoxlayaraq, sıralayan alqoritmdir</a:t>
          </a:r>
        </a:p>
      </dgm:t>
    </dgm:pt>
    <dgm:pt modelId="{006D6F0A-347E-4A1A-BA07-4488087B257F}" type="parTrans" cxnId="{9A7714EE-BF7D-486C-8DB5-E0F7C134EEBA}">
      <dgm:prSet/>
      <dgm:spPr/>
      <dgm:t>
        <a:bodyPr/>
        <a:lstStyle/>
        <a:p>
          <a:endParaRPr lang="en-US"/>
        </a:p>
      </dgm:t>
    </dgm:pt>
    <dgm:pt modelId="{BC7C5DFB-F36C-4C88-9B11-FE1A610EA5BB}" type="sibTrans" cxnId="{9A7714EE-BF7D-486C-8DB5-E0F7C134EEBA}">
      <dgm:prSet/>
      <dgm:spPr/>
      <dgm:t>
        <a:bodyPr/>
        <a:lstStyle/>
        <a:p>
          <a:endParaRPr lang="en-US"/>
        </a:p>
      </dgm:t>
    </dgm:pt>
    <dgm:pt modelId="{37CC1104-67E5-4B6A-8A6C-F319342719FA}" type="pres">
      <dgm:prSet presAssocID="{7B228004-D3FD-423D-B3A5-97DB0E9124C9}" presName="linear" presStyleCnt="0">
        <dgm:presLayoutVars>
          <dgm:animLvl val="lvl"/>
          <dgm:resizeHandles val="exact"/>
        </dgm:presLayoutVars>
      </dgm:prSet>
      <dgm:spPr/>
    </dgm:pt>
    <dgm:pt modelId="{6DD40362-6911-484A-9DDE-5D711438ED7F}" type="pres">
      <dgm:prSet presAssocID="{D7CF3CE9-5F98-4A3E-803D-177B2127BDF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D537331-5EE2-48F3-8C3F-1D34BACD982D}" type="presOf" srcId="{7B228004-D3FD-423D-B3A5-97DB0E9124C9}" destId="{37CC1104-67E5-4B6A-8A6C-F319342719FA}" srcOrd="0" destOrd="0" presId="urn:microsoft.com/office/officeart/2005/8/layout/vList2"/>
    <dgm:cxn modelId="{261ED849-C404-47A2-9F34-45C1954DCCDD}" type="presOf" srcId="{D7CF3CE9-5F98-4A3E-803D-177B2127BDF1}" destId="{6DD40362-6911-484A-9DDE-5D711438ED7F}" srcOrd="0" destOrd="0" presId="urn:microsoft.com/office/officeart/2005/8/layout/vList2"/>
    <dgm:cxn modelId="{9A7714EE-BF7D-486C-8DB5-E0F7C134EEBA}" srcId="{7B228004-D3FD-423D-B3A5-97DB0E9124C9}" destId="{D7CF3CE9-5F98-4A3E-803D-177B2127BDF1}" srcOrd="0" destOrd="0" parTransId="{006D6F0A-347E-4A1A-BA07-4488087B257F}" sibTransId="{BC7C5DFB-F36C-4C88-9B11-FE1A610EA5BB}"/>
    <dgm:cxn modelId="{4A507AF7-37C0-468D-A422-C822B1623F07}" type="presParOf" srcId="{37CC1104-67E5-4B6A-8A6C-F319342719FA}" destId="{6DD40362-6911-484A-9DDE-5D711438ED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415341-1796-436C-AA5D-E62CF869F01C}" type="doc">
      <dgm:prSet loTypeId="urn:microsoft.com/office/officeart/2008/layout/LinedLis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88369C-1C97-4831-A604-48BDCD8E0667}">
      <dgm:prSet/>
      <dgm:spPr/>
      <dgm:t>
        <a:bodyPr/>
        <a:lstStyle/>
        <a:p>
          <a:r>
            <a:rPr lang="en-US"/>
            <a:t>"5 1 4 2 8" şəklində bir massiv götürək, və massivi artma sırasına görə sıralayaq. Hər bir addımda müqayisə olunan elementlər tünd qara ilə göstərilib. Sona qədər sıralama üçün 3 keçid lazımdır.</a:t>
          </a:r>
        </a:p>
      </dgm:t>
    </dgm:pt>
    <dgm:pt modelId="{D0F8A3D1-CA18-4FAD-B1F3-043169FA200D}" type="parTrans" cxnId="{1BA14141-3C6D-46F3-86F0-67AB1B6D38CF}">
      <dgm:prSet/>
      <dgm:spPr/>
      <dgm:t>
        <a:bodyPr/>
        <a:lstStyle/>
        <a:p>
          <a:endParaRPr lang="en-US"/>
        </a:p>
      </dgm:t>
    </dgm:pt>
    <dgm:pt modelId="{5C1CD25F-5DF9-4881-8289-0061E8B16045}" type="sibTrans" cxnId="{1BA14141-3C6D-46F3-86F0-67AB1B6D38CF}">
      <dgm:prSet/>
      <dgm:spPr/>
      <dgm:t>
        <a:bodyPr/>
        <a:lstStyle/>
        <a:p>
          <a:endParaRPr lang="en-US"/>
        </a:p>
      </dgm:t>
    </dgm:pt>
    <dgm:pt modelId="{E532E89E-2419-487F-A709-84D6BDEF9F60}">
      <dgm:prSet custT="1"/>
      <dgm:spPr/>
      <dgm:t>
        <a:bodyPr/>
        <a:lstStyle/>
        <a:p>
          <a:r>
            <a:rPr lang="en-US" sz="1800" b="1" dirty="0" err="1"/>
            <a:t>Birinci</a:t>
          </a:r>
          <a:r>
            <a:rPr lang="en-US" sz="1800" b="1" dirty="0"/>
            <a:t> </a:t>
          </a:r>
          <a:r>
            <a:rPr lang="en-US" sz="1800" b="1" dirty="0" err="1"/>
            <a:t>keçid</a:t>
          </a:r>
          <a:r>
            <a:rPr lang="en-US" sz="1800" b="1" dirty="0"/>
            <a:t>:</a:t>
          </a:r>
        </a:p>
      </dgm:t>
    </dgm:pt>
    <dgm:pt modelId="{E9B5E91A-289D-4E22-A492-ABDC1566DA98}" type="parTrans" cxnId="{9F3279E4-6B44-4177-A640-9DA11AFA40C1}">
      <dgm:prSet/>
      <dgm:spPr/>
      <dgm:t>
        <a:bodyPr/>
        <a:lstStyle/>
        <a:p>
          <a:endParaRPr lang="en-US"/>
        </a:p>
      </dgm:t>
    </dgm:pt>
    <dgm:pt modelId="{F90B0D7E-C708-4779-A571-48BC5B5764A7}" type="sibTrans" cxnId="{9F3279E4-6B44-4177-A640-9DA11AFA40C1}">
      <dgm:prSet/>
      <dgm:spPr/>
      <dgm:t>
        <a:bodyPr/>
        <a:lstStyle/>
        <a:p>
          <a:endParaRPr lang="en-US"/>
        </a:p>
      </dgm:t>
    </dgm:pt>
    <dgm:pt modelId="{9F7093A0-EDC1-4F7E-9489-8B16B00BA2B4}">
      <dgm:prSet/>
      <dgm:spPr/>
      <dgm:t>
        <a:bodyPr/>
        <a:lstStyle/>
        <a:p>
          <a:r>
            <a:rPr lang="en-US"/>
            <a:t>( 5 1 4 2 8 ) - ( 1 5 4 2 8 ), Burada alqoritm ilk iki elementi müqayisə edir və 5&gt;1 olduğu üçün 5 ilə 1-in yerini dəyişir.</a:t>
          </a:r>
        </a:p>
      </dgm:t>
    </dgm:pt>
    <dgm:pt modelId="{3DF8A2D0-4439-41B5-AE23-0D1E96C67B57}" type="parTrans" cxnId="{2AC63FD4-3980-4295-9DAC-CE7AE8D25FE3}">
      <dgm:prSet/>
      <dgm:spPr/>
      <dgm:t>
        <a:bodyPr/>
        <a:lstStyle/>
        <a:p>
          <a:endParaRPr lang="en-US"/>
        </a:p>
      </dgm:t>
    </dgm:pt>
    <dgm:pt modelId="{52EF3273-C543-47EF-BC46-79C07E7C6304}" type="sibTrans" cxnId="{2AC63FD4-3980-4295-9DAC-CE7AE8D25FE3}">
      <dgm:prSet/>
      <dgm:spPr/>
      <dgm:t>
        <a:bodyPr/>
        <a:lstStyle/>
        <a:p>
          <a:endParaRPr lang="en-US"/>
        </a:p>
      </dgm:t>
    </dgm:pt>
    <dgm:pt modelId="{6EC53763-01E1-41A0-B206-E5DA2709DBFF}">
      <dgm:prSet/>
      <dgm:spPr/>
      <dgm:t>
        <a:bodyPr/>
        <a:lstStyle/>
        <a:p>
          <a:r>
            <a:rPr lang="en-US"/>
            <a:t>( 1 5 4 2 8 ) - ( 1 4 5 2 8 ), 5 &gt; 4 olduğu üçün</a:t>
          </a:r>
        </a:p>
      </dgm:t>
    </dgm:pt>
    <dgm:pt modelId="{98EB0133-C85D-4182-B85E-8825893F0549}" type="parTrans" cxnId="{89E3E6DD-EA17-4E32-9D8E-D8B84F80D44C}">
      <dgm:prSet/>
      <dgm:spPr/>
      <dgm:t>
        <a:bodyPr/>
        <a:lstStyle/>
        <a:p>
          <a:endParaRPr lang="en-US"/>
        </a:p>
      </dgm:t>
    </dgm:pt>
    <dgm:pt modelId="{35A335F7-E5AE-4AF7-BF18-928DABDF8C20}" type="sibTrans" cxnId="{89E3E6DD-EA17-4E32-9D8E-D8B84F80D44C}">
      <dgm:prSet/>
      <dgm:spPr/>
      <dgm:t>
        <a:bodyPr/>
        <a:lstStyle/>
        <a:p>
          <a:endParaRPr lang="en-US"/>
        </a:p>
      </dgm:t>
    </dgm:pt>
    <dgm:pt modelId="{183E01F5-2AB9-41BB-8142-EF0ABD27D643}">
      <dgm:prSet/>
      <dgm:spPr/>
      <dgm:t>
        <a:bodyPr/>
        <a:lstStyle/>
        <a:p>
          <a:r>
            <a:rPr lang="en-US"/>
            <a:t>( 1 4 5 2 8 ) - ( 1 4 2 5 8 ), 5 &gt; 2 olduğu</a:t>
          </a:r>
        </a:p>
      </dgm:t>
    </dgm:pt>
    <dgm:pt modelId="{A0C85091-CA9D-43F7-8664-352FBD9B0F10}" type="parTrans" cxnId="{EC78E3F2-191D-4167-ABAF-00F68FDE203C}">
      <dgm:prSet/>
      <dgm:spPr/>
      <dgm:t>
        <a:bodyPr/>
        <a:lstStyle/>
        <a:p>
          <a:endParaRPr lang="en-US"/>
        </a:p>
      </dgm:t>
    </dgm:pt>
    <dgm:pt modelId="{FF093683-27CF-4B83-AD97-196B6A01F99E}" type="sibTrans" cxnId="{EC78E3F2-191D-4167-ABAF-00F68FDE203C}">
      <dgm:prSet/>
      <dgm:spPr/>
      <dgm:t>
        <a:bodyPr/>
        <a:lstStyle/>
        <a:p>
          <a:endParaRPr lang="en-US"/>
        </a:p>
      </dgm:t>
    </dgm:pt>
    <dgm:pt modelId="{4B7B8EDA-09AB-455B-865A-12CB277E89BC}">
      <dgm:prSet/>
      <dgm:spPr/>
      <dgm:t>
        <a:bodyPr/>
        <a:lstStyle/>
        <a:p>
          <a:r>
            <a:rPr lang="en-US"/>
            <a:t>( 1 4 2 5 8 ) - ( 1 4 2 5 8 ), 5 &lt; 8, heç bir dəyişiklik olmur.</a:t>
          </a:r>
        </a:p>
      </dgm:t>
    </dgm:pt>
    <dgm:pt modelId="{22BF643C-F216-439C-BE7D-E094373AA1F1}" type="parTrans" cxnId="{CCCC6233-93B1-4ADE-A5DD-7CBCA4233BCD}">
      <dgm:prSet/>
      <dgm:spPr/>
      <dgm:t>
        <a:bodyPr/>
        <a:lstStyle/>
        <a:p>
          <a:endParaRPr lang="en-US"/>
        </a:p>
      </dgm:t>
    </dgm:pt>
    <dgm:pt modelId="{38654FF8-AE3F-4259-B464-A168CA786A75}" type="sibTrans" cxnId="{CCCC6233-93B1-4ADE-A5DD-7CBCA4233BCD}">
      <dgm:prSet/>
      <dgm:spPr/>
      <dgm:t>
        <a:bodyPr/>
        <a:lstStyle/>
        <a:p>
          <a:endParaRPr lang="en-US"/>
        </a:p>
      </dgm:t>
    </dgm:pt>
    <dgm:pt modelId="{56875C61-5989-4971-BA70-F20F9410E06B}">
      <dgm:prSet custT="1"/>
      <dgm:spPr/>
      <dgm:t>
        <a:bodyPr/>
        <a:lstStyle/>
        <a:p>
          <a:r>
            <a:rPr lang="en-US" sz="1800" b="1" dirty="0" err="1"/>
            <a:t>İkinci</a:t>
          </a:r>
          <a:r>
            <a:rPr lang="en-US" sz="1800" b="1" dirty="0"/>
            <a:t> </a:t>
          </a:r>
          <a:r>
            <a:rPr lang="en-US" sz="1800" b="1" dirty="0" err="1"/>
            <a:t>keçid</a:t>
          </a:r>
          <a:r>
            <a:rPr lang="en-US" sz="1800" b="1" dirty="0"/>
            <a:t>:</a:t>
          </a:r>
        </a:p>
      </dgm:t>
    </dgm:pt>
    <dgm:pt modelId="{162F2F5C-DB9B-4118-96C5-9BD8060F0831}" type="parTrans" cxnId="{72A5AA36-E729-4EB6-96FD-BD5E9A905508}">
      <dgm:prSet/>
      <dgm:spPr/>
      <dgm:t>
        <a:bodyPr/>
        <a:lstStyle/>
        <a:p>
          <a:endParaRPr lang="en-US"/>
        </a:p>
      </dgm:t>
    </dgm:pt>
    <dgm:pt modelId="{FD855D81-B430-4F49-9303-667725BAF03F}" type="sibTrans" cxnId="{72A5AA36-E729-4EB6-96FD-BD5E9A905508}">
      <dgm:prSet/>
      <dgm:spPr/>
      <dgm:t>
        <a:bodyPr/>
        <a:lstStyle/>
        <a:p>
          <a:endParaRPr lang="en-US"/>
        </a:p>
      </dgm:t>
    </dgm:pt>
    <dgm:pt modelId="{13D797E7-57FF-44D0-A1C1-49AE8090F9FD}">
      <dgm:prSet/>
      <dgm:spPr/>
      <dgm:t>
        <a:bodyPr/>
        <a:lstStyle/>
        <a:p>
          <a:r>
            <a:rPr lang="en-US"/>
            <a:t>( 1 4 2 5 8 ) - ( 1 4 2 5 8 )</a:t>
          </a:r>
        </a:p>
      </dgm:t>
    </dgm:pt>
    <dgm:pt modelId="{90628361-9703-4025-BC1B-9BF77E263BE5}" type="parTrans" cxnId="{5A12AA88-E15A-4032-B452-0EC4CDBDFE31}">
      <dgm:prSet/>
      <dgm:spPr/>
      <dgm:t>
        <a:bodyPr/>
        <a:lstStyle/>
        <a:p>
          <a:endParaRPr lang="en-US"/>
        </a:p>
      </dgm:t>
    </dgm:pt>
    <dgm:pt modelId="{F7332FF0-AB4C-4206-88C9-C6261D8DF18A}" type="sibTrans" cxnId="{5A12AA88-E15A-4032-B452-0EC4CDBDFE31}">
      <dgm:prSet/>
      <dgm:spPr/>
      <dgm:t>
        <a:bodyPr/>
        <a:lstStyle/>
        <a:p>
          <a:endParaRPr lang="en-US"/>
        </a:p>
      </dgm:t>
    </dgm:pt>
    <dgm:pt modelId="{7CF95650-3C74-4AF2-A405-5B1C9087FD3C}">
      <dgm:prSet/>
      <dgm:spPr/>
      <dgm:t>
        <a:bodyPr/>
        <a:lstStyle/>
        <a:p>
          <a:r>
            <a:rPr lang="en-US"/>
            <a:t>( 1 4 2 5 8 ) - ( 1 2 4 5 8 ), 4 &gt; 2 olduğu üçün</a:t>
          </a:r>
        </a:p>
      </dgm:t>
    </dgm:pt>
    <dgm:pt modelId="{760AD562-9476-4ADB-9D65-60225F1D560B}" type="parTrans" cxnId="{EBA26AFC-192F-4CE0-BC7E-808B69CECBEB}">
      <dgm:prSet/>
      <dgm:spPr/>
      <dgm:t>
        <a:bodyPr/>
        <a:lstStyle/>
        <a:p>
          <a:endParaRPr lang="en-US"/>
        </a:p>
      </dgm:t>
    </dgm:pt>
    <dgm:pt modelId="{65E8926B-F65D-49ED-8D78-F4E83790BF72}" type="sibTrans" cxnId="{EBA26AFC-192F-4CE0-BC7E-808B69CECBEB}">
      <dgm:prSet/>
      <dgm:spPr/>
      <dgm:t>
        <a:bodyPr/>
        <a:lstStyle/>
        <a:p>
          <a:endParaRPr lang="en-US"/>
        </a:p>
      </dgm:t>
    </dgm:pt>
    <dgm:pt modelId="{63536E24-C76F-45B4-A887-EF0337075759}">
      <dgm:prSet/>
      <dgm:spPr/>
      <dgm:t>
        <a:bodyPr/>
        <a:lstStyle/>
        <a:p>
          <a:r>
            <a:rPr lang="en-US"/>
            <a:t>( 1 2 4 5 8 ) - ( 1 2 4 5 8 )</a:t>
          </a:r>
        </a:p>
      </dgm:t>
    </dgm:pt>
    <dgm:pt modelId="{27F0ABAF-C19D-4A2B-B4EB-E67E90DA2AE1}" type="parTrans" cxnId="{F98CD7A8-6AD0-4B3B-8A50-8E6169FE21A7}">
      <dgm:prSet/>
      <dgm:spPr/>
      <dgm:t>
        <a:bodyPr/>
        <a:lstStyle/>
        <a:p>
          <a:endParaRPr lang="en-US"/>
        </a:p>
      </dgm:t>
    </dgm:pt>
    <dgm:pt modelId="{C9B63EC9-64C7-458E-BB9F-0FF82A318706}" type="sibTrans" cxnId="{F98CD7A8-6AD0-4B3B-8A50-8E6169FE21A7}">
      <dgm:prSet/>
      <dgm:spPr/>
      <dgm:t>
        <a:bodyPr/>
        <a:lstStyle/>
        <a:p>
          <a:endParaRPr lang="en-US"/>
        </a:p>
      </dgm:t>
    </dgm:pt>
    <dgm:pt modelId="{EB09E958-A023-410B-977C-25CA4AE11553}">
      <dgm:prSet/>
      <dgm:spPr/>
      <dgm:t>
        <a:bodyPr/>
        <a:lstStyle/>
        <a:p>
          <a:r>
            <a:rPr lang="en-US"/>
            <a:t>( 1 2 4 5 8 ) - ( 1 2 4 5 8 )</a:t>
          </a:r>
        </a:p>
      </dgm:t>
    </dgm:pt>
    <dgm:pt modelId="{3A861E94-FAB5-4ED5-8BC6-B1C33434C708}" type="parTrans" cxnId="{ADE7498B-41A4-4031-B03A-B23BF067A0C6}">
      <dgm:prSet/>
      <dgm:spPr/>
      <dgm:t>
        <a:bodyPr/>
        <a:lstStyle/>
        <a:p>
          <a:endParaRPr lang="en-US"/>
        </a:p>
      </dgm:t>
    </dgm:pt>
    <dgm:pt modelId="{44CFCD8B-9A17-44EC-9E8E-710CB60C2D6F}" type="sibTrans" cxnId="{ADE7498B-41A4-4031-B03A-B23BF067A0C6}">
      <dgm:prSet/>
      <dgm:spPr/>
      <dgm:t>
        <a:bodyPr/>
        <a:lstStyle/>
        <a:p>
          <a:endParaRPr lang="en-US"/>
        </a:p>
      </dgm:t>
    </dgm:pt>
    <dgm:pt modelId="{B88FA0CF-AD1C-4AC5-A7B5-204E188F8867}">
      <dgm:prSet/>
      <dgm:spPr/>
      <dgm:t>
        <a:bodyPr/>
        <a:lstStyle/>
        <a:p>
          <a:r>
            <a:rPr lang="en-US"/>
            <a:t>Hal - hazırda massiv artma sırasına görə sıralanıb (nizamlanıb). Amma alqoritm bunun belə olduğunu bilmədiyi üçün elementlərin yerini dəyişmədən birdaha elementləri müqayisə edəcək.</a:t>
          </a:r>
        </a:p>
      </dgm:t>
    </dgm:pt>
    <dgm:pt modelId="{7FFE10B7-7E3E-41D8-B60D-B4A74D766EDB}" type="parTrans" cxnId="{35AF02D7-87BD-4CA1-B276-BBA17BBB92BC}">
      <dgm:prSet/>
      <dgm:spPr/>
      <dgm:t>
        <a:bodyPr/>
        <a:lstStyle/>
        <a:p>
          <a:endParaRPr lang="en-US"/>
        </a:p>
      </dgm:t>
    </dgm:pt>
    <dgm:pt modelId="{64001B90-D47B-43DF-ADD3-A7D32EE9803C}" type="sibTrans" cxnId="{35AF02D7-87BD-4CA1-B276-BBA17BBB92BC}">
      <dgm:prSet/>
      <dgm:spPr/>
      <dgm:t>
        <a:bodyPr/>
        <a:lstStyle/>
        <a:p>
          <a:endParaRPr lang="en-US"/>
        </a:p>
      </dgm:t>
    </dgm:pt>
    <dgm:pt modelId="{222F6535-14CD-49D9-B7C7-839E33AB6AD4}">
      <dgm:prSet custT="1"/>
      <dgm:spPr/>
      <dgm:t>
        <a:bodyPr/>
        <a:lstStyle/>
        <a:p>
          <a:r>
            <a:rPr lang="en-US" sz="1800" b="1" dirty="0" err="1"/>
            <a:t>Üçüncü</a:t>
          </a:r>
          <a:r>
            <a:rPr lang="en-US" sz="1800" b="1" dirty="0"/>
            <a:t> </a:t>
          </a:r>
          <a:r>
            <a:rPr lang="en-US" sz="1800" b="1" dirty="0" err="1"/>
            <a:t>keçid</a:t>
          </a:r>
          <a:r>
            <a:rPr lang="en-US" sz="1800" b="1" dirty="0"/>
            <a:t>:</a:t>
          </a:r>
        </a:p>
      </dgm:t>
    </dgm:pt>
    <dgm:pt modelId="{103915A5-21AD-4DE7-8592-1E619E8FE48E}" type="parTrans" cxnId="{AEA69233-C385-4A85-ADA9-D58CDC42E6ED}">
      <dgm:prSet/>
      <dgm:spPr/>
      <dgm:t>
        <a:bodyPr/>
        <a:lstStyle/>
        <a:p>
          <a:endParaRPr lang="en-US"/>
        </a:p>
      </dgm:t>
    </dgm:pt>
    <dgm:pt modelId="{B681409D-C501-49C4-B325-96D6BBE5ED8B}" type="sibTrans" cxnId="{AEA69233-C385-4A85-ADA9-D58CDC42E6ED}">
      <dgm:prSet/>
      <dgm:spPr/>
      <dgm:t>
        <a:bodyPr/>
        <a:lstStyle/>
        <a:p>
          <a:endParaRPr lang="en-US"/>
        </a:p>
      </dgm:t>
    </dgm:pt>
    <dgm:pt modelId="{5FBCD3C3-5583-4A0C-9BCB-DB8FD4242EF5}">
      <dgm:prSet/>
      <dgm:spPr/>
      <dgm:t>
        <a:bodyPr/>
        <a:lstStyle/>
        <a:p>
          <a:r>
            <a:rPr lang="en-US"/>
            <a:t>( 1 2 4 5 8 ) - ( 1 2 4 5 8 )</a:t>
          </a:r>
        </a:p>
      </dgm:t>
    </dgm:pt>
    <dgm:pt modelId="{C70FAA23-AF2A-492E-BF5D-E159BC6A67D6}" type="parTrans" cxnId="{1576AC85-E7B6-4011-87A6-198FF330CB7C}">
      <dgm:prSet/>
      <dgm:spPr/>
      <dgm:t>
        <a:bodyPr/>
        <a:lstStyle/>
        <a:p>
          <a:endParaRPr lang="en-US"/>
        </a:p>
      </dgm:t>
    </dgm:pt>
    <dgm:pt modelId="{5D094D16-4AA5-4EA7-B61D-56E8DF8292EB}" type="sibTrans" cxnId="{1576AC85-E7B6-4011-87A6-198FF330CB7C}">
      <dgm:prSet/>
      <dgm:spPr/>
      <dgm:t>
        <a:bodyPr/>
        <a:lstStyle/>
        <a:p>
          <a:endParaRPr lang="en-US"/>
        </a:p>
      </dgm:t>
    </dgm:pt>
    <dgm:pt modelId="{9E82CC78-9530-4513-B1EA-A6435866275B}">
      <dgm:prSet/>
      <dgm:spPr/>
      <dgm:t>
        <a:bodyPr/>
        <a:lstStyle/>
        <a:p>
          <a:r>
            <a:rPr lang="en-US"/>
            <a:t>( 1 2 4 5 8 ) - ( 1 2 4 5 8 )</a:t>
          </a:r>
        </a:p>
      </dgm:t>
    </dgm:pt>
    <dgm:pt modelId="{BFFEE2E2-D0CA-4363-8867-8EB642118C97}" type="parTrans" cxnId="{052C617F-8FB1-4423-BB2A-33FA537F58A7}">
      <dgm:prSet/>
      <dgm:spPr/>
      <dgm:t>
        <a:bodyPr/>
        <a:lstStyle/>
        <a:p>
          <a:endParaRPr lang="en-US"/>
        </a:p>
      </dgm:t>
    </dgm:pt>
    <dgm:pt modelId="{8967642C-3429-4EC0-8D84-28E89F5D5F5E}" type="sibTrans" cxnId="{052C617F-8FB1-4423-BB2A-33FA537F58A7}">
      <dgm:prSet/>
      <dgm:spPr/>
      <dgm:t>
        <a:bodyPr/>
        <a:lstStyle/>
        <a:p>
          <a:endParaRPr lang="en-US"/>
        </a:p>
      </dgm:t>
    </dgm:pt>
    <dgm:pt modelId="{964D949E-F555-4E1A-93CE-EF82A983F3D9}">
      <dgm:prSet/>
      <dgm:spPr/>
      <dgm:t>
        <a:bodyPr/>
        <a:lstStyle/>
        <a:p>
          <a:r>
            <a:rPr lang="en-US"/>
            <a:t>( 1 2 4 5 8 ) - ( 1 2 4 5 8 )</a:t>
          </a:r>
        </a:p>
      </dgm:t>
    </dgm:pt>
    <dgm:pt modelId="{3D6E2EE2-11F4-4040-ACF0-B1BE4EAE81D3}" type="parTrans" cxnId="{566A281C-C344-40EA-9D07-1AAF45B677E5}">
      <dgm:prSet/>
      <dgm:spPr/>
      <dgm:t>
        <a:bodyPr/>
        <a:lstStyle/>
        <a:p>
          <a:endParaRPr lang="en-US"/>
        </a:p>
      </dgm:t>
    </dgm:pt>
    <dgm:pt modelId="{AFCEC7A1-B6BD-4CF3-A831-8DA14AD5EBC6}" type="sibTrans" cxnId="{566A281C-C344-40EA-9D07-1AAF45B677E5}">
      <dgm:prSet/>
      <dgm:spPr/>
      <dgm:t>
        <a:bodyPr/>
        <a:lstStyle/>
        <a:p>
          <a:endParaRPr lang="en-US"/>
        </a:p>
      </dgm:t>
    </dgm:pt>
    <dgm:pt modelId="{3A62B2D5-9955-423E-8E99-EF263A1C2D94}">
      <dgm:prSet/>
      <dgm:spPr/>
      <dgm:t>
        <a:bodyPr/>
        <a:lstStyle/>
        <a:p>
          <a:r>
            <a:rPr lang="en-US"/>
            <a:t>( 1 2 4 5 8 ) - ( 1 2 4 5 8 )</a:t>
          </a:r>
        </a:p>
      </dgm:t>
    </dgm:pt>
    <dgm:pt modelId="{DC885F32-B59B-4122-BD29-4112A3055E5F}" type="parTrans" cxnId="{7B840845-357B-4C23-82D6-253A969F3542}">
      <dgm:prSet/>
      <dgm:spPr/>
      <dgm:t>
        <a:bodyPr/>
        <a:lstStyle/>
        <a:p>
          <a:endParaRPr lang="en-US"/>
        </a:p>
      </dgm:t>
    </dgm:pt>
    <dgm:pt modelId="{34D19BCC-6C11-48EA-8A01-A0BDC7D2776E}" type="sibTrans" cxnId="{7B840845-357B-4C23-82D6-253A969F3542}">
      <dgm:prSet/>
      <dgm:spPr/>
      <dgm:t>
        <a:bodyPr/>
        <a:lstStyle/>
        <a:p>
          <a:endParaRPr lang="en-US"/>
        </a:p>
      </dgm:t>
    </dgm:pt>
    <dgm:pt modelId="{20B0C3D7-0486-4ECB-BB8F-AAD6E0D75224}" type="pres">
      <dgm:prSet presAssocID="{7F415341-1796-436C-AA5D-E62CF869F01C}" presName="vert0" presStyleCnt="0">
        <dgm:presLayoutVars>
          <dgm:dir/>
          <dgm:animOne val="branch"/>
          <dgm:animLvl val="lvl"/>
        </dgm:presLayoutVars>
      </dgm:prSet>
      <dgm:spPr/>
    </dgm:pt>
    <dgm:pt modelId="{AE381C60-B91E-441C-8A4B-4B1104FDB447}" type="pres">
      <dgm:prSet presAssocID="{B188369C-1C97-4831-A604-48BDCD8E0667}" presName="thickLine" presStyleLbl="alignNode1" presStyleIdx="0" presStyleCnt="17"/>
      <dgm:spPr/>
    </dgm:pt>
    <dgm:pt modelId="{96668DBB-BAF2-497B-B680-5808796C3C4E}" type="pres">
      <dgm:prSet presAssocID="{B188369C-1C97-4831-A604-48BDCD8E0667}" presName="horz1" presStyleCnt="0"/>
      <dgm:spPr/>
    </dgm:pt>
    <dgm:pt modelId="{EECAD5E4-8235-422C-B144-F43FA16C9ADB}" type="pres">
      <dgm:prSet presAssocID="{B188369C-1C97-4831-A604-48BDCD8E0667}" presName="tx1" presStyleLbl="revTx" presStyleIdx="0" presStyleCnt="17"/>
      <dgm:spPr/>
    </dgm:pt>
    <dgm:pt modelId="{2C86EB83-0F9D-4D56-99A6-8926CC1B78EB}" type="pres">
      <dgm:prSet presAssocID="{B188369C-1C97-4831-A604-48BDCD8E0667}" presName="vert1" presStyleCnt="0"/>
      <dgm:spPr/>
    </dgm:pt>
    <dgm:pt modelId="{4FA6E2AA-2F29-423E-BF4F-AB98940D30E6}" type="pres">
      <dgm:prSet presAssocID="{E532E89E-2419-487F-A709-84D6BDEF9F60}" presName="thickLine" presStyleLbl="alignNode1" presStyleIdx="1" presStyleCnt="17"/>
      <dgm:spPr/>
    </dgm:pt>
    <dgm:pt modelId="{10CA987B-5526-4B1A-9379-7A5F85096CDB}" type="pres">
      <dgm:prSet presAssocID="{E532E89E-2419-487F-A709-84D6BDEF9F60}" presName="horz1" presStyleCnt="0"/>
      <dgm:spPr/>
    </dgm:pt>
    <dgm:pt modelId="{3DD861E3-C467-4DFD-996E-8E2F0FD3193D}" type="pres">
      <dgm:prSet presAssocID="{E532E89E-2419-487F-A709-84D6BDEF9F60}" presName="tx1" presStyleLbl="revTx" presStyleIdx="1" presStyleCnt="17"/>
      <dgm:spPr/>
    </dgm:pt>
    <dgm:pt modelId="{12A57CEE-C193-4E99-92B3-3EE49D9E9F06}" type="pres">
      <dgm:prSet presAssocID="{E532E89E-2419-487F-A709-84D6BDEF9F60}" presName="vert1" presStyleCnt="0"/>
      <dgm:spPr/>
    </dgm:pt>
    <dgm:pt modelId="{C24F0CF7-D197-4887-8835-8088A3D6DF16}" type="pres">
      <dgm:prSet presAssocID="{9F7093A0-EDC1-4F7E-9489-8B16B00BA2B4}" presName="thickLine" presStyleLbl="alignNode1" presStyleIdx="2" presStyleCnt="17"/>
      <dgm:spPr/>
    </dgm:pt>
    <dgm:pt modelId="{67338192-5D8B-4B0F-84A4-BE772C324A77}" type="pres">
      <dgm:prSet presAssocID="{9F7093A0-EDC1-4F7E-9489-8B16B00BA2B4}" presName="horz1" presStyleCnt="0"/>
      <dgm:spPr/>
    </dgm:pt>
    <dgm:pt modelId="{F6B21793-C540-4D3F-9998-A9D7909081E1}" type="pres">
      <dgm:prSet presAssocID="{9F7093A0-EDC1-4F7E-9489-8B16B00BA2B4}" presName="tx1" presStyleLbl="revTx" presStyleIdx="2" presStyleCnt="17"/>
      <dgm:spPr/>
    </dgm:pt>
    <dgm:pt modelId="{3C15FC8B-89C6-4297-96F8-B41989A47696}" type="pres">
      <dgm:prSet presAssocID="{9F7093A0-EDC1-4F7E-9489-8B16B00BA2B4}" presName="vert1" presStyleCnt="0"/>
      <dgm:spPr/>
    </dgm:pt>
    <dgm:pt modelId="{860EA510-D7D7-4334-A5DA-802E9A166CFD}" type="pres">
      <dgm:prSet presAssocID="{6EC53763-01E1-41A0-B206-E5DA2709DBFF}" presName="thickLine" presStyleLbl="alignNode1" presStyleIdx="3" presStyleCnt="17"/>
      <dgm:spPr/>
    </dgm:pt>
    <dgm:pt modelId="{EB42825A-ACD5-40BA-B211-EFB49A5409F9}" type="pres">
      <dgm:prSet presAssocID="{6EC53763-01E1-41A0-B206-E5DA2709DBFF}" presName="horz1" presStyleCnt="0"/>
      <dgm:spPr/>
    </dgm:pt>
    <dgm:pt modelId="{C8E0AEAA-6F6A-4E8C-8179-CBA2637E83C2}" type="pres">
      <dgm:prSet presAssocID="{6EC53763-01E1-41A0-B206-E5DA2709DBFF}" presName="tx1" presStyleLbl="revTx" presStyleIdx="3" presStyleCnt="17"/>
      <dgm:spPr/>
    </dgm:pt>
    <dgm:pt modelId="{A647E5BB-6F23-4668-865B-A2E43DE86256}" type="pres">
      <dgm:prSet presAssocID="{6EC53763-01E1-41A0-B206-E5DA2709DBFF}" presName="vert1" presStyleCnt="0"/>
      <dgm:spPr/>
    </dgm:pt>
    <dgm:pt modelId="{23B74786-4746-4CA4-AEAD-1F296044CA00}" type="pres">
      <dgm:prSet presAssocID="{183E01F5-2AB9-41BB-8142-EF0ABD27D643}" presName="thickLine" presStyleLbl="alignNode1" presStyleIdx="4" presStyleCnt="17"/>
      <dgm:spPr/>
    </dgm:pt>
    <dgm:pt modelId="{5AE1E9A1-4C3B-4AA2-A2EB-580573A4BED8}" type="pres">
      <dgm:prSet presAssocID="{183E01F5-2AB9-41BB-8142-EF0ABD27D643}" presName="horz1" presStyleCnt="0"/>
      <dgm:spPr/>
    </dgm:pt>
    <dgm:pt modelId="{FD7EFBD2-E248-4D56-B529-9C274B9FA128}" type="pres">
      <dgm:prSet presAssocID="{183E01F5-2AB9-41BB-8142-EF0ABD27D643}" presName="tx1" presStyleLbl="revTx" presStyleIdx="4" presStyleCnt="17"/>
      <dgm:spPr/>
    </dgm:pt>
    <dgm:pt modelId="{BE28CC95-A674-4F8D-B27E-15654A6D84F9}" type="pres">
      <dgm:prSet presAssocID="{183E01F5-2AB9-41BB-8142-EF0ABD27D643}" presName="vert1" presStyleCnt="0"/>
      <dgm:spPr/>
    </dgm:pt>
    <dgm:pt modelId="{63DCF231-2084-4B13-9F80-F1D789C4099C}" type="pres">
      <dgm:prSet presAssocID="{4B7B8EDA-09AB-455B-865A-12CB277E89BC}" presName="thickLine" presStyleLbl="alignNode1" presStyleIdx="5" presStyleCnt="17"/>
      <dgm:spPr/>
    </dgm:pt>
    <dgm:pt modelId="{E231A7C3-E127-4521-B4C2-AD88ACBE6E35}" type="pres">
      <dgm:prSet presAssocID="{4B7B8EDA-09AB-455B-865A-12CB277E89BC}" presName="horz1" presStyleCnt="0"/>
      <dgm:spPr/>
    </dgm:pt>
    <dgm:pt modelId="{1FFC9FAA-4780-46A5-B3A9-CA063464F823}" type="pres">
      <dgm:prSet presAssocID="{4B7B8EDA-09AB-455B-865A-12CB277E89BC}" presName="tx1" presStyleLbl="revTx" presStyleIdx="5" presStyleCnt="17"/>
      <dgm:spPr/>
    </dgm:pt>
    <dgm:pt modelId="{E2168D1D-F67C-42D7-842B-A92117956723}" type="pres">
      <dgm:prSet presAssocID="{4B7B8EDA-09AB-455B-865A-12CB277E89BC}" presName="vert1" presStyleCnt="0"/>
      <dgm:spPr/>
    </dgm:pt>
    <dgm:pt modelId="{F0B81B8F-F25C-4E7C-B73A-048880EA8609}" type="pres">
      <dgm:prSet presAssocID="{56875C61-5989-4971-BA70-F20F9410E06B}" presName="thickLine" presStyleLbl="alignNode1" presStyleIdx="6" presStyleCnt="17"/>
      <dgm:spPr/>
    </dgm:pt>
    <dgm:pt modelId="{EB3A98B2-F63B-4419-9FC5-404C8D32B394}" type="pres">
      <dgm:prSet presAssocID="{56875C61-5989-4971-BA70-F20F9410E06B}" presName="horz1" presStyleCnt="0"/>
      <dgm:spPr/>
    </dgm:pt>
    <dgm:pt modelId="{10EA0356-71ED-4656-8692-7CACEFFB95CD}" type="pres">
      <dgm:prSet presAssocID="{56875C61-5989-4971-BA70-F20F9410E06B}" presName="tx1" presStyleLbl="revTx" presStyleIdx="6" presStyleCnt="17"/>
      <dgm:spPr/>
    </dgm:pt>
    <dgm:pt modelId="{004BC9D8-804E-44CC-BCA1-52AA56BF7D63}" type="pres">
      <dgm:prSet presAssocID="{56875C61-5989-4971-BA70-F20F9410E06B}" presName="vert1" presStyleCnt="0"/>
      <dgm:spPr/>
    </dgm:pt>
    <dgm:pt modelId="{5B19BF74-8551-44B3-83FF-094D96582660}" type="pres">
      <dgm:prSet presAssocID="{13D797E7-57FF-44D0-A1C1-49AE8090F9FD}" presName="thickLine" presStyleLbl="alignNode1" presStyleIdx="7" presStyleCnt="17"/>
      <dgm:spPr/>
    </dgm:pt>
    <dgm:pt modelId="{187C88C6-5A6F-4A1C-A711-40E4C169434B}" type="pres">
      <dgm:prSet presAssocID="{13D797E7-57FF-44D0-A1C1-49AE8090F9FD}" presName="horz1" presStyleCnt="0"/>
      <dgm:spPr/>
    </dgm:pt>
    <dgm:pt modelId="{8C168C86-5438-48EE-A142-B4604671454B}" type="pres">
      <dgm:prSet presAssocID="{13D797E7-57FF-44D0-A1C1-49AE8090F9FD}" presName="tx1" presStyleLbl="revTx" presStyleIdx="7" presStyleCnt="17"/>
      <dgm:spPr/>
    </dgm:pt>
    <dgm:pt modelId="{717A19AC-7E9A-4E7D-9684-FA9CB41DC775}" type="pres">
      <dgm:prSet presAssocID="{13D797E7-57FF-44D0-A1C1-49AE8090F9FD}" presName="vert1" presStyleCnt="0"/>
      <dgm:spPr/>
    </dgm:pt>
    <dgm:pt modelId="{16C98B4F-FDBC-48C1-8317-05AABB0B61B4}" type="pres">
      <dgm:prSet presAssocID="{7CF95650-3C74-4AF2-A405-5B1C9087FD3C}" presName="thickLine" presStyleLbl="alignNode1" presStyleIdx="8" presStyleCnt="17"/>
      <dgm:spPr/>
    </dgm:pt>
    <dgm:pt modelId="{6918BACB-6140-46C8-A8A9-9B4C98BE052A}" type="pres">
      <dgm:prSet presAssocID="{7CF95650-3C74-4AF2-A405-5B1C9087FD3C}" presName="horz1" presStyleCnt="0"/>
      <dgm:spPr/>
    </dgm:pt>
    <dgm:pt modelId="{3CC7F4B7-A4D1-4C6A-8FB1-8C4C01D5BB22}" type="pres">
      <dgm:prSet presAssocID="{7CF95650-3C74-4AF2-A405-5B1C9087FD3C}" presName="tx1" presStyleLbl="revTx" presStyleIdx="8" presStyleCnt="17"/>
      <dgm:spPr/>
    </dgm:pt>
    <dgm:pt modelId="{C3DC94A9-44C7-446C-AD92-1E874D03ED93}" type="pres">
      <dgm:prSet presAssocID="{7CF95650-3C74-4AF2-A405-5B1C9087FD3C}" presName="vert1" presStyleCnt="0"/>
      <dgm:spPr/>
    </dgm:pt>
    <dgm:pt modelId="{9FC7D54B-2040-4359-8D5E-450814BD72A7}" type="pres">
      <dgm:prSet presAssocID="{63536E24-C76F-45B4-A887-EF0337075759}" presName="thickLine" presStyleLbl="alignNode1" presStyleIdx="9" presStyleCnt="17"/>
      <dgm:spPr/>
    </dgm:pt>
    <dgm:pt modelId="{ABD6A6C3-EBB0-428B-A234-634114220109}" type="pres">
      <dgm:prSet presAssocID="{63536E24-C76F-45B4-A887-EF0337075759}" presName="horz1" presStyleCnt="0"/>
      <dgm:spPr/>
    </dgm:pt>
    <dgm:pt modelId="{5ADA9873-88D1-49FF-A1E9-014F53025D4D}" type="pres">
      <dgm:prSet presAssocID="{63536E24-C76F-45B4-A887-EF0337075759}" presName="tx1" presStyleLbl="revTx" presStyleIdx="9" presStyleCnt="17"/>
      <dgm:spPr/>
    </dgm:pt>
    <dgm:pt modelId="{29B2506A-E305-41CD-8782-E58EA4BDFA0D}" type="pres">
      <dgm:prSet presAssocID="{63536E24-C76F-45B4-A887-EF0337075759}" presName="vert1" presStyleCnt="0"/>
      <dgm:spPr/>
    </dgm:pt>
    <dgm:pt modelId="{B9456425-09D3-4287-8846-BED91FA7DE47}" type="pres">
      <dgm:prSet presAssocID="{EB09E958-A023-410B-977C-25CA4AE11553}" presName="thickLine" presStyleLbl="alignNode1" presStyleIdx="10" presStyleCnt="17"/>
      <dgm:spPr/>
    </dgm:pt>
    <dgm:pt modelId="{658396B7-0C42-4CAE-AB3A-D646A7AB5CA7}" type="pres">
      <dgm:prSet presAssocID="{EB09E958-A023-410B-977C-25CA4AE11553}" presName="horz1" presStyleCnt="0"/>
      <dgm:spPr/>
    </dgm:pt>
    <dgm:pt modelId="{91ACEAA3-31F7-4E3D-84DC-47A674C815AC}" type="pres">
      <dgm:prSet presAssocID="{EB09E958-A023-410B-977C-25CA4AE11553}" presName="tx1" presStyleLbl="revTx" presStyleIdx="10" presStyleCnt="17"/>
      <dgm:spPr/>
    </dgm:pt>
    <dgm:pt modelId="{593C34E9-9EAA-4CB4-A04D-9480D319C5BE}" type="pres">
      <dgm:prSet presAssocID="{EB09E958-A023-410B-977C-25CA4AE11553}" presName="vert1" presStyleCnt="0"/>
      <dgm:spPr/>
    </dgm:pt>
    <dgm:pt modelId="{96401BF2-BDEE-455D-B79E-74AE3318F20B}" type="pres">
      <dgm:prSet presAssocID="{B88FA0CF-AD1C-4AC5-A7B5-204E188F8867}" presName="thickLine" presStyleLbl="alignNode1" presStyleIdx="11" presStyleCnt="17"/>
      <dgm:spPr/>
    </dgm:pt>
    <dgm:pt modelId="{E3344D94-533F-4073-90D0-55C379304F55}" type="pres">
      <dgm:prSet presAssocID="{B88FA0CF-AD1C-4AC5-A7B5-204E188F8867}" presName="horz1" presStyleCnt="0"/>
      <dgm:spPr/>
    </dgm:pt>
    <dgm:pt modelId="{A7B5E75F-79DE-4D24-81F1-C144AA53A63F}" type="pres">
      <dgm:prSet presAssocID="{B88FA0CF-AD1C-4AC5-A7B5-204E188F8867}" presName="tx1" presStyleLbl="revTx" presStyleIdx="11" presStyleCnt="17"/>
      <dgm:spPr/>
    </dgm:pt>
    <dgm:pt modelId="{805C8CCC-3066-444C-8A65-3AB1E24792DF}" type="pres">
      <dgm:prSet presAssocID="{B88FA0CF-AD1C-4AC5-A7B5-204E188F8867}" presName="vert1" presStyleCnt="0"/>
      <dgm:spPr/>
    </dgm:pt>
    <dgm:pt modelId="{5543393F-C039-42E8-97DF-54E1B4B19179}" type="pres">
      <dgm:prSet presAssocID="{222F6535-14CD-49D9-B7C7-839E33AB6AD4}" presName="thickLine" presStyleLbl="alignNode1" presStyleIdx="12" presStyleCnt="17"/>
      <dgm:spPr/>
    </dgm:pt>
    <dgm:pt modelId="{F555D4CE-9F11-41AB-BBB8-0E7C38E85A5E}" type="pres">
      <dgm:prSet presAssocID="{222F6535-14CD-49D9-B7C7-839E33AB6AD4}" presName="horz1" presStyleCnt="0"/>
      <dgm:spPr/>
    </dgm:pt>
    <dgm:pt modelId="{F60A00C9-9F83-494E-9F5F-2D494DD1EF6B}" type="pres">
      <dgm:prSet presAssocID="{222F6535-14CD-49D9-B7C7-839E33AB6AD4}" presName="tx1" presStyleLbl="revTx" presStyleIdx="12" presStyleCnt="17"/>
      <dgm:spPr/>
    </dgm:pt>
    <dgm:pt modelId="{713014FD-338A-46C4-A6EB-99F8412C7BEE}" type="pres">
      <dgm:prSet presAssocID="{222F6535-14CD-49D9-B7C7-839E33AB6AD4}" presName="vert1" presStyleCnt="0"/>
      <dgm:spPr/>
    </dgm:pt>
    <dgm:pt modelId="{0F74035C-0BB1-48AA-8E5A-4DA7CEFE25DE}" type="pres">
      <dgm:prSet presAssocID="{5FBCD3C3-5583-4A0C-9BCB-DB8FD4242EF5}" presName="thickLine" presStyleLbl="alignNode1" presStyleIdx="13" presStyleCnt="17"/>
      <dgm:spPr/>
    </dgm:pt>
    <dgm:pt modelId="{DB9BB25A-AA53-4331-804F-972BEB2904EC}" type="pres">
      <dgm:prSet presAssocID="{5FBCD3C3-5583-4A0C-9BCB-DB8FD4242EF5}" presName="horz1" presStyleCnt="0"/>
      <dgm:spPr/>
    </dgm:pt>
    <dgm:pt modelId="{C9850AFD-9D2E-4298-9B5B-FFF6BE97A26E}" type="pres">
      <dgm:prSet presAssocID="{5FBCD3C3-5583-4A0C-9BCB-DB8FD4242EF5}" presName="tx1" presStyleLbl="revTx" presStyleIdx="13" presStyleCnt="17"/>
      <dgm:spPr/>
    </dgm:pt>
    <dgm:pt modelId="{3F701055-874F-4FD4-B59B-67855C9F9477}" type="pres">
      <dgm:prSet presAssocID="{5FBCD3C3-5583-4A0C-9BCB-DB8FD4242EF5}" presName="vert1" presStyleCnt="0"/>
      <dgm:spPr/>
    </dgm:pt>
    <dgm:pt modelId="{F84FE136-5D9F-4698-8102-F4E14446FF3E}" type="pres">
      <dgm:prSet presAssocID="{9E82CC78-9530-4513-B1EA-A6435866275B}" presName="thickLine" presStyleLbl="alignNode1" presStyleIdx="14" presStyleCnt="17"/>
      <dgm:spPr/>
    </dgm:pt>
    <dgm:pt modelId="{87325FC0-626D-40F5-A90D-91D23FD4917F}" type="pres">
      <dgm:prSet presAssocID="{9E82CC78-9530-4513-B1EA-A6435866275B}" presName="horz1" presStyleCnt="0"/>
      <dgm:spPr/>
    </dgm:pt>
    <dgm:pt modelId="{29DBE892-1EF6-4686-8ABD-471B8119B918}" type="pres">
      <dgm:prSet presAssocID="{9E82CC78-9530-4513-B1EA-A6435866275B}" presName="tx1" presStyleLbl="revTx" presStyleIdx="14" presStyleCnt="17"/>
      <dgm:spPr/>
    </dgm:pt>
    <dgm:pt modelId="{E1A6C1DD-14F7-430A-9BCB-4F1612C1A51E}" type="pres">
      <dgm:prSet presAssocID="{9E82CC78-9530-4513-B1EA-A6435866275B}" presName="vert1" presStyleCnt="0"/>
      <dgm:spPr/>
    </dgm:pt>
    <dgm:pt modelId="{725EE1D1-90FE-40F5-80B9-DA56F87FEBA5}" type="pres">
      <dgm:prSet presAssocID="{964D949E-F555-4E1A-93CE-EF82A983F3D9}" presName="thickLine" presStyleLbl="alignNode1" presStyleIdx="15" presStyleCnt="17"/>
      <dgm:spPr/>
    </dgm:pt>
    <dgm:pt modelId="{57100E86-7095-4E35-AC89-FD3A87B8FAB0}" type="pres">
      <dgm:prSet presAssocID="{964D949E-F555-4E1A-93CE-EF82A983F3D9}" presName="horz1" presStyleCnt="0"/>
      <dgm:spPr/>
    </dgm:pt>
    <dgm:pt modelId="{C9C9D3E0-4300-4667-88A7-E28C138A2045}" type="pres">
      <dgm:prSet presAssocID="{964D949E-F555-4E1A-93CE-EF82A983F3D9}" presName="tx1" presStyleLbl="revTx" presStyleIdx="15" presStyleCnt="17"/>
      <dgm:spPr/>
    </dgm:pt>
    <dgm:pt modelId="{B1B2B7A3-7998-4A63-9575-539E7BE7183E}" type="pres">
      <dgm:prSet presAssocID="{964D949E-F555-4E1A-93CE-EF82A983F3D9}" presName="vert1" presStyleCnt="0"/>
      <dgm:spPr/>
    </dgm:pt>
    <dgm:pt modelId="{815328BC-EC0A-476F-95E9-21DA01B81CC1}" type="pres">
      <dgm:prSet presAssocID="{3A62B2D5-9955-423E-8E99-EF263A1C2D94}" presName="thickLine" presStyleLbl="alignNode1" presStyleIdx="16" presStyleCnt="17"/>
      <dgm:spPr/>
    </dgm:pt>
    <dgm:pt modelId="{A322D267-4336-4107-A598-7F8FFAD34413}" type="pres">
      <dgm:prSet presAssocID="{3A62B2D5-9955-423E-8E99-EF263A1C2D94}" presName="horz1" presStyleCnt="0"/>
      <dgm:spPr/>
    </dgm:pt>
    <dgm:pt modelId="{244BA077-67A5-4B97-B3B3-D9EA21B07730}" type="pres">
      <dgm:prSet presAssocID="{3A62B2D5-9955-423E-8E99-EF263A1C2D94}" presName="tx1" presStyleLbl="revTx" presStyleIdx="16" presStyleCnt="17"/>
      <dgm:spPr/>
    </dgm:pt>
    <dgm:pt modelId="{7675A99D-20AA-4E8D-ACAB-8DC6922E5168}" type="pres">
      <dgm:prSet presAssocID="{3A62B2D5-9955-423E-8E99-EF263A1C2D94}" presName="vert1" presStyleCnt="0"/>
      <dgm:spPr/>
    </dgm:pt>
  </dgm:ptLst>
  <dgm:cxnLst>
    <dgm:cxn modelId="{21261209-B21E-47D0-AC53-E33FF55B31BF}" type="presOf" srcId="{EB09E958-A023-410B-977C-25CA4AE11553}" destId="{91ACEAA3-31F7-4E3D-84DC-47A674C815AC}" srcOrd="0" destOrd="0" presId="urn:microsoft.com/office/officeart/2008/layout/LinedList"/>
    <dgm:cxn modelId="{84FFDA12-DFD6-4A2B-A196-9F1D8AA86DB8}" type="presOf" srcId="{964D949E-F555-4E1A-93CE-EF82A983F3D9}" destId="{C9C9D3E0-4300-4667-88A7-E28C138A2045}" srcOrd="0" destOrd="0" presId="urn:microsoft.com/office/officeart/2008/layout/LinedList"/>
    <dgm:cxn modelId="{566A281C-C344-40EA-9D07-1AAF45B677E5}" srcId="{7F415341-1796-436C-AA5D-E62CF869F01C}" destId="{964D949E-F555-4E1A-93CE-EF82A983F3D9}" srcOrd="15" destOrd="0" parTransId="{3D6E2EE2-11F4-4040-ACF0-B1BE4EAE81D3}" sibTransId="{AFCEC7A1-B6BD-4CF3-A831-8DA14AD5EBC6}"/>
    <dgm:cxn modelId="{DD602821-21D2-45E3-9C3C-8782DD119158}" type="presOf" srcId="{5FBCD3C3-5583-4A0C-9BCB-DB8FD4242EF5}" destId="{C9850AFD-9D2E-4298-9B5B-FFF6BE97A26E}" srcOrd="0" destOrd="0" presId="urn:microsoft.com/office/officeart/2008/layout/LinedList"/>
    <dgm:cxn modelId="{F4172D32-2083-43D6-8454-CEEF0D5FFCE0}" type="presOf" srcId="{7F415341-1796-436C-AA5D-E62CF869F01C}" destId="{20B0C3D7-0486-4ECB-BB8F-AAD6E0D75224}" srcOrd="0" destOrd="0" presId="urn:microsoft.com/office/officeart/2008/layout/LinedList"/>
    <dgm:cxn modelId="{CCCC6233-93B1-4ADE-A5DD-7CBCA4233BCD}" srcId="{7F415341-1796-436C-AA5D-E62CF869F01C}" destId="{4B7B8EDA-09AB-455B-865A-12CB277E89BC}" srcOrd="5" destOrd="0" parTransId="{22BF643C-F216-439C-BE7D-E094373AA1F1}" sibTransId="{38654FF8-AE3F-4259-B464-A168CA786A75}"/>
    <dgm:cxn modelId="{AEA69233-C385-4A85-ADA9-D58CDC42E6ED}" srcId="{7F415341-1796-436C-AA5D-E62CF869F01C}" destId="{222F6535-14CD-49D9-B7C7-839E33AB6AD4}" srcOrd="12" destOrd="0" parTransId="{103915A5-21AD-4DE7-8592-1E619E8FE48E}" sibTransId="{B681409D-C501-49C4-B325-96D6BBE5ED8B}"/>
    <dgm:cxn modelId="{72A5AA36-E729-4EB6-96FD-BD5E9A905508}" srcId="{7F415341-1796-436C-AA5D-E62CF869F01C}" destId="{56875C61-5989-4971-BA70-F20F9410E06B}" srcOrd="6" destOrd="0" parTransId="{162F2F5C-DB9B-4118-96C5-9BD8060F0831}" sibTransId="{FD855D81-B430-4F49-9303-667725BAF03F}"/>
    <dgm:cxn modelId="{1BA14141-3C6D-46F3-86F0-67AB1B6D38CF}" srcId="{7F415341-1796-436C-AA5D-E62CF869F01C}" destId="{B188369C-1C97-4831-A604-48BDCD8E0667}" srcOrd="0" destOrd="0" parTransId="{D0F8A3D1-CA18-4FAD-B1F3-043169FA200D}" sibTransId="{5C1CD25F-5DF9-4881-8289-0061E8B16045}"/>
    <dgm:cxn modelId="{CF411944-B5F8-4528-A12E-CDA938C70100}" type="presOf" srcId="{56875C61-5989-4971-BA70-F20F9410E06B}" destId="{10EA0356-71ED-4656-8692-7CACEFFB95CD}" srcOrd="0" destOrd="0" presId="urn:microsoft.com/office/officeart/2008/layout/LinedList"/>
    <dgm:cxn modelId="{7B840845-357B-4C23-82D6-253A969F3542}" srcId="{7F415341-1796-436C-AA5D-E62CF869F01C}" destId="{3A62B2D5-9955-423E-8E99-EF263A1C2D94}" srcOrd="16" destOrd="0" parTransId="{DC885F32-B59B-4122-BD29-4112A3055E5F}" sibTransId="{34D19BCC-6C11-48EA-8A01-A0BDC7D2776E}"/>
    <dgm:cxn modelId="{EB6DC369-C054-4D72-AD15-BAE6982567ED}" type="presOf" srcId="{7CF95650-3C74-4AF2-A405-5B1C9087FD3C}" destId="{3CC7F4B7-A4D1-4C6A-8FB1-8C4C01D5BB22}" srcOrd="0" destOrd="0" presId="urn:microsoft.com/office/officeart/2008/layout/LinedList"/>
    <dgm:cxn modelId="{756FD26A-104B-4005-8438-313962512F51}" type="presOf" srcId="{6EC53763-01E1-41A0-B206-E5DA2709DBFF}" destId="{C8E0AEAA-6F6A-4E8C-8179-CBA2637E83C2}" srcOrd="0" destOrd="0" presId="urn:microsoft.com/office/officeart/2008/layout/LinedList"/>
    <dgm:cxn modelId="{C8FA566F-0281-402F-AF93-17E52FA5B613}" type="presOf" srcId="{222F6535-14CD-49D9-B7C7-839E33AB6AD4}" destId="{F60A00C9-9F83-494E-9F5F-2D494DD1EF6B}" srcOrd="0" destOrd="0" presId="urn:microsoft.com/office/officeart/2008/layout/LinedList"/>
    <dgm:cxn modelId="{158FD573-28BE-4A70-BA50-0FA32ABD085E}" type="presOf" srcId="{E532E89E-2419-487F-A709-84D6BDEF9F60}" destId="{3DD861E3-C467-4DFD-996E-8E2F0FD3193D}" srcOrd="0" destOrd="0" presId="urn:microsoft.com/office/officeart/2008/layout/LinedList"/>
    <dgm:cxn modelId="{0E19A77D-0B04-4525-B35C-B72563D154D5}" type="presOf" srcId="{9F7093A0-EDC1-4F7E-9489-8B16B00BA2B4}" destId="{F6B21793-C540-4D3F-9998-A9D7909081E1}" srcOrd="0" destOrd="0" presId="urn:microsoft.com/office/officeart/2008/layout/LinedList"/>
    <dgm:cxn modelId="{052C617F-8FB1-4423-BB2A-33FA537F58A7}" srcId="{7F415341-1796-436C-AA5D-E62CF869F01C}" destId="{9E82CC78-9530-4513-B1EA-A6435866275B}" srcOrd="14" destOrd="0" parTransId="{BFFEE2E2-D0CA-4363-8867-8EB642118C97}" sibTransId="{8967642C-3429-4EC0-8D84-28E89F5D5F5E}"/>
    <dgm:cxn modelId="{1576AC85-E7B6-4011-87A6-198FF330CB7C}" srcId="{7F415341-1796-436C-AA5D-E62CF869F01C}" destId="{5FBCD3C3-5583-4A0C-9BCB-DB8FD4242EF5}" srcOrd="13" destOrd="0" parTransId="{C70FAA23-AF2A-492E-BF5D-E159BC6A67D6}" sibTransId="{5D094D16-4AA5-4EA7-B61D-56E8DF8292EB}"/>
    <dgm:cxn modelId="{5A12AA88-E15A-4032-B452-0EC4CDBDFE31}" srcId="{7F415341-1796-436C-AA5D-E62CF869F01C}" destId="{13D797E7-57FF-44D0-A1C1-49AE8090F9FD}" srcOrd="7" destOrd="0" parTransId="{90628361-9703-4025-BC1B-9BF77E263BE5}" sibTransId="{F7332FF0-AB4C-4206-88C9-C6261D8DF18A}"/>
    <dgm:cxn modelId="{ADE7498B-41A4-4031-B03A-B23BF067A0C6}" srcId="{7F415341-1796-436C-AA5D-E62CF869F01C}" destId="{EB09E958-A023-410B-977C-25CA4AE11553}" srcOrd="10" destOrd="0" parTransId="{3A861E94-FAB5-4ED5-8BC6-B1C33434C708}" sibTransId="{44CFCD8B-9A17-44EC-9E8E-710CB60C2D6F}"/>
    <dgm:cxn modelId="{A9593894-0065-4E8C-B3E1-6D6241A8FCFD}" type="presOf" srcId="{63536E24-C76F-45B4-A887-EF0337075759}" destId="{5ADA9873-88D1-49FF-A1E9-014F53025D4D}" srcOrd="0" destOrd="0" presId="urn:microsoft.com/office/officeart/2008/layout/LinedList"/>
    <dgm:cxn modelId="{8728C399-7693-44E9-AC71-D4059A8F50F5}" type="presOf" srcId="{B88FA0CF-AD1C-4AC5-A7B5-204E188F8867}" destId="{A7B5E75F-79DE-4D24-81F1-C144AA53A63F}" srcOrd="0" destOrd="0" presId="urn:microsoft.com/office/officeart/2008/layout/LinedList"/>
    <dgm:cxn modelId="{F98CD7A8-6AD0-4B3B-8A50-8E6169FE21A7}" srcId="{7F415341-1796-436C-AA5D-E62CF869F01C}" destId="{63536E24-C76F-45B4-A887-EF0337075759}" srcOrd="9" destOrd="0" parTransId="{27F0ABAF-C19D-4A2B-B4EB-E67E90DA2AE1}" sibTransId="{C9B63EC9-64C7-458E-BB9F-0FF82A318706}"/>
    <dgm:cxn modelId="{897D3ABE-AE66-4E11-9340-04BC0C551B7B}" type="presOf" srcId="{9E82CC78-9530-4513-B1EA-A6435866275B}" destId="{29DBE892-1EF6-4686-8ABD-471B8119B918}" srcOrd="0" destOrd="0" presId="urn:microsoft.com/office/officeart/2008/layout/LinedList"/>
    <dgm:cxn modelId="{D9457FC6-1A6E-4834-B912-3DCBF5D29493}" type="presOf" srcId="{13D797E7-57FF-44D0-A1C1-49AE8090F9FD}" destId="{8C168C86-5438-48EE-A142-B4604671454B}" srcOrd="0" destOrd="0" presId="urn:microsoft.com/office/officeart/2008/layout/LinedList"/>
    <dgm:cxn modelId="{2AC63FD4-3980-4295-9DAC-CE7AE8D25FE3}" srcId="{7F415341-1796-436C-AA5D-E62CF869F01C}" destId="{9F7093A0-EDC1-4F7E-9489-8B16B00BA2B4}" srcOrd="2" destOrd="0" parTransId="{3DF8A2D0-4439-41B5-AE23-0D1E96C67B57}" sibTransId="{52EF3273-C543-47EF-BC46-79C07E7C6304}"/>
    <dgm:cxn modelId="{35AF02D7-87BD-4CA1-B276-BBA17BBB92BC}" srcId="{7F415341-1796-436C-AA5D-E62CF869F01C}" destId="{B88FA0CF-AD1C-4AC5-A7B5-204E188F8867}" srcOrd="11" destOrd="0" parTransId="{7FFE10B7-7E3E-41D8-B60D-B4A74D766EDB}" sibTransId="{64001B90-D47B-43DF-ADD3-A7D32EE9803C}"/>
    <dgm:cxn modelId="{89E3E6DD-EA17-4E32-9D8E-D8B84F80D44C}" srcId="{7F415341-1796-436C-AA5D-E62CF869F01C}" destId="{6EC53763-01E1-41A0-B206-E5DA2709DBFF}" srcOrd="3" destOrd="0" parTransId="{98EB0133-C85D-4182-B85E-8825893F0549}" sibTransId="{35A335F7-E5AE-4AF7-BF18-928DABDF8C20}"/>
    <dgm:cxn modelId="{C29CD0E1-2AED-404E-8FAC-3DBE6745B1CB}" type="presOf" srcId="{B188369C-1C97-4831-A604-48BDCD8E0667}" destId="{EECAD5E4-8235-422C-B144-F43FA16C9ADB}" srcOrd="0" destOrd="0" presId="urn:microsoft.com/office/officeart/2008/layout/LinedList"/>
    <dgm:cxn modelId="{BB9FD6E2-17B1-4D03-A05E-CEC207A03ADB}" type="presOf" srcId="{3A62B2D5-9955-423E-8E99-EF263A1C2D94}" destId="{244BA077-67A5-4B97-B3B3-D9EA21B07730}" srcOrd="0" destOrd="0" presId="urn:microsoft.com/office/officeart/2008/layout/LinedList"/>
    <dgm:cxn modelId="{9F3279E4-6B44-4177-A640-9DA11AFA40C1}" srcId="{7F415341-1796-436C-AA5D-E62CF869F01C}" destId="{E532E89E-2419-487F-A709-84D6BDEF9F60}" srcOrd="1" destOrd="0" parTransId="{E9B5E91A-289D-4E22-A492-ABDC1566DA98}" sibTransId="{F90B0D7E-C708-4779-A571-48BC5B5764A7}"/>
    <dgm:cxn modelId="{65786AF1-2218-4976-88C4-DE5CEABBF0A9}" type="presOf" srcId="{4B7B8EDA-09AB-455B-865A-12CB277E89BC}" destId="{1FFC9FAA-4780-46A5-B3A9-CA063464F823}" srcOrd="0" destOrd="0" presId="urn:microsoft.com/office/officeart/2008/layout/LinedList"/>
    <dgm:cxn modelId="{EC78E3F2-191D-4167-ABAF-00F68FDE203C}" srcId="{7F415341-1796-436C-AA5D-E62CF869F01C}" destId="{183E01F5-2AB9-41BB-8142-EF0ABD27D643}" srcOrd="4" destOrd="0" parTransId="{A0C85091-CA9D-43F7-8664-352FBD9B0F10}" sibTransId="{FF093683-27CF-4B83-AD97-196B6A01F99E}"/>
    <dgm:cxn modelId="{FCF5BCF3-97F2-4E33-A4F0-4BD81A2CA6D4}" type="presOf" srcId="{183E01F5-2AB9-41BB-8142-EF0ABD27D643}" destId="{FD7EFBD2-E248-4D56-B529-9C274B9FA128}" srcOrd="0" destOrd="0" presId="urn:microsoft.com/office/officeart/2008/layout/LinedList"/>
    <dgm:cxn modelId="{EBA26AFC-192F-4CE0-BC7E-808B69CECBEB}" srcId="{7F415341-1796-436C-AA5D-E62CF869F01C}" destId="{7CF95650-3C74-4AF2-A405-5B1C9087FD3C}" srcOrd="8" destOrd="0" parTransId="{760AD562-9476-4ADB-9D65-60225F1D560B}" sibTransId="{65E8926B-F65D-49ED-8D78-F4E83790BF72}"/>
    <dgm:cxn modelId="{81A869DF-B612-4A8A-A47C-1CD106CE938E}" type="presParOf" srcId="{20B0C3D7-0486-4ECB-BB8F-AAD6E0D75224}" destId="{AE381C60-B91E-441C-8A4B-4B1104FDB447}" srcOrd="0" destOrd="0" presId="urn:microsoft.com/office/officeart/2008/layout/LinedList"/>
    <dgm:cxn modelId="{F53647A7-B5AC-43DD-8DB4-AEBDC66429A2}" type="presParOf" srcId="{20B0C3D7-0486-4ECB-BB8F-AAD6E0D75224}" destId="{96668DBB-BAF2-497B-B680-5808796C3C4E}" srcOrd="1" destOrd="0" presId="urn:microsoft.com/office/officeart/2008/layout/LinedList"/>
    <dgm:cxn modelId="{7A5E802E-E855-4D1B-9C2F-FAB2AFB802D6}" type="presParOf" srcId="{96668DBB-BAF2-497B-B680-5808796C3C4E}" destId="{EECAD5E4-8235-422C-B144-F43FA16C9ADB}" srcOrd="0" destOrd="0" presId="urn:microsoft.com/office/officeart/2008/layout/LinedList"/>
    <dgm:cxn modelId="{7F0D0A6C-D0BE-48DE-AE65-4C2AD4B906A1}" type="presParOf" srcId="{96668DBB-BAF2-497B-B680-5808796C3C4E}" destId="{2C86EB83-0F9D-4D56-99A6-8926CC1B78EB}" srcOrd="1" destOrd="0" presId="urn:microsoft.com/office/officeart/2008/layout/LinedList"/>
    <dgm:cxn modelId="{C837EBD4-BD3E-4967-B67C-B09B04973915}" type="presParOf" srcId="{20B0C3D7-0486-4ECB-BB8F-AAD6E0D75224}" destId="{4FA6E2AA-2F29-423E-BF4F-AB98940D30E6}" srcOrd="2" destOrd="0" presId="urn:microsoft.com/office/officeart/2008/layout/LinedList"/>
    <dgm:cxn modelId="{39586450-46FE-4A26-9EF8-182CCE5C5147}" type="presParOf" srcId="{20B0C3D7-0486-4ECB-BB8F-AAD6E0D75224}" destId="{10CA987B-5526-4B1A-9379-7A5F85096CDB}" srcOrd="3" destOrd="0" presId="urn:microsoft.com/office/officeart/2008/layout/LinedList"/>
    <dgm:cxn modelId="{B4EE88BA-D3E7-46F4-BF09-7E2B09C99535}" type="presParOf" srcId="{10CA987B-5526-4B1A-9379-7A5F85096CDB}" destId="{3DD861E3-C467-4DFD-996E-8E2F0FD3193D}" srcOrd="0" destOrd="0" presId="urn:microsoft.com/office/officeart/2008/layout/LinedList"/>
    <dgm:cxn modelId="{F8F6AB8C-B8A6-406E-B4B3-0223126C34D0}" type="presParOf" srcId="{10CA987B-5526-4B1A-9379-7A5F85096CDB}" destId="{12A57CEE-C193-4E99-92B3-3EE49D9E9F06}" srcOrd="1" destOrd="0" presId="urn:microsoft.com/office/officeart/2008/layout/LinedList"/>
    <dgm:cxn modelId="{184AED33-34FF-498A-9FDF-7B9CD27D1813}" type="presParOf" srcId="{20B0C3D7-0486-4ECB-BB8F-AAD6E0D75224}" destId="{C24F0CF7-D197-4887-8835-8088A3D6DF16}" srcOrd="4" destOrd="0" presId="urn:microsoft.com/office/officeart/2008/layout/LinedList"/>
    <dgm:cxn modelId="{68AC73EC-ED6C-4072-A40B-0C7849284103}" type="presParOf" srcId="{20B0C3D7-0486-4ECB-BB8F-AAD6E0D75224}" destId="{67338192-5D8B-4B0F-84A4-BE772C324A77}" srcOrd="5" destOrd="0" presId="urn:microsoft.com/office/officeart/2008/layout/LinedList"/>
    <dgm:cxn modelId="{E4F065AF-D496-49A2-A65B-1CE9A4337DD6}" type="presParOf" srcId="{67338192-5D8B-4B0F-84A4-BE772C324A77}" destId="{F6B21793-C540-4D3F-9998-A9D7909081E1}" srcOrd="0" destOrd="0" presId="urn:microsoft.com/office/officeart/2008/layout/LinedList"/>
    <dgm:cxn modelId="{25E02D26-2B5E-427D-B85B-71C4436F91CB}" type="presParOf" srcId="{67338192-5D8B-4B0F-84A4-BE772C324A77}" destId="{3C15FC8B-89C6-4297-96F8-B41989A47696}" srcOrd="1" destOrd="0" presId="urn:microsoft.com/office/officeart/2008/layout/LinedList"/>
    <dgm:cxn modelId="{48EF9991-6BFB-430C-8F5C-80ACD07EBC67}" type="presParOf" srcId="{20B0C3D7-0486-4ECB-BB8F-AAD6E0D75224}" destId="{860EA510-D7D7-4334-A5DA-802E9A166CFD}" srcOrd="6" destOrd="0" presId="urn:microsoft.com/office/officeart/2008/layout/LinedList"/>
    <dgm:cxn modelId="{604C1520-5980-4332-B4FD-A2260F1748CC}" type="presParOf" srcId="{20B0C3D7-0486-4ECB-BB8F-AAD6E0D75224}" destId="{EB42825A-ACD5-40BA-B211-EFB49A5409F9}" srcOrd="7" destOrd="0" presId="urn:microsoft.com/office/officeart/2008/layout/LinedList"/>
    <dgm:cxn modelId="{9B6C127D-0627-4476-A59A-233E0D65D93F}" type="presParOf" srcId="{EB42825A-ACD5-40BA-B211-EFB49A5409F9}" destId="{C8E0AEAA-6F6A-4E8C-8179-CBA2637E83C2}" srcOrd="0" destOrd="0" presId="urn:microsoft.com/office/officeart/2008/layout/LinedList"/>
    <dgm:cxn modelId="{45F2650D-2607-40BC-B771-D8ED286B1BFE}" type="presParOf" srcId="{EB42825A-ACD5-40BA-B211-EFB49A5409F9}" destId="{A647E5BB-6F23-4668-865B-A2E43DE86256}" srcOrd="1" destOrd="0" presId="urn:microsoft.com/office/officeart/2008/layout/LinedList"/>
    <dgm:cxn modelId="{F9A3EE1E-50FE-47DC-86D7-1FDA0DE3F314}" type="presParOf" srcId="{20B0C3D7-0486-4ECB-BB8F-AAD6E0D75224}" destId="{23B74786-4746-4CA4-AEAD-1F296044CA00}" srcOrd="8" destOrd="0" presId="urn:microsoft.com/office/officeart/2008/layout/LinedList"/>
    <dgm:cxn modelId="{25C80B1C-D71B-4C07-9064-3BF0A442A336}" type="presParOf" srcId="{20B0C3D7-0486-4ECB-BB8F-AAD6E0D75224}" destId="{5AE1E9A1-4C3B-4AA2-A2EB-580573A4BED8}" srcOrd="9" destOrd="0" presId="urn:microsoft.com/office/officeart/2008/layout/LinedList"/>
    <dgm:cxn modelId="{1CCD3C48-5E3F-4A24-88B1-56D43C6A4BB5}" type="presParOf" srcId="{5AE1E9A1-4C3B-4AA2-A2EB-580573A4BED8}" destId="{FD7EFBD2-E248-4D56-B529-9C274B9FA128}" srcOrd="0" destOrd="0" presId="urn:microsoft.com/office/officeart/2008/layout/LinedList"/>
    <dgm:cxn modelId="{84A13DBF-AFC4-4513-AB4E-0C28216E901B}" type="presParOf" srcId="{5AE1E9A1-4C3B-4AA2-A2EB-580573A4BED8}" destId="{BE28CC95-A674-4F8D-B27E-15654A6D84F9}" srcOrd="1" destOrd="0" presId="urn:microsoft.com/office/officeart/2008/layout/LinedList"/>
    <dgm:cxn modelId="{09AE3908-5D83-4159-A1A3-DEA3837C7A10}" type="presParOf" srcId="{20B0C3D7-0486-4ECB-BB8F-AAD6E0D75224}" destId="{63DCF231-2084-4B13-9F80-F1D789C4099C}" srcOrd="10" destOrd="0" presId="urn:microsoft.com/office/officeart/2008/layout/LinedList"/>
    <dgm:cxn modelId="{52EC0ED0-A02C-4761-B7AB-AAB3B6FD54C9}" type="presParOf" srcId="{20B0C3D7-0486-4ECB-BB8F-AAD6E0D75224}" destId="{E231A7C3-E127-4521-B4C2-AD88ACBE6E35}" srcOrd="11" destOrd="0" presId="urn:microsoft.com/office/officeart/2008/layout/LinedList"/>
    <dgm:cxn modelId="{6DE0308F-1D5E-46A0-A96C-ABBBC5A0CEAE}" type="presParOf" srcId="{E231A7C3-E127-4521-B4C2-AD88ACBE6E35}" destId="{1FFC9FAA-4780-46A5-B3A9-CA063464F823}" srcOrd="0" destOrd="0" presId="urn:microsoft.com/office/officeart/2008/layout/LinedList"/>
    <dgm:cxn modelId="{616AB6DF-3FF2-49CE-A0A9-44A09A12209C}" type="presParOf" srcId="{E231A7C3-E127-4521-B4C2-AD88ACBE6E35}" destId="{E2168D1D-F67C-42D7-842B-A92117956723}" srcOrd="1" destOrd="0" presId="urn:microsoft.com/office/officeart/2008/layout/LinedList"/>
    <dgm:cxn modelId="{F6EE1DB1-7FDC-4C84-960D-D776890E06EB}" type="presParOf" srcId="{20B0C3D7-0486-4ECB-BB8F-AAD6E0D75224}" destId="{F0B81B8F-F25C-4E7C-B73A-048880EA8609}" srcOrd="12" destOrd="0" presId="urn:microsoft.com/office/officeart/2008/layout/LinedList"/>
    <dgm:cxn modelId="{CA569CBB-C5E8-4CB5-AC8C-FD711A203396}" type="presParOf" srcId="{20B0C3D7-0486-4ECB-BB8F-AAD6E0D75224}" destId="{EB3A98B2-F63B-4419-9FC5-404C8D32B394}" srcOrd="13" destOrd="0" presId="urn:microsoft.com/office/officeart/2008/layout/LinedList"/>
    <dgm:cxn modelId="{099E5328-53F1-4DB2-99C0-901ED89C3C23}" type="presParOf" srcId="{EB3A98B2-F63B-4419-9FC5-404C8D32B394}" destId="{10EA0356-71ED-4656-8692-7CACEFFB95CD}" srcOrd="0" destOrd="0" presId="urn:microsoft.com/office/officeart/2008/layout/LinedList"/>
    <dgm:cxn modelId="{00F6D93F-E741-4FC7-877E-92BA6CAC12A3}" type="presParOf" srcId="{EB3A98B2-F63B-4419-9FC5-404C8D32B394}" destId="{004BC9D8-804E-44CC-BCA1-52AA56BF7D63}" srcOrd="1" destOrd="0" presId="urn:microsoft.com/office/officeart/2008/layout/LinedList"/>
    <dgm:cxn modelId="{5DD3F3C5-530F-4425-A658-635467B5AF52}" type="presParOf" srcId="{20B0C3D7-0486-4ECB-BB8F-AAD6E0D75224}" destId="{5B19BF74-8551-44B3-83FF-094D96582660}" srcOrd="14" destOrd="0" presId="urn:microsoft.com/office/officeart/2008/layout/LinedList"/>
    <dgm:cxn modelId="{A62C1D05-3031-47E7-B25B-D7AF6180BC5C}" type="presParOf" srcId="{20B0C3D7-0486-4ECB-BB8F-AAD6E0D75224}" destId="{187C88C6-5A6F-4A1C-A711-40E4C169434B}" srcOrd="15" destOrd="0" presId="urn:microsoft.com/office/officeart/2008/layout/LinedList"/>
    <dgm:cxn modelId="{A32B98FD-9515-4EF9-8FBB-730971544E1E}" type="presParOf" srcId="{187C88C6-5A6F-4A1C-A711-40E4C169434B}" destId="{8C168C86-5438-48EE-A142-B4604671454B}" srcOrd="0" destOrd="0" presId="urn:microsoft.com/office/officeart/2008/layout/LinedList"/>
    <dgm:cxn modelId="{1FE35904-0696-4F44-A99A-3F1CC838EFF1}" type="presParOf" srcId="{187C88C6-5A6F-4A1C-A711-40E4C169434B}" destId="{717A19AC-7E9A-4E7D-9684-FA9CB41DC775}" srcOrd="1" destOrd="0" presId="urn:microsoft.com/office/officeart/2008/layout/LinedList"/>
    <dgm:cxn modelId="{2A3570CD-469B-4AE4-B098-D117F8F8C284}" type="presParOf" srcId="{20B0C3D7-0486-4ECB-BB8F-AAD6E0D75224}" destId="{16C98B4F-FDBC-48C1-8317-05AABB0B61B4}" srcOrd="16" destOrd="0" presId="urn:microsoft.com/office/officeart/2008/layout/LinedList"/>
    <dgm:cxn modelId="{9B39136E-A591-466E-8F05-E716A31AA4CA}" type="presParOf" srcId="{20B0C3D7-0486-4ECB-BB8F-AAD6E0D75224}" destId="{6918BACB-6140-46C8-A8A9-9B4C98BE052A}" srcOrd="17" destOrd="0" presId="urn:microsoft.com/office/officeart/2008/layout/LinedList"/>
    <dgm:cxn modelId="{3D8E9CBD-7C3C-45FE-B2C7-50C38AB946E8}" type="presParOf" srcId="{6918BACB-6140-46C8-A8A9-9B4C98BE052A}" destId="{3CC7F4B7-A4D1-4C6A-8FB1-8C4C01D5BB22}" srcOrd="0" destOrd="0" presId="urn:microsoft.com/office/officeart/2008/layout/LinedList"/>
    <dgm:cxn modelId="{DFE7A9A2-10FB-481D-B736-04271D0FB872}" type="presParOf" srcId="{6918BACB-6140-46C8-A8A9-9B4C98BE052A}" destId="{C3DC94A9-44C7-446C-AD92-1E874D03ED93}" srcOrd="1" destOrd="0" presId="urn:microsoft.com/office/officeart/2008/layout/LinedList"/>
    <dgm:cxn modelId="{CF4A8B68-F0D4-420E-BF7E-90038D2C7DCB}" type="presParOf" srcId="{20B0C3D7-0486-4ECB-BB8F-AAD6E0D75224}" destId="{9FC7D54B-2040-4359-8D5E-450814BD72A7}" srcOrd="18" destOrd="0" presId="urn:microsoft.com/office/officeart/2008/layout/LinedList"/>
    <dgm:cxn modelId="{6ED637FC-9AFC-4BA0-AC35-5A0F23451E1A}" type="presParOf" srcId="{20B0C3D7-0486-4ECB-BB8F-AAD6E0D75224}" destId="{ABD6A6C3-EBB0-428B-A234-634114220109}" srcOrd="19" destOrd="0" presId="urn:microsoft.com/office/officeart/2008/layout/LinedList"/>
    <dgm:cxn modelId="{16CD6FEE-FE11-4A10-BE26-51542BCFA42D}" type="presParOf" srcId="{ABD6A6C3-EBB0-428B-A234-634114220109}" destId="{5ADA9873-88D1-49FF-A1E9-014F53025D4D}" srcOrd="0" destOrd="0" presId="urn:microsoft.com/office/officeart/2008/layout/LinedList"/>
    <dgm:cxn modelId="{07041819-DB38-44C4-B523-5405F25247C4}" type="presParOf" srcId="{ABD6A6C3-EBB0-428B-A234-634114220109}" destId="{29B2506A-E305-41CD-8782-E58EA4BDFA0D}" srcOrd="1" destOrd="0" presId="urn:microsoft.com/office/officeart/2008/layout/LinedList"/>
    <dgm:cxn modelId="{CD95EEFC-2986-466A-9D46-DA6C7CBB5599}" type="presParOf" srcId="{20B0C3D7-0486-4ECB-BB8F-AAD6E0D75224}" destId="{B9456425-09D3-4287-8846-BED91FA7DE47}" srcOrd="20" destOrd="0" presId="urn:microsoft.com/office/officeart/2008/layout/LinedList"/>
    <dgm:cxn modelId="{CA484D2B-927A-4EFC-A0FF-60FD53A26395}" type="presParOf" srcId="{20B0C3D7-0486-4ECB-BB8F-AAD6E0D75224}" destId="{658396B7-0C42-4CAE-AB3A-D646A7AB5CA7}" srcOrd="21" destOrd="0" presId="urn:microsoft.com/office/officeart/2008/layout/LinedList"/>
    <dgm:cxn modelId="{8F92ABA3-1CE1-47E1-88A1-F434557E8ECC}" type="presParOf" srcId="{658396B7-0C42-4CAE-AB3A-D646A7AB5CA7}" destId="{91ACEAA3-31F7-4E3D-84DC-47A674C815AC}" srcOrd="0" destOrd="0" presId="urn:microsoft.com/office/officeart/2008/layout/LinedList"/>
    <dgm:cxn modelId="{463F85F8-DDB6-4B43-B675-539F916028F2}" type="presParOf" srcId="{658396B7-0C42-4CAE-AB3A-D646A7AB5CA7}" destId="{593C34E9-9EAA-4CB4-A04D-9480D319C5BE}" srcOrd="1" destOrd="0" presId="urn:microsoft.com/office/officeart/2008/layout/LinedList"/>
    <dgm:cxn modelId="{062E2BB7-FBEE-43FC-B8D0-1567D2F70C40}" type="presParOf" srcId="{20B0C3D7-0486-4ECB-BB8F-AAD6E0D75224}" destId="{96401BF2-BDEE-455D-B79E-74AE3318F20B}" srcOrd="22" destOrd="0" presId="urn:microsoft.com/office/officeart/2008/layout/LinedList"/>
    <dgm:cxn modelId="{39F7223C-4172-4137-9E6E-07B6879CC9D3}" type="presParOf" srcId="{20B0C3D7-0486-4ECB-BB8F-AAD6E0D75224}" destId="{E3344D94-533F-4073-90D0-55C379304F55}" srcOrd="23" destOrd="0" presId="urn:microsoft.com/office/officeart/2008/layout/LinedList"/>
    <dgm:cxn modelId="{CC9DC38D-1FC4-43EC-BCD8-9F3BD04A5198}" type="presParOf" srcId="{E3344D94-533F-4073-90D0-55C379304F55}" destId="{A7B5E75F-79DE-4D24-81F1-C144AA53A63F}" srcOrd="0" destOrd="0" presId="urn:microsoft.com/office/officeart/2008/layout/LinedList"/>
    <dgm:cxn modelId="{0CC49DCF-3DDC-4294-AFF8-B6921D73AB39}" type="presParOf" srcId="{E3344D94-533F-4073-90D0-55C379304F55}" destId="{805C8CCC-3066-444C-8A65-3AB1E24792DF}" srcOrd="1" destOrd="0" presId="urn:microsoft.com/office/officeart/2008/layout/LinedList"/>
    <dgm:cxn modelId="{6486E34B-27CB-43BB-93B4-6EB599613467}" type="presParOf" srcId="{20B0C3D7-0486-4ECB-BB8F-AAD6E0D75224}" destId="{5543393F-C039-42E8-97DF-54E1B4B19179}" srcOrd="24" destOrd="0" presId="urn:microsoft.com/office/officeart/2008/layout/LinedList"/>
    <dgm:cxn modelId="{FEBFFC93-7163-4DED-96A0-C051E31BAD30}" type="presParOf" srcId="{20B0C3D7-0486-4ECB-BB8F-AAD6E0D75224}" destId="{F555D4CE-9F11-41AB-BBB8-0E7C38E85A5E}" srcOrd="25" destOrd="0" presId="urn:microsoft.com/office/officeart/2008/layout/LinedList"/>
    <dgm:cxn modelId="{8E2F3A4F-F482-45BB-9046-420E908FC6F0}" type="presParOf" srcId="{F555D4CE-9F11-41AB-BBB8-0E7C38E85A5E}" destId="{F60A00C9-9F83-494E-9F5F-2D494DD1EF6B}" srcOrd="0" destOrd="0" presId="urn:microsoft.com/office/officeart/2008/layout/LinedList"/>
    <dgm:cxn modelId="{812F4FAC-9BCA-4269-B88F-13CBFF1CF9A8}" type="presParOf" srcId="{F555D4CE-9F11-41AB-BBB8-0E7C38E85A5E}" destId="{713014FD-338A-46C4-A6EB-99F8412C7BEE}" srcOrd="1" destOrd="0" presId="urn:microsoft.com/office/officeart/2008/layout/LinedList"/>
    <dgm:cxn modelId="{0A3A88D0-2350-4C34-8CD6-F2145023258F}" type="presParOf" srcId="{20B0C3D7-0486-4ECB-BB8F-AAD6E0D75224}" destId="{0F74035C-0BB1-48AA-8E5A-4DA7CEFE25DE}" srcOrd="26" destOrd="0" presId="urn:microsoft.com/office/officeart/2008/layout/LinedList"/>
    <dgm:cxn modelId="{43DDAE18-7D1B-407A-AEE2-754C3639E79A}" type="presParOf" srcId="{20B0C3D7-0486-4ECB-BB8F-AAD6E0D75224}" destId="{DB9BB25A-AA53-4331-804F-972BEB2904EC}" srcOrd="27" destOrd="0" presId="urn:microsoft.com/office/officeart/2008/layout/LinedList"/>
    <dgm:cxn modelId="{CB04A86B-7D3C-4CD8-B087-3C652F4D0BB8}" type="presParOf" srcId="{DB9BB25A-AA53-4331-804F-972BEB2904EC}" destId="{C9850AFD-9D2E-4298-9B5B-FFF6BE97A26E}" srcOrd="0" destOrd="0" presId="urn:microsoft.com/office/officeart/2008/layout/LinedList"/>
    <dgm:cxn modelId="{36DD0775-3FA4-46A8-8740-4BDB0D276905}" type="presParOf" srcId="{DB9BB25A-AA53-4331-804F-972BEB2904EC}" destId="{3F701055-874F-4FD4-B59B-67855C9F9477}" srcOrd="1" destOrd="0" presId="urn:microsoft.com/office/officeart/2008/layout/LinedList"/>
    <dgm:cxn modelId="{0C901B92-A722-4496-8751-9B591EFC7118}" type="presParOf" srcId="{20B0C3D7-0486-4ECB-BB8F-AAD6E0D75224}" destId="{F84FE136-5D9F-4698-8102-F4E14446FF3E}" srcOrd="28" destOrd="0" presId="urn:microsoft.com/office/officeart/2008/layout/LinedList"/>
    <dgm:cxn modelId="{AB7613B9-4D5E-4B56-AEA0-40BB62E4AC2F}" type="presParOf" srcId="{20B0C3D7-0486-4ECB-BB8F-AAD6E0D75224}" destId="{87325FC0-626D-40F5-A90D-91D23FD4917F}" srcOrd="29" destOrd="0" presId="urn:microsoft.com/office/officeart/2008/layout/LinedList"/>
    <dgm:cxn modelId="{FFA55507-C0DA-46C8-BB9B-E2D4D506DE34}" type="presParOf" srcId="{87325FC0-626D-40F5-A90D-91D23FD4917F}" destId="{29DBE892-1EF6-4686-8ABD-471B8119B918}" srcOrd="0" destOrd="0" presId="urn:microsoft.com/office/officeart/2008/layout/LinedList"/>
    <dgm:cxn modelId="{AC117EB1-8A64-42D2-82AA-4D8AA9838B2C}" type="presParOf" srcId="{87325FC0-626D-40F5-A90D-91D23FD4917F}" destId="{E1A6C1DD-14F7-430A-9BCB-4F1612C1A51E}" srcOrd="1" destOrd="0" presId="urn:microsoft.com/office/officeart/2008/layout/LinedList"/>
    <dgm:cxn modelId="{20F22F74-A972-4F96-9A35-17494544E8E7}" type="presParOf" srcId="{20B0C3D7-0486-4ECB-BB8F-AAD6E0D75224}" destId="{725EE1D1-90FE-40F5-80B9-DA56F87FEBA5}" srcOrd="30" destOrd="0" presId="urn:microsoft.com/office/officeart/2008/layout/LinedList"/>
    <dgm:cxn modelId="{652835FC-EF07-4DEC-9DC4-4C20DD183176}" type="presParOf" srcId="{20B0C3D7-0486-4ECB-BB8F-AAD6E0D75224}" destId="{57100E86-7095-4E35-AC89-FD3A87B8FAB0}" srcOrd="31" destOrd="0" presId="urn:microsoft.com/office/officeart/2008/layout/LinedList"/>
    <dgm:cxn modelId="{41DA6E19-C229-4046-B1DB-53B052C70D92}" type="presParOf" srcId="{57100E86-7095-4E35-AC89-FD3A87B8FAB0}" destId="{C9C9D3E0-4300-4667-88A7-E28C138A2045}" srcOrd="0" destOrd="0" presId="urn:microsoft.com/office/officeart/2008/layout/LinedList"/>
    <dgm:cxn modelId="{110A003F-26D7-4F2F-B85D-9B41A1E5AB4C}" type="presParOf" srcId="{57100E86-7095-4E35-AC89-FD3A87B8FAB0}" destId="{B1B2B7A3-7998-4A63-9575-539E7BE7183E}" srcOrd="1" destOrd="0" presId="urn:microsoft.com/office/officeart/2008/layout/LinedList"/>
    <dgm:cxn modelId="{60A56E1D-06AD-497E-B3C4-1175E157DB86}" type="presParOf" srcId="{20B0C3D7-0486-4ECB-BB8F-AAD6E0D75224}" destId="{815328BC-EC0A-476F-95E9-21DA01B81CC1}" srcOrd="32" destOrd="0" presId="urn:microsoft.com/office/officeart/2008/layout/LinedList"/>
    <dgm:cxn modelId="{3A8B44B1-326F-45E2-9C0D-643F469F9D71}" type="presParOf" srcId="{20B0C3D7-0486-4ECB-BB8F-AAD6E0D75224}" destId="{A322D267-4336-4107-A598-7F8FFAD34413}" srcOrd="33" destOrd="0" presId="urn:microsoft.com/office/officeart/2008/layout/LinedList"/>
    <dgm:cxn modelId="{B350175E-27C5-4741-A347-CFA0DEBF8D59}" type="presParOf" srcId="{A322D267-4336-4107-A598-7F8FFAD34413}" destId="{244BA077-67A5-4B97-B3B3-D9EA21B07730}" srcOrd="0" destOrd="0" presId="urn:microsoft.com/office/officeart/2008/layout/LinedList"/>
    <dgm:cxn modelId="{273EA7C3-2C82-4168-851A-50CA7301860C}" type="presParOf" srcId="{A322D267-4336-4107-A598-7F8FFAD34413}" destId="{7675A99D-20AA-4E8D-ACAB-8DC6922E51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415285-84E5-4CAC-BF51-1FBC8D86A607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250AF6-CA65-4884-B076-C6D0ECD6DE40}">
      <dgm:prSet/>
      <dgm:spPr/>
      <dgm:t>
        <a:bodyPr/>
        <a:lstStyle/>
        <a:p>
          <a:r>
            <a:rPr lang="en-US"/>
            <a:t>1)İlk öncə massivin ilk elementi götürülür və o götürülən ilk element özündən sonrakı element ilə müqayisə prosesinə girir.</a:t>
          </a:r>
        </a:p>
      </dgm:t>
    </dgm:pt>
    <dgm:pt modelId="{4D2FE8EF-92D8-46A1-9A11-99B87F3C3175}" type="parTrans" cxnId="{8F599A17-A301-4247-BE9C-23F6B88CF482}">
      <dgm:prSet/>
      <dgm:spPr/>
      <dgm:t>
        <a:bodyPr/>
        <a:lstStyle/>
        <a:p>
          <a:endParaRPr lang="en-US"/>
        </a:p>
      </dgm:t>
    </dgm:pt>
    <dgm:pt modelId="{D6147DFE-596B-406D-B5E9-12C177F39387}" type="sibTrans" cxnId="{8F599A17-A301-4247-BE9C-23F6B88CF482}">
      <dgm:prSet/>
      <dgm:spPr/>
      <dgm:t>
        <a:bodyPr/>
        <a:lstStyle/>
        <a:p>
          <a:endParaRPr lang="en-US"/>
        </a:p>
      </dgm:t>
    </dgm:pt>
    <dgm:pt modelId="{40ADCE67-5118-4C3E-870B-67F00AE708D9}">
      <dgm:prSet/>
      <dgm:spPr/>
      <dgm:t>
        <a:bodyPr/>
        <a:lstStyle/>
        <a:p>
          <a:r>
            <a:rPr lang="en-US"/>
            <a:t>2) Əgər götürülən massivin birinci elementi, özündən sonrakı elementdən böyükdürsə, o zaman birinci elementlə, ikinci elementin yerləri dəyişdirilir.</a:t>
          </a:r>
        </a:p>
      </dgm:t>
    </dgm:pt>
    <dgm:pt modelId="{D94567C7-0F4C-4CF4-BD9A-99C8AACAC677}" type="parTrans" cxnId="{9DAD2135-8FD9-4FD2-AF15-09FDE93DE00A}">
      <dgm:prSet/>
      <dgm:spPr/>
      <dgm:t>
        <a:bodyPr/>
        <a:lstStyle/>
        <a:p>
          <a:endParaRPr lang="en-US"/>
        </a:p>
      </dgm:t>
    </dgm:pt>
    <dgm:pt modelId="{9960CCD7-39B4-433B-B8AD-05B9942A7B0C}" type="sibTrans" cxnId="{9DAD2135-8FD9-4FD2-AF15-09FDE93DE00A}">
      <dgm:prSet/>
      <dgm:spPr/>
      <dgm:t>
        <a:bodyPr/>
        <a:lstStyle/>
        <a:p>
          <a:endParaRPr lang="en-US"/>
        </a:p>
      </dgm:t>
    </dgm:pt>
    <dgm:pt modelId="{69097AAD-2E95-4A03-8063-04EC6EF4E99C}">
      <dgm:prSet/>
      <dgm:spPr/>
      <dgm:t>
        <a:bodyPr/>
        <a:lstStyle/>
        <a:p>
          <a:r>
            <a:rPr lang="en-US"/>
            <a:t>3)Daha sonra, növbəti element ilə bir sonrakı element arasında müqayisə prosesi gedir.</a:t>
          </a:r>
        </a:p>
      </dgm:t>
    </dgm:pt>
    <dgm:pt modelId="{D841C8FA-00C0-4FC3-9050-72B050286153}" type="parTrans" cxnId="{BDBB2187-1F89-4781-885A-9226C57E8EB3}">
      <dgm:prSet/>
      <dgm:spPr/>
      <dgm:t>
        <a:bodyPr/>
        <a:lstStyle/>
        <a:p>
          <a:endParaRPr lang="en-US"/>
        </a:p>
      </dgm:t>
    </dgm:pt>
    <dgm:pt modelId="{B4E4A436-C9EE-409E-BA0C-AA3A1D474C85}" type="sibTrans" cxnId="{BDBB2187-1F89-4781-885A-9226C57E8EB3}">
      <dgm:prSet/>
      <dgm:spPr/>
      <dgm:t>
        <a:bodyPr/>
        <a:lstStyle/>
        <a:p>
          <a:endParaRPr lang="en-US"/>
        </a:p>
      </dgm:t>
    </dgm:pt>
    <dgm:pt modelId="{629B55AB-4D1C-4445-9F56-D176DAEEBB15}" type="pres">
      <dgm:prSet presAssocID="{71415285-84E5-4CAC-BF51-1FBC8D86A607}" presName="Name0" presStyleCnt="0">
        <dgm:presLayoutVars>
          <dgm:chMax/>
          <dgm:chPref/>
          <dgm:dir/>
        </dgm:presLayoutVars>
      </dgm:prSet>
      <dgm:spPr/>
    </dgm:pt>
    <dgm:pt modelId="{9B056B9F-BE00-4003-B517-4F3E021A13E5}" type="pres">
      <dgm:prSet presAssocID="{6A250AF6-CA65-4884-B076-C6D0ECD6DE40}" presName="parenttextcomposite" presStyleCnt="0"/>
      <dgm:spPr/>
    </dgm:pt>
    <dgm:pt modelId="{E99379D7-2A93-4002-802B-2B35A5F1148E}" type="pres">
      <dgm:prSet presAssocID="{6A250AF6-CA65-4884-B076-C6D0ECD6DE4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8F1DE1A-9DA0-44FF-991D-CA1107568EC9}" type="pres">
      <dgm:prSet presAssocID="{6A250AF6-CA65-4884-B076-C6D0ECD6DE40}" presName="parallelogramComposite" presStyleCnt="0"/>
      <dgm:spPr/>
    </dgm:pt>
    <dgm:pt modelId="{67C5FD26-05A1-45C1-A5A5-559FA1DECA43}" type="pres">
      <dgm:prSet presAssocID="{6A250AF6-CA65-4884-B076-C6D0ECD6DE40}" presName="parallelogram1" presStyleLbl="alignNode1" presStyleIdx="0" presStyleCnt="21"/>
      <dgm:spPr/>
    </dgm:pt>
    <dgm:pt modelId="{15348430-769A-4790-8A8E-A48480FC4A65}" type="pres">
      <dgm:prSet presAssocID="{6A250AF6-CA65-4884-B076-C6D0ECD6DE40}" presName="parallelogram2" presStyleLbl="alignNode1" presStyleIdx="1" presStyleCnt="21"/>
      <dgm:spPr/>
    </dgm:pt>
    <dgm:pt modelId="{0E0B8680-B976-435F-94B9-7FF4A6B9008A}" type="pres">
      <dgm:prSet presAssocID="{6A250AF6-CA65-4884-B076-C6D0ECD6DE40}" presName="parallelogram3" presStyleLbl="alignNode1" presStyleIdx="2" presStyleCnt="21"/>
      <dgm:spPr/>
    </dgm:pt>
    <dgm:pt modelId="{53B8BB83-33A4-455F-8265-117F36B10812}" type="pres">
      <dgm:prSet presAssocID="{6A250AF6-CA65-4884-B076-C6D0ECD6DE40}" presName="parallelogram4" presStyleLbl="alignNode1" presStyleIdx="3" presStyleCnt="21"/>
      <dgm:spPr/>
    </dgm:pt>
    <dgm:pt modelId="{D9E2D195-16BD-422C-81EE-03CE39757BEC}" type="pres">
      <dgm:prSet presAssocID="{6A250AF6-CA65-4884-B076-C6D0ECD6DE40}" presName="parallelogram5" presStyleLbl="alignNode1" presStyleIdx="4" presStyleCnt="21"/>
      <dgm:spPr/>
    </dgm:pt>
    <dgm:pt modelId="{1F903ED3-2BDB-47F7-AF6A-9312B36A173E}" type="pres">
      <dgm:prSet presAssocID="{6A250AF6-CA65-4884-B076-C6D0ECD6DE40}" presName="parallelogram6" presStyleLbl="alignNode1" presStyleIdx="5" presStyleCnt="21"/>
      <dgm:spPr/>
    </dgm:pt>
    <dgm:pt modelId="{4F94E12B-0A28-490E-9BF9-05DF6C3774E1}" type="pres">
      <dgm:prSet presAssocID="{6A250AF6-CA65-4884-B076-C6D0ECD6DE40}" presName="parallelogram7" presStyleLbl="alignNode1" presStyleIdx="6" presStyleCnt="21"/>
      <dgm:spPr/>
    </dgm:pt>
    <dgm:pt modelId="{03F7B794-4725-4DA2-AD67-0CF1BEED34BE}" type="pres">
      <dgm:prSet presAssocID="{D6147DFE-596B-406D-B5E9-12C177F39387}" presName="sibTrans" presStyleCnt="0"/>
      <dgm:spPr/>
    </dgm:pt>
    <dgm:pt modelId="{68AA8824-1A7E-440D-A1B2-1B8196C7A37F}" type="pres">
      <dgm:prSet presAssocID="{40ADCE67-5118-4C3E-870B-67F00AE708D9}" presName="parenttextcomposite" presStyleCnt="0"/>
      <dgm:spPr/>
    </dgm:pt>
    <dgm:pt modelId="{32E977D9-FF55-413D-86A2-4194AFB64925}" type="pres">
      <dgm:prSet presAssocID="{40ADCE67-5118-4C3E-870B-67F00AE708D9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DB7DE41-65B8-4CB3-A861-6331892D3AEF}" type="pres">
      <dgm:prSet presAssocID="{40ADCE67-5118-4C3E-870B-67F00AE708D9}" presName="parallelogramComposite" presStyleCnt="0"/>
      <dgm:spPr/>
    </dgm:pt>
    <dgm:pt modelId="{8569F620-F0B7-4B95-A385-9E71B3B215C0}" type="pres">
      <dgm:prSet presAssocID="{40ADCE67-5118-4C3E-870B-67F00AE708D9}" presName="parallelogram1" presStyleLbl="alignNode1" presStyleIdx="7" presStyleCnt="21"/>
      <dgm:spPr/>
    </dgm:pt>
    <dgm:pt modelId="{7C7C334F-90AD-43EA-A216-54A8C7642043}" type="pres">
      <dgm:prSet presAssocID="{40ADCE67-5118-4C3E-870B-67F00AE708D9}" presName="parallelogram2" presStyleLbl="alignNode1" presStyleIdx="8" presStyleCnt="21"/>
      <dgm:spPr/>
    </dgm:pt>
    <dgm:pt modelId="{AA1089E3-1070-48FE-9928-FFBBBD20B1E8}" type="pres">
      <dgm:prSet presAssocID="{40ADCE67-5118-4C3E-870B-67F00AE708D9}" presName="parallelogram3" presStyleLbl="alignNode1" presStyleIdx="9" presStyleCnt="21"/>
      <dgm:spPr/>
    </dgm:pt>
    <dgm:pt modelId="{2B4DD502-6975-4BA8-BAE4-C57E4B469008}" type="pres">
      <dgm:prSet presAssocID="{40ADCE67-5118-4C3E-870B-67F00AE708D9}" presName="parallelogram4" presStyleLbl="alignNode1" presStyleIdx="10" presStyleCnt="21"/>
      <dgm:spPr/>
    </dgm:pt>
    <dgm:pt modelId="{A6099400-FFE9-42D8-A268-2455F02A1507}" type="pres">
      <dgm:prSet presAssocID="{40ADCE67-5118-4C3E-870B-67F00AE708D9}" presName="parallelogram5" presStyleLbl="alignNode1" presStyleIdx="11" presStyleCnt="21"/>
      <dgm:spPr/>
    </dgm:pt>
    <dgm:pt modelId="{02C3382B-D1C9-432A-B9B8-2FAC81A5E4F5}" type="pres">
      <dgm:prSet presAssocID="{40ADCE67-5118-4C3E-870B-67F00AE708D9}" presName="parallelogram6" presStyleLbl="alignNode1" presStyleIdx="12" presStyleCnt="21"/>
      <dgm:spPr/>
    </dgm:pt>
    <dgm:pt modelId="{75F79981-5839-439A-9BA1-ABA1D9B6B96A}" type="pres">
      <dgm:prSet presAssocID="{40ADCE67-5118-4C3E-870B-67F00AE708D9}" presName="parallelogram7" presStyleLbl="alignNode1" presStyleIdx="13" presStyleCnt="21"/>
      <dgm:spPr/>
    </dgm:pt>
    <dgm:pt modelId="{4EE1DB16-44DA-4D28-98AA-FE26AED0F4F0}" type="pres">
      <dgm:prSet presAssocID="{9960CCD7-39B4-433B-B8AD-05B9942A7B0C}" presName="sibTrans" presStyleCnt="0"/>
      <dgm:spPr/>
    </dgm:pt>
    <dgm:pt modelId="{D5880D2D-BFF8-44A7-8389-99423B9BEA29}" type="pres">
      <dgm:prSet presAssocID="{69097AAD-2E95-4A03-8063-04EC6EF4E99C}" presName="parenttextcomposite" presStyleCnt="0"/>
      <dgm:spPr/>
    </dgm:pt>
    <dgm:pt modelId="{5F6CDD4E-F39F-45E3-A8B7-DF27D9C74671}" type="pres">
      <dgm:prSet presAssocID="{69097AAD-2E95-4A03-8063-04EC6EF4E99C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D778964A-1B13-4416-869A-B005124A21F8}" type="pres">
      <dgm:prSet presAssocID="{69097AAD-2E95-4A03-8063-04EC6EF4E99C}" presName="parallelogramComposite" presStyleCnt="0"/>
      <dgm:spPr/>
    </dgm:pt>
    <dgm:pt modelId="{19635E28-CFA8-4D95-B4E6-DB08E07F027A}" type="pres">
      <dgm:prSet presAssocID="{69097AAD-2E95-4A03-8063-04EC6EF4E99C}" presName="parallelogram1" presStyleLbl="alignNode1" presStyleIdx="14" presStyleCnt="21"/>
      <dgm:spPr/>
    </dgm:pt>
    <dgm:pt modelId="{0AC41C11-009A-4674-8251-01C54D32582E}" type="pres">
      <dgm:prSet presAssocID="{69097AAD-2E95-4A03-8063-04EC6EF4E99C}" presName="parallelogram2" presStyleLbl="alignNode1" presStyleIdx="15" presStyleCnt="21"/>
      <dgm:spPr/>
    </dgm:pt>
    <dgm:pt modelId="{26009D54-C23E-417B-B53A-3D401F960F14}" type="pres">
      <dgm:prSet presAssocID="{69097AAD-2E95-4A03-8063-04EC6EF4E99C}" presName="parallelogram3" presStyleLbl="alignNode1" presStyleIdx="16" presStyleCnt="21"/>
      <dgm:spPr/>
    </dgm:pt>
    <dgm:pt modelId="{121F1DF6-787B-466B-A447-D9A76C08E9F9}" type="pres">
      <dgm:prSet presAssocID="{69097AAD-2E95-4A03-8063-04EC6EF4E99C}" presName="parallelogram4" presStyleLbl="alignNode1" presStyleIdx="17" presStyleCnt="21"/>
      <dgm:spPr/>
    </dgm:pt>
    <dgm:pt modelId="{8F380079-FF74-4B7B-9851-1C351AAFCEE3}" type="pres">
      <dgm:prSet presAssocID="{69097AAD-2E95-4A03-8063-04EC6EF4E99C}" presName="parallelogram5" presStyleLbl="alignNode1" presStyleIdx="18" presStyleCnt="21"/>
      <dgm:spPr/>
    </dgm:pt>
    <dgm:pt modelId="{55B9F628-34D2-403A-A3FF-3C541C0760B4}" type="pres">
      <dgm:prSet presAssocID="{69097AAD-2E95-4A03-8063-04EC6EF4E99C}" presName="parallelogram6" presStyleLbl="alignNode1" presStyleIdx="19" presStyleCnt="21"/>
      <dgm:spPr/>
    </dgm:pt>
    <dgm:pt modelId="{8CDA10D5-2BA5-4797-96A5-4FAECCFB147E}" type="pres">
      <dgm:prSet presAssocID="{69097AAD-2E95-4A03-8063-04EC6EF4E99C}" presName="parallelogram7" presStyleLbl="alignNode1" presStyleIdx="20" presStyleCnt="21"/>
      <dgm:spPr/>
    </dgm:pt>
  </dgm:ptLst>
  <dgm:cxnLst>
    <dgm:cxn modelId="{8F599A17-A301-4247-BE9C-23F6B88CF482}" srcId="{71415285-84E5-4CAC-BF51-1FBC8D86A607}" destId="{6A250AF6-CA65-4884-B076-C6D0ECD6DE40}" srcOrd="0" destOrd="0" parTransId="{4D2FE8EF-92D8-46A1-9A11-99B87F3C3175}" sibTransId="{D6147DFE-596B-406D-B5E9-12C177F39387}"/>
    <dgm:cxn modelId="{9DAD2135-8FD9-4FD2-AF15-09FDE93DE00A}" srcId="{71415285-84E5-4CAC-BF51-1FBC8D86A607}" destId="{40ADCE67-5118-4C3E-870B-67F00AE708D9}" srcOrd="1" destOrd="0" parTransId="{D94567C7-0F4C-4CF4-BD9A-99C8AACAC677}" sibTransId="{9960CCD7-39B4-433B-B8AD-05B9942A7B0C}"/>
    <dgm:cxn modelId="{BDBB2187-1F89-4781-885A-9226C57E8EB3}" srcId="{71415285-84E5-4CAC-BF51-1FBC8D86A607}" destId="{69097AAD-2E95-4A03-8063-04EC6EF4E99C}" srcOrd="2" destOrd="0" parTransId="{D841C8FA-00C0-4FC3-9050-72B050286153}" sibTransId="{B4E4A436-C9EE-409E-BA0C-AA3A1D474C85}"/>
    <dgm:cxn modelId="{A7C1E8AA-B543-4131-A818-320E082CEE3D}" type="presOf" srcId="{71415285-84E5-4CAC-BF51-1FBC8D86A607}" destId="{629B55AB-4D1C-4445-9F56-D176DAEEBB15}" srcOrd="0" destOrd="0" presId="urn:microsoft.com/office/officeart/2008/layout/VerticalAccentList"/>
    <dgm:cxn modelId="{71023ED4-ECFA-4F17-9015-DBF81879D0EF}" type="presOf" srcId="{69097AAD-2E95-4A03-8063-04EC6EF4E99C}" destId="{5F6CDD4E-F39F-45E3-A8B7-DF27D9C74671}" srcOrd="0" destOrd="0" presId="urn:microsoft.com/office/officeart/2008/layout/VerticalAccentList"/>
    <dgm:cxn modelId="{99FDA2DF-3E57-4774-845A-F605B5408F58}" type="presOf" srcId="{6A250AF6-CA65-4884-B076-C6D0ECD6DE40}" destId="{E99379D7-2A93-4002-802B-2B35A5F1148E}" srcOrd="0" destOrd="0" presId="urn:microsoft.com/office/officeart/2008/layout/VerticalAccentList"/>
    <dgm:cxn modelId="{45FE20EE-3931-4DBE-81A2-9236585D15F7}" type="presOf" srcId="{40ADCE67-5118-4C3E-870B-67F00AE708D9}" destId="{32E977D9-FF55-413D-86A2-4194AFB64925}" srcOrd="0" destOrd="0" presId="urn:microsoft.com/office/officeart/2008/layout/VerticalAccentList"/>
    <dgm:cxn modelId="{7BBC6DDB-D0EA-468F-999F-BA599DDE1A83}" type="presParOf" srcId="{629B55AB-4D1C-4445-9F56-D176DAEEBB15}" destId="{9B056B9F-BE00-4003-B517-4F3E021A13E5}" srcOrd="0" destOrd="0" presId="urn:microsoft.com/office/officeart/2008/layout/VerticalAccentList"/>
    <dgm:cxn modelId="{F7FD56D4-A1B4-4548-A4F2-9BCEEB448E11}" type="presParOf" srcId="{9B056B9F-BE00-4003-B517-4F3E021A13E5}" destId="{E99379D7-2A93-4002-802B-2B35A5F1148E}" srcOrd="0" destOrd="0" presId="urn:microsoft.com/office/officeart/2008/layout/VerticalAccentList"/>
    <dgm:cxn modelId="{80732524-A0DB-4815-8D56-C70A6A7B7840}" type="presParOf" srcId="{629B55AB-4D1C-4445-9F56-D176DAEEBB15}" destId="{38F1DE1A-9DA0-44FF-991D-CA1107568EC9}" srcOrd="1" destOrd="0" presId="urn:microsoft.com/office/officeart/2008/layout/VerticalAccentList"/>
    <dgm:cxn modelId="{D32AA078-E305-454F-9ACB-C5C7C070E86E}" type="presParOf" srcId="{38F1DE1A-9DA0-44FF-991D-CA1107568EC9}" destId="{67C5FD26-05A1-45C1-A5A5-559FA1DECA43}" srcOrd="0" destOrd="0" presId="urn:microsoft.com/office/officeart/2008/layout/VerticalAccentList"/>
    <dgm:cxn modelId="{AD5F027F-5487-4549-BEAF-A530CB55342D}" type="presParOf" srcId="{38F1DE1A-9DA0-44FF-991D-CA1107568EC9}" destId="{15348430-769A-4790-8A8E-A48480FC4A65}" srcOrd="1" destOrd="0" presId="urn:microsoft.com/office/officeart/2008/layout/VerticalAccentList"/>
    <dgm:cxn modelId="{F5A068C3-73BA-4672-87A4-7E278F141213}" type="presParOf" srcId="{38F1DE1A-9DA0-44FF-991D-CA1107568EC9}" destId="{0E0B8680-B976-435F-94B9-7FF4A6B9008A}" srcOrd="2" destOrd="0" presId="urn:microsoft.com/office/officeart/2008/layout/VerticalAccentList"/>
    <dgm:cxn modelId="{22F80448-EA4A-4B05-ABCD-BE6D981E130E}" type="presParOf" srcId="{38F1DE1A-9DA0-44FF-991D-CA1107568EC9}" destId="{53B8BB83-33A4-455F-8265-117F36B10812}" srcOrd="3" destOrd="0" presId="urn:microsoft.com/office/officeart/2008/layout/VerticalAccentList"/>
    <dgm:cxn modelId="{8B208247-6095-4EFF-AC50-525E5D53AFC4}" type="presParOf" srcId="{38F1DE1A-9DA0-44FF-991D-CA1107568EC9}" destId="{D9E2D195-16BD-422C-81EE-03CE39757BEC}" srcOrd="4" destOrd="0" presId="urn:microsoft.com/office/officeart/2008/layout/VerticalAccentList"/>
    <dgm:cxn modelId="{5A1CDDD8-EAB8-4813-B783-1DBFFBE1D790}" type="presParOf" srcId="{38F1DE1A-9DA0-44FF-991D-CA1107568EC9}" destId="{1F903ED3-2BDB-47F7-AF6A-9312B36A173E}" srcOrd="5" destOrd="0" presId="urn:microsoft.com/office/officeart/2008/layout/VerticalAccentList"/>
    <dgm:cxn modelId="{8CDF8D04-988B-41AD-962F-C00C694B04CB}" type="presParOf" srcId="{38F1DE1A-9DA0-44FF-991D-CA1107568EC9}" destId="{4F94E12B-0A28-490E-9BF9-05DF6C3774E1}" srcOrd="6" destOrd="0" presId="urn:microsoft.com/office/officeart/2008/layout/VerticalAccentList"/>
    <dgm:cxn modelId="{1AE751B4-4806-4CD3-9640-B2C44DCF40C3}" type="presParOf" srcId="{629B55AB-4D1C-4445-9F56-D176DAEEBB15}" destId="{03F7B794-4725-4DA2-AD67-0CF1BEED34BE}" srcOrd="2" destOrd="0" presId="urn:microsoft.com/office/officeart/2008/layout/VerticalAccentList"/>
    <dgm:cxn modelId="{739DA562-1D17-4347-9FA9-E5DE10FE0F8E}" type="presParOf" srcId="{629B55AB-4D1C-4445-9F56-D176DAEEBB15}" destId="{68AA8824-1A7E-440D-A1B2-1B8196C7A37F}" srcOrd="3" destOrd="0" presId="urn:microsoft.com/office/officeart/2008/layout/VerticalAccentList"/>
    <dgm:cxn modelId="{94EB8AD1-197D-4BD4-B325-073A1768D788}" type="presParOf" srcId="{68AA8824-1A7E-440D-A1B2-1B8196C7A37F}" destId="{32E977D9-FF55-413D-86A2-4194AFB64925}" srcOrd="0" destOrd="0" presId="urn:microsoft.com/office/officeart/2008/layout/VerticalAccentList"/>
    <dgm:cxn modelId="{160291E8-DA32-4999-8B9E-053C47FE145B}" type="presParOf" srcId="{629B55AB-4D1C-4445-9F56-D176DAEEBB15}" destId="{0DB7DE41-65B8-4CB3-A861-6331892D3AEF}" srcOrd="4" destOrd="0" presId="urn:microsoft.com/office/officeart/2008/layout/VerticalAccentList"/>
    <dgm:cxn modelId="{795823C4-E7FC-48CA-ABBE-3515DC33B7D6}" type="presParOf" srcId="{0DB7DE41-65B8-4CB3-A861-6331892D3AEF}" destId="{8569F620-F0B7-4B95-A385-9E71B3B215C0}" srcOrd="0" destOrd="0" presId="urn:microsoft.com/office/officeart/2008/layout/VerticalAccentList"/>
    <dgm:cxn modelId="{9F5EBA19-7E72-46E0-8137-FB5CFD9B203A}" type="presParOf" srcId="{0DB7DE41-65B8-4CB3-A861-6331892D3AEF}" destId="{7C7C334F-90AD-43EA-A216-54A8C7642043}" srcOrd="1" destOrd="0" presId="urn:microsoft.com/office/officeart/2008/layout/VerticalAccentList"/>
    <dgm:cxn modelId="{A6615EB8-B852-42FD-BC78-E5DE6B1684BF}" type="presParOf" srcId="{0DB7DE41-65B8-4CB3-A861-6331892D3AEF}" destId="{AA1089E3-1070-48FE-9928-FFBBBD20B1E8}" srcOrd="2" destOrd="0" presId="urn:microsoft.com/office/officeart/2008/layout/VerticalAccentList"/>
    <dgm:cxn modelId="{974999F5-D6B4-45C7-B494-2A6F01E8C9E1}" type="presParOf" srcId="{0DB7DE41-65B8-4CB3-A861-6331892D3AEF}" destId="{2B4DD502-6975-4BA8-BAE4-C57E4B469008}" srcOrd="3" destOrd="0" presId="urn:microsoft.com/office/officeart/2008/layout/VerticalAccentList"/>
    <dgm:cxn modelId="{36F0B582-00B8-440E-A057-F30441F3C5F1}" type="presParOf" srcId="{0DB7DE41-65B8-4CB3-A861-6331892D3AEF}" destId="{A6099400-FFE9-42D8-A268-2455F02A1507}" srcOrd="4" destOrd="0" presId="urn:microsoft.com/office/officeart/2008/layout/VerticalAccentList"/>
    <dgm:cxn modelId="{5C92804E-0E94-4A09-9BA7-F92CB2420035}" type="presParOf" srcId="{0DB7DE41-65B8-4CB3-A861-6331892D3AEF}" destId="{02C3382B-D1C9-432A-B9B8-2FAC81A5E4F5}" srcOrd="5" destOrd="0" presId="urn:microsoft.com/office/officeart/2008/layout/VerticalAccentList"/>
    <dgm:cxn modelId="{8F4BEB53-C121-4487-AD86-DFE68E6EC967}" type="presParOf" srcId="{0DB7DE41-65B8-4CB3-A861-6331892D3AEF}" destId="{75F79981-5839-439A-9BA1-ABA1D9B6B96A}" srcOrd="6" destOrd="0" presId="urn:microsoft.com/office/officeart/2008/layout/VerticalAccentList"/>
    <dgm:cxn modelId="{C0A8161B-7ECE-40CA-B9CB-F221F3C5E5BE}" type="presParOf" srcId="{629B55AB-4D1C-4445-9F56-D176DAEEBB15}" destId="{4EE1DB16-44DA-4D28-98AA-FE26AED0F4F0}" srcOrd="5" destOrd="0" presId="urn:microsoft.com/office/officeart/2008/layout/VerticalAccentList"/>
    <dgm:cxn modelId="{FD6EB27E-4C8A-43AF-8F85-9404F7EF1754}" type="presParOf" srcId="{629B55AB-4D1C-4445-9F56-D176DAEEBB15}" destId="{D5880D2D-BFF8-44A7-8389-99423B9BEA29}" srcOrd="6" destOrd="0" presId="urn:microsoft.com/office/officeart/2008/layout/VerticalAccentList"/>
    <dgm:cxn modelId="{E86D8751-A595-479D-9E5C-33B4D6A5C32E}" type="presParOf" srcId="{D5880D2D-BFF8-44A7-8389-99423B9BEA29}" destId="{5F6CDD4E-F39F-45E3-A8B7-DF27D9C74671}" srcOrd="0" destOrd="0" presId="urn:microsoft.com/office/officeart/2008/layout/VerticalAccentList"/>
    <dgm:cxn modelId="{11F274AE-D0CA-470C-85E2-024EAFB4E19E}" type="presParOf" srcId="{629B55AB-4D1C-4445-9F56-D176DAEEBB15}" destId="{D778964A-1B13-4416-869A-B005124A21F8}" srcOrd="7" destOrd="0" presId="urn:microsoft.com/office/officeart/2008/layout/VerticalAccentList"/>
    <dgm:cxn modelId="{0ADC7A20-C797-4B31-BBA4-222E2C215D00}" type="presParOf" srcId="{D778964A-1B13-4416-869A-B005124A21F8}" destId="{19635E28-CFA8-4D95-B4E6-DB08E07F027A}" srcOrd="0" destOrd="0" presId="urn:microsoft.com/office/officeart/2008/layout/VerticalAccentList"/>
    <dgm:cxn modelId="{A72AB4FE-5975-4AD9-9AA4-35D135E2CFAE}" type="presParOf" srcId="{D778964A-1B13-4416-869A-B005124A21F8}" destId="{0AC41C11-009A-4674-8251-01C54D32582E}" srcOrd="1" destOrd="0" presId="urn:microsoft.com/office/officeart/2008/layout/VerticalAccentList"/>
    <dgm:cxn modelId="{498A3BAD-46E0-4E9C-A720-91C87C7490D6}" type="presParOf" srcId="{D778964A-1B13-4416-869A-B005124A21F8}" destId="{26009D54-C23E-417B-B53A-3D401F960F14}" srcOrd="2" destOrd="0" presId="urn:microsoft.com/office/officeart/2008/layout/VerticalAccentList"/>
    <dgm:cxn modelId="{EA73B1D9-C88F-4F52-85AB-E11F8573058E}" type="presParOf" srcId="{D778964A-1B13-4416-869A-B005124A21F8}" destId="{121F1DF6-787B-466B-A447-D9A76C08E9F9}" srcOrd="3" destOrd="0" presId="urn:microsoft.com/office/officeart/2008/layout/VerticalAccentList"/>
    <dgm:cxn modelId="{A3A85D86-874A-4794-937B-9FC77E13A1C5}" type="presParOf" srcId="{D778964A-1B13-4416-869A-B005124A21F8}" destId="{8F380079-FF74-4B7B-9851-1C351AAFCEE3}" srcOrd="4" destOrd="0" presId="urn:microsoft.com/office/officeart/2008/layout/VerticalAccentList"/>
    <dgm:cxn modelId="{55C52CFF-4756-42E6-84DD-DF630FEBF94A}" type="presParOf" srcId="{D778964A-1B13-4416-869A-B005124A21F8}" destId="{55B9F628-34D2-403A-A3FF-3C541C0760B4}" srcOrd="5" destOrd="0" presId="urn:microsoft.com/office/officeart/2008/layout/VerticalAccentList"/>
    <dgm:cxn modelId="{C1DE675C-A886-4F02-91AC-A02C7A590E54}" type="presParOf" srcId="{D778964A-1B13-4416-869A-B005124A21F8}" destId="{8CDA10D5-2BA5-4797-96A5-4FAECCFB147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A30B0-4872-440C-82B3-FA6EC639FDC4}">
      <dsp:nvSpPr>
        <dsp:cNvPr id="0" name=""/>
        <dsp:cNvSpPr/>
      </dsp:nvSpPr>
      <dsp:spPr>
        <a:xfrm>
          <a:off x="0" y="524463"/>
          <a:ext cx="3774141" cy="254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BUBBLE SORT</a:t>
          </a:r>
        </a:p>
      </dsp:txBody>
      <dsp:txXfrm>
        <a:off x="124282" y="648745"/>
        <a:ext cx="3525577" cy="2297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2B595-D669-4D69-AF8A-4ACBB1D8E921}">
      <dsp:nvSpPr>
        <dsp:cNvPr id="0" name=""/>
        <dsp:cNvSpPr/>
      </dsp:nvSpPr>
      <dsp:spPr>
        <a:xfrm>
          <a:off x="0" y="0"/>
          <a:ext cx="1221461" cy="1221461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B012-9887-48E3-ABAB-7E6BF2DF0889}">
      <dsp:nvSpPr>
        <dsp:cNvPr id="0" name=""/>
        <dsp:cNvSpPr/>
      </dsp:nvSpPr>
      <dsp:spPr>
        <a:xfrm>
          <a:off x="610730" y="0"/>
          <a:ext cx="10639627" cy="12214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BUBBLE SORT </a:t>
          </a:r>
          <a:r>
            <a:rPr lang="az-Latn-AZ" sz="5700" kern="1200"/>
            <a:t>NƏDİR</a:t>
          </a:r>
          <a:r>
            <a:rPr lang="en-US" sz="5700" kern="1200"/>
            <a:t>?</a:t>
          </a:r>
        </a:p>
      </dsp:txBody>
      <dsp:txXfrm>
        <a:off x="610730" y="0"/>
        <a:ext cx="10639627" cy="1221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40362-6911-484A-9DDE-5D711438ED7F}">
      <dsp:nvSpPr>
        <dsp:cNvPr id="0" name=""/>
        <dsp:cNvSpPr/>
      </dsp:nvSpPr>
      <dsp:spPr>
        <a:xfrm>
          <a:off x="0" y="384157"/>
          <a:ext cx="10918607" cy="3299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Bubble sort — iki qonşu elementi müqayisə etməklə və əgər onlar səhv nizamda isə onların yerini dəyişməklə verilən siyahını təkrarla yoxlayaraq, sıralayan alqoritmdir</a:t>
          </a:r>
        </a:p>
      </dsp:txBody>
      <dsp:txXfrm>
        <a:off x="161063" y="545220"/>
        <a:ext cx="10596481" cy="2977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81C60-B91E-441C-8A4B-4B1104FDB447}">
      <dsp:nvSpPr>
        <dsp:cNvPr id="0" name=""/>
        <dsp:cNvSpPr/>
      </dsp:nvSpPr>
      <dsp:spPr>
        <a:xfrm>
          <a:off x="0" y="2596"/>
          <a:ext cx="1166308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CAD5E4-8235-422C-B144-F43FA16C9ADB}">
      <dsp:nvSpPr>
        <dsp:cNvPr id="0" name=""/>
        <dsp:cNvSpPr/>
      </dsp:nvSpPr>
      <dsp:spPr>
        <a:xfrm>
          <a:off x="0" y="2596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"5 1 4 2 8" şəklində bir massiv götürək, və massivi artma sırasına görə sıralayaq. Hər bir addımda müqayisə olunan elementlər tünd qara ilə göstərilib. Sona qədər sıralama üçün 3 keçid lazımdır.</a:t>
          </a:r>
        </a:p>
      </dsp:txBody>
      <dsp:txXfrm>
        <a:off x="0" y="2596"/>
        <a:ext cx="11663081" cy="384649"/>
      </dsp:txXfrm>
    </dsp:sp>
    <dsp:sp modelId="{4FA6E2AA-2F29-423E-BF4F-AB98940D30E6}">
      <dsp:nvSpPr>
        <dsp:cNvPr id="0" name=""/>
        <dsp:cNvSpPr/>
      </dsp:nvSpPr>
      <dsp:spPr>
        <a:xfrm>
          <a:off x="0" y="387245"/>
          <a:ext cx="1166308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D861E3-C467-4DFD-996E-8E2F0FD3193D}">
      <dsp:nvSpPr>
        <dsp:cNvPr id="0" name=""/>
        <dsp:cNvSpPr/>
      </dsp:nvSpPr>
      <dsp:spPr>
        <a:xfrm>
          <a:off x="0" y="387245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Birinci</a:t>
          </a:r>
          <a:r>
            <a:rPr lang="en-US" sz="1800" b="1" kern="1200" dirty="0"/>
            <a:t> </a:t>
          </a:r>
          <a:r>
            <a:rPr lang="en-US" sz="1800" b="1" kern="1200" dirty="0" err="1"/>
            <a:t>keçid</a:t>
          </a:r>
          <a:r>
            <a:rPr lang="en-US" sz="1800" b="1" kern="1200" dirty="0"/>
            <a:t>:</a:t>
          </a:r>
        </a:p>
      </dsp:txBody>
      <dsp:txXfrm>
        <a:off x="0" y="387245"/>
        <a:ext cx="11663081" cy="384649"/>
      </dsp:txXfrm>
    </dsp:sp>
    <dsp:sp modelId="{C24F0CF7-D197-4887-8835-8088A3D6DF16}">
      <dsp:nvSpPr>
        <dsp:cNvPr id="0" name=""/>
        <dsp:cNvSpPr/>
      </dsp:nvSpPr>
      <dsp:spPr>
        <a:xfrm>
          <a:off x="0" y="771895"/>
          <a:ext cx="116630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B21793-C540-4D3F-9998-A9D7909081E1}">
      <dsp:nvSpPr>
        <dsp:cNvPr id="0" name=""/>
        <dsp:cNvSpPr/>
      </dsp:nvSpPr>
      <dsp:spPr>
        <a:xfrm>
          <a:off x="0" y="771895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( 5 1 4 2 8 ) - ( 1 5 4 2 8 ), Burada alqoritm ilk iki elementi müqayisə edir və 5&gt;1 olduğu üçün 5 ilə 1-in yerini dəyişir.</a:t>
          </a:r>
        </a:p>
      </dsp:txBody>
      <dsp:txXfrm>
        <a:off x="0" y="771895"/>
        <a:ext cx="11663081" cy="384649"/>
      </dsp:txXfrm>
    </dsp:sp>
    <dsp:sp modelId="{860EA510-D7D7-4334-A5DA-802E9A166CFD}">
      <dsp:nvSpPr>
        <dsp:cNvPr id="0" name=""/>
        <dsp:cNvSpPr/>
      </dsp:nvSpPr>
      <dsp:spPr>
        <a:xfrm>
          <a:off x="0" y="1156544"/>
          <a:ext cx="1166308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E0AEAA-6F6A-4E8C-8179-CBA2637E83C2}">
      <dsp:nvSpPr>
        <dsp:cNvPr id="0" name=""/>
        <dsp:cNvSpPr/>
      </dsp:nvSpPr>
      <dsp:spPr>
        <a:xfrm>
          <a:off x="0" y="1156544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 5 4 2 8 ) - ( 1 4 5 2 8 ), 5 &gt; 4 olduğu üçün</a:t>
          </a:r>
        </a:p>
      </dsp:txBody>
      <dsp:txXfrm>
        <a:off x="0" y="1156544"/>
        <a:ext cx="11663081" cy="384649"/>
      </dsp:txXfrm>
    </dsp:sp>
    <dsp:sp modelId="{23B74786-4746-4CA4-AEAD-1F296044CA00}">
      <dsp:nvSpPr>
        <dsp:cNvPr id="0" name=""/>
        <dsp:cNvSpPr/>
      </dsp:nvSpPr>
      <dsp:spPr>
        <a:xfrm>
          <a:off x="0" y="1541194"/>
          <a:ext cx="11663081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7EFBD2-E248-4D56-B529-9C274B9FA128}">
      <dsp:nvSpPr>
        <dsp:cNvPr id="0" name=""/>
        <dsp:cNvSpPr/>
      </dsp:nvSpPr>
      <dsp:spPr>
        <a:xfrm>
          <a:off x="0" y="1541194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 4 5 2 8 ) - ( 1 4 2 5 8 ), 5 &gt; 2 olduğu</a:t>
          </a:r>
        </a:p>
      </dsp:txBody>
      <dsp:txXfrm>
        <a:off x="0" y="1541194"/>
        <a:ext cx="11663081" cy="384649"/>
      </dsp:txXfrm>
    </dsp:sp>
    <dsp:sp modelId="{63DCF231-2084-4B13-9F80-F1D789C4099C}">
      <dsp:nvSpPr>
        <dsp:cNvPr id="0" name=""/>
        <dsp:cNvSpPr/>
      </dsp:nvSpPr>
      <dsp:spPr>
        <a:xfrm>
          <a:off x="0" y="1925844"/>
          <a:ext cx="1166308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FC9FAA-4780-46A5-B3A9-CA063464F823}">
      <dsp:nvSpPr>
        <dsp:cNvPr id="0" name=""/>
        <dsp:cNvSpPr/>
      </dsp:nvSpPr>
      <dsp:spPr>
        <a:xfrm>
          <a:off x="0" y="1925844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 4 2 5 8 ) - ( 1 4 2 5 8 ), 5 &lt; 8, heç bir dəyişiklik olmur.</a:t>
          </a:r>
        </a:p>
      </dsp:txBody>
      <dsp:txXfrm>
        <a:off x="0" y="1925844"/>
        <a:ext cx="11663081" cy="384649"/>
      </dsp:txXfrm>
    </dsp:sp>
    <dsp:sp modelId="{F0B81B8F-F25C-4E7C-B73A-048880EA8609}">
      <dsp:nvSpPr>
        <dsp:cNvPr id="0" name=""/>
        <dsp:cNvSpPr/>
      </dsp:nvSpPr>
      <dsp:spPr>
        <a:xfrm>
          <a:off x="0" y="2310493"/>
          <a:ext cx="1166308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EA0356-71ED-4656-8692-7CACEFFB95CD}">
      <dsp:nvSpPr>
        <dsp:cNvPr id="0" name=""/>
        <dsp:cNvSpPr/>
      </dsp:nvSpPr>
      <dsp:spPr>
        <a:xfrm>
          <a:off x="0" y="2310493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İkinci</a:t>
          </a:r>
          <a:r>
            <a:rPr lang="en-US" sz="1800" b="1" kern="1200" dirty="0"/>
            <a:t> </a:t>
          </a:r>
          <a:r>
            <a:rPr lang="en-US" sz="1800" b="1" kern="1200" dirty="0" err="1"/>
            <a:t>keçid</a:t>
          </a:r>
          <a:r>
            <a:rPr lang="en-US" sz="1800" b="1" kern="1200" dirty="0"/>
            <a:t>:</a:t>
          </a:r>
        </a:p>
      </dsp:txBody>
      <dsp:txXfrm>
        <a:off x="0" y="2310493"/>
        <a:ext cx="11663081" cy="384649"/>
      </dsp:txXfrm>
    </dsp:sp>
    <dsp:sp modelId="{5B19BF74-8551-44B3-83FF-094D96582660}">
      <dsp:nvSpPr>
        <dsp:cNvPr id="0" name=""/>
        <dsp:cNvSpPr/>
      </dsp:nvSpPr>
      <dsp:spPr>
        <a:xfrm>
          <a:off x="0" y="2695143"/>
          <a:ext cx="116630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168C86-5438-48EE-A142-B4604671454B}">
      <dsp:nvSpPr>
        <dsp:cNvPr id="0" name=""/>
        <dsp:cNvSpPr/>
      </dsp:nvSpPr>
      <dsp:spPr>
        <a:xfrm>
          <a:off x="0" y="2695143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( 1 4 2 5 8 ) - ( 1 4 2 5 8 )</a:t>
          </a:r>
        </a:p>
      </dsp:txBody>
      <dsp:txXfrm>
        <a:off x="0" y="2695143"/>
        <a:ext cx="11663081" cy="384649"/>
      </dsp:txXfrm>
    </dsp:sp>
    <dsp:sp modelId="{16C98B4F-FDBC-48C1-8317-05AABB0B61B4}">
      <dsp:nvSpPr>
        <dsp:cNvPr id="0" name=""/>
        <dsp:cNvSpPr/>
      </dsp:nvSpPr>
      <dsp:spPr>
        <a:xfrm>
          <a:off x="0" y="3079792"/>
          <a:ext cx="1166308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C7F4B7-A4D1-4C6A-8FB1-8C4C01D5BB22}">
      <dsp:nvSpPr>
        <dsp:cNvPr id="0" name=""/>
        <dsp:cNvSpPr/>
      </dsp:nvSpPr>
      <dsp:spPr>
        <a:xfrm>
          <a:off x="0" y="3079792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 4 2 5 8 ) - ( 1 2 4 5 8 ), 4 &gt; 2 olduğu üçün</a:t>
          </a:r>
        </a:p>
      </dsp:txBody>
      <dsp:txXfrm>
        <a:off x="0" y="3079792"/>
        <a:ext cx="11663081" cy="384649"/>
      </dsp:txXfrm>
    </dsp:sp>
    <dsp:sp modelId="{9FC7D54B-2040-4359-8D5E-450814BD72A7}">
      <dsp:nvSpPr>
        <dsp:cNvPr id="0" name=""/>
        <dsp:cNvSpPr/>
      </dsp:nvSpPr>
      <dsp:spPr>
        <a:xfrm>
          <a:off x="0" y="3464442"/>
          <a:ext cx="11663081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DA9873-88D1-49FF-A1E9-014F53025D4D}">
      <dsp:nvSpPr>
        <dsp:cNvPr id="0" name=""/>
        <dsp:cNvSpPr/>
      </dsp:nvSpPr>
      <dsp:spPr>
        <a:xfrm>
          <a:off x="0" y="3464442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 2 4 5 8 ) - ( 1 2 4 5 8 )</a:t>
          </a:r>
        </a:p>
      </dsp:txBody>
      <dsp:txXfrm>
        <a:off x="0" y="3464442"/>
        <a:ext cx="11663081" cy="384649"/>
      </dsp:txXfrm>
    </dsp:sp>
    <dsp:sp modelId="{B9456425-09D3-4287-8846-BED91FA7DE47}">
      <dsp:nvSpPr>
        <dsp:cNvPr id="0" name=""/>
        <dsp:cNvSpPr/>
      </dsp:nvSpPr>
      <dsp:spPr>
        <a:xfrm>
          <a:off x="0" y="3849091"/>
          <a:ext cx="1166308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ACEAA3-31F7-4E3D-84DC-47A674C815AC}">
      <dsp:nvSpPr>
        <dsp:cNvPr id="0" name=""/>
        <dsp:cNvSpPr/>
      </dsp:nvSpPr>
      <dsp:spPr>
        <a:xfrm>
          <a:off x="0" y="3849091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 2 4 5 8 ) - ( 1 2 4 5 8 )</a:t>
          </a:r>
        </a:p>
      </dsp:txBody>
      <dsp:txXfrm>
        <a:off x="0" y="3849091"/>
        <a:ext cx="11663081" cy="384649"/>
      </dsp:txXfrm>
    </dsp:sp>
    <dsp:sp modelId="{96401BF2-BDEE-455D-B79E-74AE3318F20B}">
      <dsp:nvSpPr>
        <dsp:cNvPr id="0" name=""/>
        <dsp:cNvSpPr/>
      </dsp:nvSpPr>
      <dsp:spPr>
        <a:xfrm>
          <a:off x="0" y="4233741"/>
          <a:ext cx="1166308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B5E75F-79DE-4D24-81F1-C144AA53A63F}">
      <dsp:nvSpPr>
        <dsp:cNvPr id="0" name=""/>
        <dsp:cNvSpPr/>
      </dsp:nvSpPr>
      <dsp:spPr>
        <a:xfrm>
          <a:off x="0" y="4233741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Hal - hazırda massiv artma sırasına görə sıralanıb (nizamlanıb). Amma alqoritm bunun belə olduğunu bilmədiyi üçün elementlərin yerini dəyişmədən birdaha elementləri müqayisə edəcək.</a:t>
          </a:r>
        </a:p>
      </dsp:txBody>
      <dsp:txXfrm>
        <a:off x="0" y="4233741"/>
        <a:ext cx="11663081" cy="384649"/>
      </dsp:txXfrm>
    </dsp:sp>
    <dsp:sp modelId="{5543393F-C039-42E8-97DF-54E1B4B19179}">
      <dsp:nvSpPr>
        <dsp:cNvPr id="0" name=""/>
        <dsp:cNvSpPr/>
      </dsp:nvSpPr>
      <dsp:spPr>
        <a:xfrm>
          <a:off x="0" y="4618390"/>
          <a:ext cx="116630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0A00C9-9F83-494E-9F5F-2D494DD1EF6B}">
      <dsp:nvSpPr>
        <dsp:cNvPr id="0" name=""/>
        <dsp:cNvSpPr/>
      </dsp:nvSpPr>
      <dsp:spPr>
        <a:xfrm>
          <a:off x="0" y="4618390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Üçüncü</a:t>
          </a:r>
          <a:r>
            <a:rPr lang="en-US" sz="1800" b="1" kern="1200" dirty="0"/>
            <a:t> </a:t>
          </a:r>
          <a:r>
            <a:rPr lang="en-US" sz="1800" b="1" kern="1200" dirty="0" err="1"/>
            <a:t>keçid</a:t>
          </a:r>
          <a:r>
            <a:rPr lang="en-US" sz="1800" b="1" kern="1200" dirty="0"/>
            <a:t>:</a:t>
          </a:r>
        </a:p>
      </dsp:txBody>
      <dsp:txXfrm>
        <a:off x="0" y="4618390"/>
        <a:ext cx="11663081" cy="384649"/>
      </dsp:txXfrm>
    </dsp:sp>
    <dsp:sp modelId="{0F74035C-0BB1-48AA-8E5A-4DA7CEFE25DE}">
      <dsp:nvSpPr>
        <dsp:cNvPr id="0" name=""/>
        <dsp:cNvSpPr/>
      </dsp:nvSpPr>
      <dsp:spPr>
        <a:xfrm>
          <a:off x="0" y="5003040"/>
          <a:ext cx="1166308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50AFD-9D2E-4298-9B5B-FFF6BE97A26E}">
      <dsp:nvSpPr>
        <dsp:cNvPr id="0" name=""/>
        <dsp:cNvSpPr/>
      </dsp:nvSpPr>
      <dsp:spPr>
        <a:xfrm>
          <a:off x="0" y="5003040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( 1 2 4 5 8 ) - ( 1 2 4 5 8 )</a:t>
          </a:r>
        </a:p>
      </dsp:txBody>
      <dsp:txXfrm>
        <a:off x="0" y="5003040"/>
        <a:ext cx="11663081" cy="384649"/>
      </dsp:txXfrm>
    </dsp:sp>
    <dsp:sp modelId="{F84FE136-5D9F-4698-8102-F4E14446FF3E}">
      <dsp:nvSpPr>
        <dsp:cNvPr id="0" name=""/>
        <dsp:cNvSpPr/>
      </dsp:nvSpPr>
      <dsp:spPr>
        <a:xfrm>
          <a:off x="0" y="5387690"/>
          <a:ext cx="11663081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9DBE892-1EF6-4686-8ABD-471B8119B918}">
      <dsp:nvSpPr>
        <dsp:cNvPr id="0" name=""/>
        <dsp:cNvSpPr/>
      </dsp:nvSpPr>
      <dsp:spPr>
        <a:xfrm>
          <a:off x="0" y="5387690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 2 4 5 8 ) - ( 1 2 4 5 8 )</a:t>
          </a:r>
        </a:p>
      </dsp:txBody>
      <dsp:txXfrm>
        <a:off x="0" y="5387690"/>
        <a:ext cx="11663081" cy="384649"/>
      </dsp:txXfrm>
    </dsp:sp>
    <dsp:sp modelId="{725EE1D1-90FE-40F5-80B9-DA56F87FEBA5}">
      <dsp:nvSpPr>
        <dsp:cNvPr id="0" name=""/>
        <dsp:cNvSpPr/>
      </dsp:nvSpPr>
      <dsp:spPr>
        <a:xfrm>
          <a:off x="0" y="5772339"/>
          <a:ext cx="1166308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C9D3E0-4300-4667-88A7-E28C138A2045}">
      <dsp:nvSpPr>
        <dsp:cNvPr id="0" name=""/>
        <dsp:cNvSpPr/>
      </dsp:nvSpPr>
      <dsp:spPr>
        <a:xfrm>
          <a:off x="0" y="5772339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 2 4 5 8 ) - ( 1 2 4 5 8 )</a:t>
          </a:r>
        </a:p>
      </dsp:txBody>
      <dsp:txXfrm>
        <a:off x="0" y="5772339"/>
        <a:ext cx="11663081" cy="384649"/>
      </dsp:txXfrm>
    </dsp:sp>
    <dsp:sp modelId="{815328BC-EC0A-476F-95E9-21DA01B81CC1}">
      <dsp:nvSpPr>
        <dsp:cNvPr id="0" name=""/>
        <dsp:cNvSpPr/>
      </dsp:nvSpPr>
      <dsp:spPr>
        <a:xfrm>
          <a:off x="0" y="6156989"/>
          <a:ext cx="1166308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4BA077-67A5-4B97-B3B3-D9EA21B07730}">
      <dsp:nvSpPr>
        <dsp:cNvPr id="0" name=""/>
        <dsp:cNvSpPr/>
      </dsp:nvSpPr>
      <dsp:spPr>
        <a:xfrm>
          <a:off x="0" y="6156989"/>
          <a:ext cx="11663081" cy="3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( 1 2 4 5 8 ) - ( 1 2 4 5 8 )</a:t>
          </a:r>
        </a:p>
      </dsp:txBody>
      <dsp:txXfrm>
        <a:off x="0" y="6156989"/>
        <a:ext cx="11663081" cy="384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379D7-2A93-4002-802B-2B35A5F1148E}">
      <dsp:nvSpPr>
        <dsp:cNvPr id="0" name=""/>
        <dsp:cNvSpPr/>
      </dsp:nvSpPr>
      <dsp:spPr>
        <a:xfrm>
          <a:off x="588084" y="1159869"/>
          <a:ext cx="10585523" cy="96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1)İlk öncə massivin ilk elementi götürülür və o götürülən ilk element özündən sonrakı element ilə müqayisə prosesinə girir.</a:t>
          </a:r>
        </a:p>
      </dsp:txBody>
      <dsp:txXfrm>
        <a:off x="588084" y="1159869"/>
        <a:ext cx="10585523" cy="962320"/>
      </dsp:txXfrm>
    </dsp:sp>
    <dsp:sp modelId="{67C5FD26-05A1-45C1-A5A5-559FA1DECA43}">
      <dsp:nvSpPr>
        <dsp:cNvPr id="0" name=""/>
        <dsp:cNvSpPr/>
      </dsp:nvSpPr>
      <dsp:spPr>
        <a:xfrm>
          <a:off x="588084" y="2122190"/>
          <a:ext cx="1411403" cy="235233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48430-769A-4790-8A8E-A48480FC4A65}">
      <dsp:nvSpPr>
        <dsp:cNvPr id="0" name=""/>
        <dsp:cNvSpPr/>
      </dsp:nvSpPr>
      <dsp:spPr>
        <a:xfrm>
          <a:off x="2081819" y="2122190"/>
          <a:ext cx="1411403" cy="235233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B8680-B976-435F-94B9-7FF4A6B9008A}">
      <dsp:nvSpPr>
        <dsp:cNvPr id="0" name=""/>
        <dsp:cNvSpPr/>
      </dsp:nvSpPr>
      <dsp:spPr>
        <a:xfrm>
          <a:off x="3575554" y="2122190"/>
          <a:ext cx="1411403" cy="235233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8BB83-33A4-455F-8265-117F36B10812}">
      <dsp:nvSpPr>
        <dsp:cNvPr id="0" name=""/>
        <dsp:cNvSpPr/>
      </dsp:nvSpPr>
      <dsp:spPr>
        <a:xfrm>
          <a:off x="5069289" y="2122190"/>
          <a:ext cx="1411403" cy="235233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2D195-16BD-422C-81EE-03CE39757BEC}">
      <dsp:nvSpPr>
        <dsp:cNvPr id="0" name=""/>
        <dsp:cNvSpPr/>
      </dsp:nvSpPr>
      <dsp:spPr>
        <a:xfrm>
          <a:off x="6563024" y="2122190"/>
          <a:ext cx="1411403" cy="23523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ED3-2BDB-47F7-AF6A-9312B36A173E}">
      <dsp:nvSpPr>
        <dsp:cNvPr id="0" name=""/>
        <dsp:cNvSpPr/>
      </dsp:nvSpPr>
      <dsp:spPr>
        <a:xfrm>
          <a:off x="8056759" y="2122190"/>
          <a:ext cx="1411403" cy="235233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4E12B-0A28-490E-9BF9-05DF6C3774E1}">
      <dsp:nvSpPr>
        <dsp:cNvPr id="0" name=""/>
        <dsp:cNvSpPr/>
      </dsp:nvSpPr>
      <dsp:spPr>
        <a:xfrm>
          <a:off x="9550494" y="2122190"/>
          <a:ext cx="1411403" cy="235233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977D9-FF55-413D-86A2-4194AFB64925}">
      <dsp:nvSpPr>
        <dsp:cNvPr id="0" name=""/>
        <dsp:cNvSpPr/>
      </dsp:nvSpPr>
      <dsp:spPr>
        <a:xfrm>
          <a:off x="588084" y="2480598"/>
          <a:ext cx="10585523" cy="96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2) Əgər götürülən massivin birinci elementi, özündən sonrakı elementdən böyükdürsə, o zaman birinci elementlə, ikinci elementin yerləri dəyişdirilir.</a:t>
          </a:r>
        </a:p>
      </dsp:txBody>
      <dsp:txXfrm>
        <a:off x="588084" y="2480598"/>
        <a:ext cx="10585523" cy="962320"/>
      </dsp:txXfrm>
    </dsp:sp>
    <dsp:sp modelId="{8569F620-F0B7-4B95-A385-9E71B3B215C0}">
      <dsp:nvSpPr>
        <dsp:cNvPr id="0" name=""/>
        <dsp:cNvSpPr/>
      </dsp:nvSpPr>
      <dsp:spPr>
        <a:xfrm>
          <a:off x="588084" y="3442919"/>
          <a:ext cx="1411403" cy="235233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334F-90AD-43EA-A216-54A8C7642043}">
      <dsp:nvSpPr>
        <dsp:cNvPr id="0" name=""/>
        <dsp:cNvSpPr/>
      </dsp:nvSpPr>
      <dsp:spPr>
        <a:xfrm>
          <a:off x="2081819" y="3442919"/>
          <a:ext cx="1411403" cy="235233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089E3-1070-48FE-9928-FFBBBD20B1E8}">
      <dsp:nvSpPr>
        <dsp:cNvPr id="0" name=""/>
        <dsp:cNvSpPr/>
      </dsp:nvSpPr>
      <dsp:spPr>
        <a:xfrm>
          <a:off x="3575554" y="3442919"/>
          <a:ext cx="1411403" cy="23523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DD502-6975-4BA8-BAE4-C57E4B469008}">
      <dsp:nvSpPr>
        <dsp:cNvPr id="0" name=""/>
        <dsp:cNvSpPr/>
      </dsp:nvSpPr>
      <dsp:spPr>
        <a:xfrm>
          <a:off x="5069289" y="3442919"/>
          <a:ext cx="1411403" cy="235233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99400-FFE9-42D8-A268-2455F02A1507}">
      <dsp:nvSpPr>
        <dsp:cNvPr id="0" name=""/>
        <dsp:cNvSpPr/>
      </dsp:nvSpPr>
      <dsp:spPr>
        <a:xfrm>
          <a:off x="6563024" y="3442919"/>
          <a:ext cx="1411403" cy="235233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3382B-D1C9-432A-B9B8-2FAC81A5E4F5}">
      <dsp:nvSpPr>
        <dsp:cNvPr id="0" name=""/>
        <dsp:cNvSpPr/>
      </dsp:nvSpPr>
      <dsp:spPr>
        <a:xfrm>
          <a:off x="8056759" y="3442919"/>
          <a:ext cx="1411403" cy="235233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79981-5839-439A-9BA1-ABA1D9B6B96A}">
      <dsp:nvSpPr>
        <dsp:cNvPr id="0" name=""/>
        <dsp:cNvSpPr/>
      </dsp:nvSpPr>
      <dsp:spPr>
        <a:xfrm>
          <a:off x="9550494" y="3442919"/>
          <a:ext cx="1411403" cy="235233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CDD4E-F39F-45E3-A8B7-DF27D9C74671}">
      <dsp:nvSpPr>
        <dsp:cNvPr id="0" name=""/>
        <dsp:cNvSpPr/>
      </dsp:nvSpPr>
      <dsp:spPr>
        <a:xfrm>
          <a:off x="588084" y="3801328"/>
          <a:ext cx="10585523" cy="96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3)Daha sonra, növbəti element ilə bir sonrakı element arasında müqayisə prosesi gedir.</a:t>
          </a:r>
        </a:p>
      </dsp:txBody>
      <dsp:txXfrm>
        <a:off x="588084" y="3801328"/>
        <a:ext cx="10585523" cy="962320"/>
      </dsp:txXfrm>
    </dsp:sp>
    <dsp:sp modelId="{19635E28-CFA8-4D95-B4E6-DB08E07F027A}">
      <dsp:nvSpPr>
        <dsp:cNvPr id="0" name=""/>
        <dsp:cNvSpPr/>
      </dsp:nvSpPr>
      <dsp:spPr>
        <a:xfrm>
          <a:off x="588084" y="4763648"/>
          <a:ext cx="1411403" cy="23523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41C11-009A-4674-8251-01C54D32582E}">
      <dsp:nvSpPr>
        <dsp:cNvPr id="0" name=""/>
        <dsp:cNvSpPr/>
      </dsp:nvSpPr>
      <dsp:spPr>
        <a:xfrm>
          <a:off x="2081819" y="4763648"/>
          <a:ext cx="1411403" cy="235233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09D54-C23E-417B-B53A-3D401F960F14}">
      <dsp:nvSpPr>
        <dsp:cNvPr id="0" name=""/>
        <dsp:cNvSpPr/>
      </dsp:nvSpPr>
      <dsp:spPr>
        <a:xfrm>
          <a:off x="3575554" y="4763648"/>
          <a:ext cx="1411403" cy="235233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F1DF6-787B-466B-A447-D9A76C08E9F9}">
      <dsp:nvSpPr>
        <dsp:cNvPr id="0" name=""/>
        <dsp:cNvSpPr/>
      </dsp:nvSpPr>
      <dsp:spPr>
        <a:xfrm>
          <a:off x="5069289" y="4763648"/>
          <a:ext cx="1411403" cy="235233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80079-FF74-4B7B-9851-1C351AAFCEE3}">
      <dsp:nvSpPr>
        <dsp:cNvPr id="0" name=""/>
        <dsp:cNvSpPr/>
      </dsp:nvSpPr>
      <dsp:spPr>
        <a:xfrm>
          <a:off x="6563024" y="4763648"/>
          <a:ext cx="1411403" cy="235233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9F628-34D2-403A-A3FF-3C541C0760B4}">
      <dsp:nvSpPr>
        <dsp:cNvPr id="0" name=""/>
        <dsp:cNvSpPr/>
      </dsp:nvSpPr>
      <dsp:spPr>
        <a:xfrm>
          <a:off x="8056759" y="4763648"/>
          <a:ext cx="1411403" cy="235233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10D5-2BA5-4797-96A5-4FAECCFB147E}">
      <dsp:nvSpPr>
        <dsp:cNvPr id="0" name=""/>
        <dsp:cNvSpPr/>
      </dsp:nvSpPr>
      <dsp:spPr>
        <a:xfrm>
          <a:off x="9550494" y="4763648"/>
          <a:ext cx="1411403" cy="235233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notesSlide" Target="../notesSlides/notesSlide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slideLayout" Target="../slideLayouts/slideLayout2.xml"/><Relationship Id="rId16" Type="http://schemas.microsoft.com/office/2007/relationships/diagramDrawing" Target="../diagrams/drawin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11" Type="http://schemas.microsoft.com/office/2007/relationships/diagramDrawing" Target="../diagrams/drawing2.xml"/><Relationship Id="rId5" Type="http://schemas.openxmlformats.org/officeDocument/2006/relationships/image" Target="../media/image7.jpeg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image" Target="../media/image1.jpe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3DE741-8AD3-4850-BF81-885E0836F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395740"/>
              </p:ext>
            </p:extLst>
          </p:nvPr>
        </p:nvGraphicFramePr>
        <p:xfrm>
          <a:off x="7261412" y="1604682"/>
          <a:ext cx="3774141" cy="3594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8F52C3-C676-43FB-A85E-E456AD95E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691158"/>
              </p:ext>
            </p:extLst>
          </p:nvPr>
        </p:nvGraphicFramePr>
        <p:xfrm>
          <a:off x="188259" y="358588"/>
          <a:ext cx="11250358" cy="122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A7FB3A-7603-4E4D-BC86-CE5B47014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103537"/>
              </p:ext>
            </p:extLst>
          </p:nvPr>
        </p:nvGraphicFramePr>
        <p:xfrm>
          <a:off x="385482" y="1732449"/>
          <a:ext cx="10918607" cy="4067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051A0-ACEF-4D10-BFCA-8DAA5C57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256430"/>
            <a:ext cx="10802471" cy="6414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626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829763-FAD2-4A3A-B70E-2C2370631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80789"/>
              </p:ext>
            </p:extLst>
          </p:nvPr>
        </p:nvGraphicFramePr>
        <p:xfrm>
          <a:off x="286871" y="152400"/>
          <a:ext cx="11663082" cy="6544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3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DA1CCA-F3FE-4371-B26D-8325958EA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0026"/>
              </p:ext>
            </p:extLst>
          </p:nvPr>
        </p:nvGraphicFramePr>
        <p:xfrm>
          <a:off x="206188" y="313766"/>
          <a:ext cx="11761693" cy="615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98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{D39DF24A-73D2-461D-AC66-3EE8931E7511}tf55705232_win32</Template>
  <TotalTime>16</TotalTime>
  <Words>384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Fidan Süleymanova</dc:creator>
  <cp:lastModifiedBy>Fidan Süleymanova</cp:lastModifiedBy>
  <cp:revision>1</cp:revision>
  <dcterms:created xsi:type="dcterms:W3CDTF">2022-11-02T15:50:45Z</dcterms:created>
  <dcterms:modified xsi:type="dcterms:W3CDTF">2022-11-02T16:06:48Z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