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harts/chart1.xml" ContentType="application/vnd.openxmlformats-officedocument.drawingml.char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charts/chart2.xml" ContentType="application/vnd.openxmlformats-officedocument.drawingml.chart+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charts/chart3.xml" ContentType="application/vnd.openxmlformats-officedocument.drawingml.chart+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590799031476998E-2"/>
          <c:y val="2.376599634369287E-2"/>
          <c:w val="0.97481840193704605"/>
          <c:h val="0.95246800731261427"/>
        </c:manualLayout>
      </c:layout>
      <c:barChart>
        <c:barDir val="col"/>
        <c:grouping val="stacked"/>
        <c:varyColors val="0"/>
        <c:ser>
          <c:idx val="0"/>
          <c:order val="0"/>
          <c:spPr>
            <a:solidFill>
              <a:srgbClr val="007770"/>
            </a:solidFill>
            <a:ln>
              <a:noFill/>
            </a:ln>
          </c:spPr>
          <c:invertIfNegative val="0"/>
          <c:val>
            <c:numRef>
              <c:f>Sheet1!$A$1:$E$1</c:f>
              <c:numCache>
                <c:formatCode>General</c:formatCode>
                <c:ptCount val="5"/>
                <c:pt idx="0">
                  <c:v>526</c:v>
                </c:pt>
                <c:pt idx="1">
                  <c:v>791</c:v>
                </c:pt>
                <c:pt idx="2">
                  <c:v>448</c:v>
                </c:pt>
                <c:pt idx="3">
                  <c:v>545</c:v>
                </c:pt>
                <c:pt idx="4">
                  <c:v>586</c:v>
                </c:pt>
              </c:numCache>
            </c:numRef>
          </c:val>
          <c:extLst>
            <c:ext xmlns:c16="http://schemas.microsoft.com/office/drawing/2014/chart" uri="{C3380CC4-5D6E-409C-BE32-E72D297353CC}">
              <c16:uniqueId val="{00000000-CB59-4024-B63E-51D662D74B1C}"/>
            </c:ext>
          </c:extLst>
        </c:ser>
        <c:ser>
          <c:idx val="1"/>
          <c:order val="1"/>
          <c:spPr>
            <a:solidFill>
              <a:srgbClr val="C30C3E"/>
            </a:solidFill>
            <a:ln>
              <a:noFill/>
            </a:ln>
          </c:spPr>
          <c:invertIfNegative val="0"/>
          <c:val>
            <c:numRef>
              <c:f>Sheet1!$A$2:$E$2</c:f>
              <c:numCache>
                <c:formatCode>General</c:formatCode>
                <c:ptCount val="5"/>
                <c:pt idx="0">
                  <c:v>377</c:v>
                </c:pt>
                <c:pt idx="1">
                  <c:v>114</c:v>
                </c:pt>
                <c:pt idx="2">
                  <c:v>459</c:v>
                </c:pt>
                <c:pt idx="3">
                  <c:v>359</c:v>
                </c:pt>
                <c:pt idx="4">
                  <c:v>321</c:v>
                </c:pt>
              </c:numCache>
            </c:numRef>
          </c:val>
          <c:extLst>
            <c:ext xmlns:c16="http://schemas.microsoft.com/office/drawing/2014/chart" uri="{C3380CC4-5D6E-409C-BE32-E72D297353CC}">
              <c16:uniqueId val="{00000001-CB59-4024-B63E-51D662D74B1C}"/>
            </c:ext>
          </c:extLst>
        </c:ser>
        <c:dLbls>
          <c:showLegendKey val="0"/>
          <c:showVal val="0"/>
          <c:showCatName val="0"/>
          <c:showSerName val="0"/>
          <c:showPercent val="0"/>
          <c:showBubbleSize val="0"/>
        </c:dLbls>
        <c:gapWidth val="80"/>
        <c:overlap val="100"/>
        <c:axId val="585874328"/>
        <c:axId val="1"/>
      </c:barChart>
      <c:catAx>
        <c:axId val="585874328"/>
        <c:scaling>
          <c:orientation val="minMax"/>
        </c:scaling>
        <c:delete val="0"/>
        <c:axPos val="b"/>
        <c:majorGridlines>
          <c:spPr>
            <a:ln>
              <a:noFill/>
            </a:ln>
          </c:spPr>
        </c:majorGridlines>
        <c:majorTickMark val="none"/>
        <c:minorTickMark val="none"/>
        <c:tickLblPos val="none"/>
        <c:spPr>
          <a:ln w="9525">
            <a:solidFill>
              <a:schemeClr val="tx1"/>
            </a:solidFill>
            <a:prstDash val="solid"/>
          </a:ln>
        </c:spPr>
        <c:crossAx val="1"/>
        <c:crosses val="min"/>
        <c:auto val="0"/>
        <c:lblAlgn val="ctr"/>
        <c:lblOffset val="100"/>
        <c:noMultiLvlLbl val="0"/>
      </c:catAx>
      <c:valAx>
        <c:axId val="1"/>
        <c:scaling>
          <c:orientation val="minMax"/>
          <c:max val="907"/>
          <c:min val="0"/>
        </c:scaling>
        <c:delete val="1"/>
        <c:axPos val="l"/>
        <c:numFmt formatCode="General" sourceLinked="1"/>
        <c:majorTickMark val="out"/>
        <c:minorTickMark val="none"/>
        <c:tickLblPos val="nextTo"/>
        <c:crossAx val="585874328"/>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590799031476998E-2"/>
          <c:y val="2.376599634369287E-2"/>
          <c:w val="0.97481840193704605"/>
          <c:h val="0.95246800731261427"/>
        </c:manualLayout>
      </c:layout>
      <c:barChart>
        <c:barDir val="col"/>
        <c:grouping val="stacked"/>
        <c:varyColors val="0"/>
        <c:ser>
          <c:idx val="0"/>
          <c:order val="0"/>
          <c:spPr>
            <a:solidFill>
              <a:srgbClr val="007770"/>
            </a:solidFill>
            <a:ln>
              <a:noFill/>
            </a:ln>
          </c:spPr>
          <c:invertIfNegative val="0"/>
          <c:val>
            <c:numRef>
              <c:f>Sheet1!$A$1:$E$1</c:f>
              <c:numCache>
                <c:formatCode>General</c:formatCode>
                <c:ptCount val="5"/>
                <c:pt idx="0">
                  <c:v>309</c:v>
                </c:pt>
                <c:pt idx="1">
                  <c:v>704</c:v>
                </c:pt>
                <c:pt idx="2">
                  <c:v>299</c:v>
                </c:pt>
                <c:pt idx="3">
                  <c:v>409</c:v>
                </c:pt>
                <c:pt idx="4">
                  <c:v>476</c:v>
                </c:pt>
              </c:numCache>
            </c:numRef>
          </c:val>
          <c:extLst>
            <c:ext xmlns:c16="http://schemas.microsoft.com/office/drawing/2014/chart" uri="{C3380CC4-5D6E-409C-BE32-E72D297353CC}">
              <c16:uniqueId val="{00000000-9451-42E9-91E9-E9C7ECC652FA}"/>
            </c:ext>
          </c:extLst>
        </c:ser>
        <c:ser>
          <c:idx val="1"/>
          <c:order val="1"/>
          <c:spPr>
            <a:solidFill>
              <a:srgbClr val="C30C3E"/>
            </a:solidFill>
            <a:ln>
              <a:noFill/>
            </a:ln>
          </c:spPr>
          <c:invertIfNegative val="0"/>
          <c:val>
            <c:numRef>
              <c:f>Sheet1!$A$2:$E$2</c:f>
              <c:numCache>
                <c:formatCode>General</c:formatCode>
                <c:ptCount val="5"/>
                <c:pt idx="0">
                  <c:v>217</c:v>
                </c:pt>
                <c:pt idx="1">
                  <c:v>87</c:v>
                </c:pt>
                <c:pt idx="2">
                  <c:v>149</c:v>
                </c:pt>
                <c:pt idx="3">
                  <c:v>136</c:v>
                </c:pt>
                <c:pt idx="4">
                  <c:v>110</c:v>
                </c:pt>
              </c:numCache>
            </c:numRef>
          </c:val>
          <c:extLst>
            <c:ext xmlns:c16="http://schemas.microsoft.com/office/drawing/2014/chart" uri="{C3380CC4-5D6E-409C-BE32-E72D297353CC}">
              <c16:uniqueId val="{00000001-9451-42E9-91E9-E9C7ECC652FA}"/>
            </c:ext>
          </c:extLst>
        </c:ser>
        <c:dLbls>
          <c:showLegendKey val="0"/>
          <c:showVal val="0"/>
          <c:showCatName val="0"/>
          <c:showSerName val="0"/>
          <c:showPercent val="0"/>
          <c:showBubbleSize val="0"/>
        </c:dLbls>
        <c:gapWidth val="80"/>
        <c:overlap val="100"/>
        <c:axId val="577782456"/>
        <c:axId val="1"/>
      </c:barChart>
      <c:catAx>
        <c:axId val="577782456"/>
        <c:scaling>
          <c:orientation val="minMax"/>
        </c:scaling>
        <c:delete val="0"/>
        <c:axPos val="b"/>
        <c:majorGridlines>
          <c:spPr>
            <a:ln>
              <a:noFill/>
            </a:ln>
          </c:spPr>
        </c:majorGridlines>
        <c:majorTickMark val="none"/>
        <c:minorTickMark val="none"/>
        <c:tickLblPos val="none"/>
        <c:spPr>
          <a:ln w="9525">
            <a:solidFill>
              <a:schemeClr val="tx1"/>
            </a:solidFill>
            <a:prstDash val="solid"/>
          </a:ln>
        </c:spPr>
        <c:crossAx val="1"/>
        <c:crosses val="min"/>
        <c:auto val="0"/>
        <c:lblAlgn val="ctr"/>
        <c:lblOffset val="100"/>
        <c:noMultiLvlLbl val="0"/>
      </c:catAx>
      <c:valAx>
        <c:axId val="1"/>
        <c:scaling>
          <c:orientation val="minMax"/>
          <c:max val="791"/>
          <c:min val="0"/>
        </c:scaling>
        <c:delete val="1"/>
        <c:axPos val="l"/>
        <c:numFmt formatCode="General" sourceLinked="1"/>
        <c:majorTickMark val="out"/>
        <c:minorTickMark val="none"/>
        <c:tickLblPos val="nextTo"/>
        <c:crossAx val="577782456"/>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2590799031476998E-2"/>
          <c:y val="2.376599634369287E-2"/>
          <c:w val="0.97481840193704605"/>
          <c:h val="0.95246800731261427"/>
        </c:manualLayout>
      </c:layout>
      <c:barChart>
        <c:barDir val="col"/>
        <c:grouping val="stacked"/>
        <c:varyColors val="0"/>
        <c:ser>
          <c:idx val="0"/>
          <c:order val="0"/>
          <c:spPr>
            <a:solidFill>
              <a:srgbClr val="007770"/>
            </a:solidFill>
            <a:ln>
              <a:noFill/>
            </a:ln>
          </c:spPr>
          <c:invertIfNegative val="0"/>
          <c:val>
            <c:numRef>
              <c:f>Sheet1!$A$1:$E$1</c:f>
              <c:numCache>
                <c:formatCode>General</c:formatCode>
                <c:ptCount val="5"/>
                <c:pt idx="0">
                  <c:v>2</c:v>
                </c:pt>
                <c:pt idx="1">
                  <c:v>14</c:v>
                </c:pt>
                <c:pt idx="2">
                  <c:v>29</c:v>
                </c:pt>
                <c:pt idx="3">
                  <c:v>43</c:v>
                </c:pt>
                <c:pt idx="4">
                  <c:v>54</c:v>
                </c:pt>
              </c:numCache>
            </c:numRef>
          </c:val>
          <c:extLst>
            <c:ext xmlns:c16="http://schemas.microsoft.com/office/drawing/2014/chart" uri="{C3380CC4-5D6E-409C-BE32-E72D297353CC}">
              <c16:uniqueId val="{00000000-A41B-4288-AB7C-F4459F541B20}"/>
            </c:ext>
          </c:extLst>
        </c:ser>
        <c:ser>
          <c:idx val="1"/>
          <c:order val="1"/>
          <c:spPr>
            <a:solidFill>
              <a:srgbClr val="C30C3E"/>
            </a:solidFill>
            <a:ln>
              <a:noFill/>
            </a:ln>
          </c:spPr>
          <c:invertIfNegative val="0"/>
          <c:val>
            <c:numRef>
              <c:f>Sheet1!$A$2:$E$2</c:f>
              <c:numCache>
                <c:formatCode>General</c:formatCode>
                <c:ptCount val="5"/>
                <c:pt idx="0">
                  <c:v>524</c:v>
                </c:pt>
                <c:pt idx="1">
                  <c:v>777</c:v>
                </c:pt>
                <c:pt idx="2">
                  <c:v>419</c:v>
                </c:pt>
                <c:pt idx="3">
                  <c:v>502</c:v>
                </c:pt>
                <c:pt idx="4">
                  <c:v>532</c:v>
                </c:pt>
              </c:numCache>
            </c:numRef>
          </c:val>
          <c:extLst>
            <c:ext xmlns:c16="http://schemas.microsoft.com/office/drawing/2014/chart" uri="{C3380CC4-5D6E-409C-BE32-E72D297353CC}">
              <c16:uniqueId val="{00000001-A41B-4288-AB7C-F4459F541B20}"/>
            </c:ext>
          </c:extLst>
        </c:ser>
        <c:dLbls>
          <c:showLegendKey val="0"/>
          <c:showVal val="0"/>
          <c:showCatName val="0"/>
          <c:showSerName val="0"/>
          <c:showPercent val="0"/>
          <c:showBubbleSize val="0"/>
        </c:dLbls>
        <c:gapWidth val="80"/>
        <c:overlap val="100"/>
        <c:axId val="783774744"/>
        <c:axId val="1"/>
      </c:barChart>
      <c:catAx>
        <c:axId val="783774744"/>
        <c:scaling>
          <c:orientation val="minMax"/>
        </c:scaling>
        <c:delete val="0"/>
        <c:axPos val="b"/>
        <c:majorGridlines>
          <c:spPr>
            <a:ln>
              <a:noFill/>
            </a:ln>
          </c:spPr>
        </c:majorGridlines>
        <c:majorTickMark val="none"/>
        <c:minorTickMark val="none"/>
        <c:tickLblPos val="none"/>
        <c:spPr>
          <a:ln w="9525">
            <a:solidFill>
              <a:schemeClr val="tx1"/>
            </a:solidFill>
            <a:prstDash val="solid"/>
          </a:ln>
        </c:spPr>
        <c:crossAx val="1"/>
        <c:crosses val="min"/>
        <c:auto val="0"/>
        <c:lblAlgn val="ctr"/>
        <c:lblOffset val="100"/>
        <c:noMultiLvlLbl val="0"/>
      </c:catAx>
      <c:valAx>
        <c:axId val="1"/>
        <c:scaling>
          <c:orientation val="minMax"/>
          <c:max val="791"/>
          <c:min val="0"/>
        </c:scaling>
        <c:delete val="1"/>
        <c:axPos val="l"/>
        <c:numFmt formatCode="General" sourceLinked="1"/>
        <c:majorTickMark val="out"/>
        <c:minorTickMark val="none"/>
        <c:tickLblPos val="nextTo"/>
        <c:crossAx val="783774744"/>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710758377425046E-3"/>
          <c:y val="6.3661526294978246E-2"/>
          <c:w val="0.98165784832451497"/>
          <c:h val="0.91577698695136422"/>
        </c:manualLayout>
      </c:layout>
      <c:barChart>
        <c:barDir val="col"/>
        <c:grouping val="clustered"/>
        <c:varyColors val="0"/>
        <c:ser>
          <c:idx val="0"/>
          <c:order val="0"/>
          <c:spPr>
            <a:solidFill>
              <a:srgbClr val="C30C3E"/>
            </a:solidFill>
            <a:ln>
              <a:noFill/>
            </a:ln>
          </c:spPr>
          <c:invertIfNegative val="0"/>
          <c:dLbls>
            <c:dLbl>
              <c:idx val="0"/>
              <c:layout>
                <c:manualLayout>
                  <c:x val="0"/>
                  <c:y val="-0.33372874654013446"/>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800-4016-8870-DD91F958E6DE}"/>
                </c:ext>
              </c:extLst>
            </c:dLbl>
            <c:dLbl>
              <c:idx val="1"/>
              <c:layout>
                <c:manualLayout>
                  <c:x val="0"/>
                  <c:y val="-0.48952155001977066"/>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800-4016-8870-DD91F958E6DE}"/>
                </c:ext>
              </c:extLst>
            </c:dLbl>
            <c:dLbl>
              <c:idx val="2"/>
              <c:layout>
                <c:manualLayout>
                  <c:x val="0"/>
                  <c:y val="-0.3748517200474496"/>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800-4016-8870-DD91F958E6DE}"/>
                </c:ext>
              </c:extLst>
            </c:dLbl>
            <c:dLbl>
              <c:idx val="3"/>
              <c:layout>
                <c:manualLayout>
                  <c:x val="0"/>
                  <c:y val="-0.41755634638196915"/>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800-4016-8870-DD91F958E6DE}"/>
                </c:ext>
              </c:extLst>
            </c:dLbl>
            <c:dLbl>
              <c:idx val="4"/>
              <c:layout>
                <c:manualLayout>
                  <c:x val="0"/>
                  <c:y val="-0.44958481613285883"/>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800-4016-8870-DD91F958E6D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58.7452471</c:v>
                </c:pt>
                <c:pt idx="1">
                  <c:v>89.001264199999994</c:v>
                </c:pt>
                <c:pt idx="2">
                  <c:v>66.741071399999996</c:v>
                </c:pt>
                <c:pt idx="3">
                  <c:v>75.045871599999998</c:v>
                </c:pt>
                <c:pt idx="4">
                  <c:v>81.228668900000002</c:v>
                </c:pt>
              </c:numCache>
            </c:numRef>
          </c:val>
          <c:extLst>
            <c:ext xmlns:c16="http://schemas.microsoft.com/office/drawing/2014/chart" uri="{C3380CC4-5D6E-409C-BE32-E72D297353CC}">
              <c16:uniqueId val="{00000005-B800-4016-8870-DD91F958E6DE}"/>
            </c:ext>
          </c:extLst>
        </c:ser>
        <c:ser>
          <c:idx val="1"/>
          <c:order val="1"/>
          <c:spPr>
            <a:solidFill>
              <a:srgbClr val="007770"/>
            </a:solidFill>
            <a:ln>
              <a:noFill/>
            </a:ln>
          </c:spPr>
          <c:invertIfNegative val="0"/>
          <c:dLbls>
            <c:dLbl>
              <c:idx val="0"/>
              <c:layout>
                <c:manualLayout>
                  <c:x val="0"/>
                  <c:y val="5.9311981020166073E-3"/>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B800-4016-8870-DD91F958E6DE}"/>
                </c:ext>
              </c:extLst>
            </c:dLbl>
            <c:dLbl>
              <c:idx val="1"/>
              <c:layout>
                <c:manualLayout>
                  <c:x val="0"/>
                  <c:y val="-8.3036773428232496E-3"/>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B800-4016-8870-DD91F958E6DE}"/>
                </c:ext>
              </c:extLst>
            </c:dLbl>
            <c:dLbl>
              <c:idx val="2"/>
              <c:layout>
                <c:manualLayout>
                  <c:x val="0"/>
                  <c:y val="-5.6544088572558326E-2"/>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B800-4016-8870-DD91F958E6DE}"/>
                </c:ext>
              </c:extLst>
            </c:dLbl>
            <c:dLbl>
              <c:idx val="3"/>
              <c:layout>
                <c:manualLayout>
                  <c:x val="0"/>
                  <c:y val="-7.1174377224199295E-2"/>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B800-4016-8870-DD91F958E6DE}"/>
                </c:ext>
              </c:extLst>
            </c:dLbl>
            <c:dLbl>
              <c:idx val="4"/>
              <c:layout>
                <c:manualLayout>
                  <c:x val="0"/>
                  <c:y val="-7.9082641360221431E-2"/>
                </c:manualLayout>
              </c:layout>
              <c:numFmt formatCode="#,##0&quot;%&quot;;&quot;-&quot;#,##0&quot;%&quot;" sourceLinked="0"/>
              <c:spPr>
                <a:noFill/>
                <a:ln>
                  <a:noFill/>
                </a:ln>
              </c:spPr>
              <c:txPr>
                <a:bodyPr wrap="none"/>
                <a:lstStyle/>
                <a:p>
                  <a:pPr>
                    <a:defRPr sz="14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B800-4016-8870-DD91F958E6D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0.38022809999999996</c:v>
                </c:pt>
                <c:pt idx="1">
                  <c:v>1.7699115000000001</c:v>
                </c:pt>
                <c:pt idx="2">
                  <c:v>6.4732143000000004</c:v>
                </c:pt>
                <c:pt idx="3">
                  <c:v>7.8899082999999992</c:v>
                </c:pt>
                <c:pt idx="4">
                  <c:v>9.2150171000000007</c:v>
                </c:pt>
              </c:numCache>
            </c:numRef>
          </c:val>
          <c:extLst>
            <c:ext xmlns:c16="http://schemas.microsoft.com/office/drawing/2014/chart" uri="{C3380CC4-5D6E-409C-BE32-E72D297353CC}">
              <c16:uniqueId val="{0000000B-B800-4016-8870-DD91F958E6DE}"/>
            </c:ext>
          </c:extLst>
        </c:ser>
        <c:dLbls>
          <c:showLegendKey val="0"/>
          <c:showVal val="0"/>
          <c:showCatName val="0"/>
          <c:showSerName val="0"/>
          <c:showPercent val="0"/>
          <c:showBubbleSize val="0"/>
        </c:dLbls>
        <c:gapWidth val="80"/>
        <c:axId val="532658024"/>
        <c:axId val="1"/>
      </c:barChart>
      <c:catAx>
        <c:axId val="532658024"/>
        <c:scaling>
          <c:orientation val="minMax"/>
        </c:scaling>
        <c:delete val="0"/>
        <c:axPos val="b"/>
        <c:majorGridlines>
          <c:spPr>
            <a:ln>
              <a:noFill/>
            </a:ln>
          </c:spPr>
        </c:majorGridlines>
        <c:majorTickMark val="none"/>
        <c:minorTickMark val="none"/>
        <c:tickLblPos val="none"/>
        <c:spPr>
          <a:ln w="9525">
            <a:solidFill>
              <a:schemeClr val="tx1"/>
            </a:solidFill>
            <a:prstDash val="solid"/>
          </a:ln>
        </c:spPr>
        <c:crossAx val="1"/>
        <c:crosses val="min"/>
        <c:auto val="0"/>
        <c:lblAlgn val="ctr"/>
        <c:lblOffset val="100"/>
        <c:noMultiLvlLbl val="0"/>
      </c:catAx>
      <c:valAx>
        <c:axId val="1"/>
        <c:scaling>
          <c:orientation val="minMax"/>
          <c:max val="89.001264199999994"/>
          <c:min val="0"/>
        </c:scaling>
        <c:delete val="1"/>
        <c:axPos val="l"/>
        <c:numFmt formatCode="General" sourceLinked="1"/>
        <c:majorTickMark val="out"/>
        <c:minorTickMark val="none"/>
        <c:tickLblPos val="nextTo"/>
        <c:crossAx val="532658024"/>
        <c:crosses val="min"/>
        <c:crossBetween val="between"/>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EC56-7301-4CDF-8FDF-D0E19C2F4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5C6FA8-2F15-44EF-8608-6BD8274ECE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3028E8-2EEE-43ED-8AC8-942AD8251301}"/>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5" name="Footer Placeholder 4">
            <a:extLst>
              <a:ext uri="{FF2B5EF4-FFF2-40B4-BE49-F238E27FC236}">
                <a16:creationId xmlns:a16="http://schemas.microsoft.com/office/drawing/2014/main" id="{6FBEEEF6-2245-4968-93B6-C28F0BD62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E57DB-A66A-4986-A72F-9AD97D5F46D4}"/>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314637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5322-A095-44F3-A0CB-AD5BFE91A0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88FEA1-CC44-401D-A1C3-82B7CD1205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28A9E-88BE-457D-B83E-8CA11D05AE68}"/>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5" name="Footer Placeholder 4">
            <a:extLst>
              <a:ext uri="{FF2B5EF4-FFF2-40B4-BE49-F238E27FC236}">
                <a16:creationId xmlns:a16="http://schemas.microsoft.com/office/drawing/2014/main" id="{0ECBE8F5-A861-4350-891D-7DAD68241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9D135-F72F-4825-8DCF-4FACBA33BE38}"/>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397353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4AC4B-F3D6-4457-BB0C-FA067E476C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91D72F-8148-488F-B6BE-07CE646100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80BA4-42FD-47AC-89EB-82A21424C18D}"/>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5" name="Footer Placeholder 4">
            <a:extLst>
              <a:ext uri="{FF2B5EF4-FFF2-40B4-BE49-F238E27FC236}">
                <a16:creationId xmlns:a16="http://schemas.microsoft.com/office/drawing/2014/main" id="{24829D47-F3ED-4BE2-BB04-828F527FB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41B3F-0CF6-453B-9B55-C022C5C22FBC}"/>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112208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B613-0BAE-4562-9BC8-0BCBECE90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BF538D-70DD-4032-8F16-0FBD792C52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E895-4539-40CE-9439-16F49439C129}"/>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5" name="Footer Placeholder 4">
            <a:extLst>
              <a:ext uri="{FF2B5EF4-FFF2-40B4-BE49-F238E27FC236}">
                <a16:creationId xmlns:a16="http://schemas.microsoft.com/office/drawing/2014/main" id="{7CDC3F03-8032-4B5E-BEE6-E35B4123C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32123-909B-4404-BAED-7B84EA08AD11}"/>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42150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FE71-181B-42B4-88D3-C4F75C804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1F0640-6C62-4696-8499-E339A78DF8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7CEFB7B-073C-4BEB-8CE3-24C9E2934DC4}"/>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5" name="Footer Placeholder 4">
            <a:extLst>
              <a:ext uri="{FF2B5EF4-FFF2-40B4-BE49-F238E27FC236}">
                <a16:creationId xmlns:a16="http://schemas.microsoft.com/office/drawing/2014/main" id="{D7B81661-2E86-44C4-8C8F-AABE561B7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5EBF71-1BBD-414E-8571-B304BF38DFC4}"/>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315498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D2AE-3255-47A7-827D-D5379727E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720D6-DB6A-479D-8376-DE09ECDC47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F707A-E0A4-4337-87A0-29E2E5D985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D9172D-3776-4739-85FF-57B72E5694A4}"/>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6" name="Footer Placeholder 5">
            <a:extLst>
              <a:ext uri="{FF2B5EF4-FFF2-40B4-BE49-F238E27FC236}">
                <a16:creationId xmlns:a16="http://schemas.microsoft.com/office/drawing/2014/main" id="{485E5AEF-70E8-47B7-BE9C-1868C74E8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F74D9-ED92-4029-B702-134B3C0F5826}"/>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303389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95D5-6355-4771-AB6A-F90E6A40DF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41EB8D-F3DC-457B-BAEA-6D732D4141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E5C0AC1-9390-4C52-8B4F-6D097F0C33A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9BCAB6-92FB-480B-B9AF-C474AFFB3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23BE7C-E753-48AE-8F32-671609F0D9E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A216ED-0987-4981-ADB1-F5576DFE5601}"/>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8" name="Footer Placeholder 7">
            <a:extLst>
              <a:ext uri="{FF2B5EF4-FFF2-40B4-BE49-F238E27FC236}">
                <a16:creationId xmlns:a16="http://schemas.microsoft.com/office/drawing/2014/main" id="{20A3AD00-4BC1-4702-AD7C-6CC540E20D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1012DB-6696-4273-8102-C1BF0D9A3E83}"/>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141225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97A8-9E46-493D-A63D-920F50F76F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31A8E0-C905-4DAA-AE9F-0F2D4B2DB29E}"/>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4" name="Footer Placeholder 3">
            <a:extLst>
              <a:ext uri="{FF2B5EF4-FFF2-40B4-BE49-F238E27FC236}">
                <a16:creationId xmlns:a16="http://schemas.microsoft.com/office/drawing/2014/main" id="{3317DE37-2A1B-44DF-BF18-B52DABAF6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246193-33A4-4F24-866F-621D681D5D8A}"/>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118032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C27494-47CC-47B3-9F57-8B2675FF38E8}"/>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3" name="Footer Placeholder 2">
            <a:extLst>
              <a:ext uri="{FF2B5EF4-FFF2-40B4-BE49-F238E27FC236}">
                <a16:creationId xmlns:a16="http://schemas.microsoft.com/office/drawing/2014/main" id="{A312B2C9-FAF7-4AA5-9DC3-731959F078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4819DC-D489-4EBD-9887-FD7B14334699}"/>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274696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ECA8-20EA-47F7-831F-45F203338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E2E758-F513-4E33-9CDE-E1C9544BF1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FFE20B-7F7B-4114-B98D-5359A654A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4D81A6-2FCC-4103-AFA1-AF3861486E82}"/>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6" name="Footer Placeholder 5">
            <a:extLst>
              <a:ext uri="{FF2B5EF4-FFF2-40B4-BE49-F238E27FC236}">
                <a16:creationId xmlns:a16="http://schemas.microsoft.com/office/drawing/2014/main" id="{67199A8C-3790-480E-88D2-6AA8295E6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E91AE-5C50-471D-87FA-6DAA3A1C94C5}"/>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140751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D18E-D816-4A09-B101-09F01EBBEE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D74F0D-0F53-44BC-B9D7-74E5C6646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7353C-FC98-473B-927E-075C41907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5A9993-420F-4E60-B882-63C4F4067C68}"/>
              </a:ext>
            </a:extLst>
          </p:cNvPr>
          <p:cNvSpPr>
            <a:spLocks noGrp="1"/>
          </p:cNvSpPr>
          <p:nvPr>
            <p:ph type="dt" sz="half" idx="10"/>
          </p:nvPr>
        </p:nvSpPr>
        <p:spPr/>
        <p:txBody>
          <a:bodyPr/>
          <a:lstStyle/>
          <a:p>
            <a:fld id="{8AF24415-887F-406D-8494-A468D32D5B44}" type="datetimeFigureOut">
              <a:rPr lang="en-US" smtClean="0"/>
              <a:t>4/28/2018</a:t>
            </a:fld>
            <a:endParaRPr lang="en-US"/>
          </a:p>
        </p:txBody>
      </p:sp>
      <p:sp>
        <p:nvSpPr>
          <p:cNvPr id="6" name="Footer Placeholder 5">
            <a:extLst>
              <a:ext uri="{FF2B5EF4-FFF2-40B4-BE49-F238E27FC236}">
                <a16:creationId xmlns:a16="http://schemas.microsoft.com/office/drawing/2014/main" id="{67AF0999-E13E-4CB3-A76E-FD59F2296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97DEF-26C0-4735-BBEC-06C3EBD58EFA}"/>
              </a:ext>
            </a:extLst>
          </p:cNvPr>
          <p:cNvSpPr>
            <a:spLocks noGrp="1"/>
          </p:cNvSpPr>
          <p:nvPr>
            <p:ph type="sldNum" sz="quarter" idx="12"/>
          </p:nvPr>
        </p:nvSpPr>
        <p:spPr/>
        <p:txBody>
          <a:bodyPr/>
          <a:lstStyle/>
          <a:p>
            <a:fld id="{1141D093-E124-4FBB-881A-10C3A96955AD}" type="slidenum">
              <a:rPr lang="en-US" smtClean="0"/>
              <a:t>‹#›</a:t>
            </a:fld>
            <a:endParaRPr lang="en-US"/>
          </a:p>
        </p:txBody>
      </p:sp>
    </p:spTree>
    <p:extLst>
      <p:ext uri="{BB962C8B-B14F-4D97-AF65-F5344CB8AC3E}">
        <p14:creationId xmlns:p14="http://schemas.microsoft.com/office/powerpoint/2010/main" val="824062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446F9-4A70-4D3B-8F8C-25EE00CAE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559429-9534-4F99-AD91-60ED0B81C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A760A-1CA0-4D62-9303-3523076D3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24415-887F-406D-8494-A468D32D5B44}" type="datetimeFigureOut">
              <a:rPr lang="en-US" smtClean="0"/>
              <a:t>4/28/2018</a:t>
            </a:fld>
            <a:endParaRPr lang="en-US"/>
          </a:p>
        </p:txBody>
      </p:sp>
      <p:sp>
        <p:nvSpPr>
          <p:cNvPr id="5" name="Footer Placeholder 4">
            <a:extLst>
              <a:ext uri="{FF2B5EF4-FFF2-40B4-BE49-F238E27FC236}">
                <a16:creationId xmlns:a16="http://schemas.microsoft.com/office/drawing/2014/main" id="{8F8F2B86-DE69-4749-9D01-D5267A3A7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2F83A8-8A6C-4F4B-A268-DA438FF0D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1D093-E124-4FBB-881A-10C3A96955AD}" type="slidenum">
              <a:rPr lang="en-US" smtClean="0"/>
              <a:t>‹#›</a:t>
            </a:fld>
            <a:endParaRPr lang="en-US"/>
          </a:p>
        </p:txBody>
      </p:sp>
    </p:spTree>
    <p:extLst>
      <p:ext uri="{BB962C8B-B14F-4D97-AF65-F5344CB8AC3E}">
        <p14:creationId xmlns:p14="http://schemas.microsoft.com/office/powerpoint/2010/main" val="4266331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1.emf"/><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oleObject" Target="../embeddings/oleObject1.bin"/><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slideLayout" Target="../slideLayouts/slideLayout2.xml"/><Relationship Id="rId30" Type="http://schemas.openxmlformats.org/officeDocument/2006/relationships/chart" Target="../charts/chart1.xml"/></Relationships>
</file>

<file path=ppt/slides/_rels/slide2.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tags" Target="../tags/tag43.xml"/><Relationship Id="rId26" Type="http://schemas.openxmlformats.org/officeDocument/2006/relationships/tags" Target="../tags/tag51.xml"/><Relationship Id="rId3" Type="http://schemas.openxmlformats.org/officeDocument/2006/relationships/tags" Target="../tags/tag28.xml"/><Relationship Id="rId21" Type="http://schemas.openxmlformats.org/officeDocument/2006/relationships/tags" Target="../tags/tag46.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tags" Target="../tags/tag42.xml"/><Relationship Id="rId25" Type="http://schemas.openxmlformats.org/officeDocument/2006/relationships/tags" Target="../tags/tag50.xml"/><Relationship Id="rId2" Type="http://schemas.openxmlformats.org/officeDocument/2006/relationships/tags" Target="../tags/tag27.xml"/><Relationship Id="rId16" Type="http://schemas.openxmlformats.org/officeDocument/2006/relationships/tags" Target="../tags/tag41.xml"/><Relationship Id="rId20" Type="http://schemas.openxmlformats.org/officeDocument/2006/relationships/tags" Target="../tags/tag45.xml"/><Relationship Id="rId29" Type="http://schemas.openxmlformats.org/officeDocument/2006/relationships/image" Target="../media/image1.emf"/><Relationship Id="rId1" Type="http://schemas.openxmlformats.org/officeDocument/2006/relationships/vmlDrawing" Target="../drawings/vmlDrawing2.v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tags" Target="../tags/tag49.xml"/><Relationship Id="rId5" Type="http://schemas.openxmlformats.org/officeDocument/2006/relationships/tags" Target="../tags/tag30.xml"/><Relationship Id="rId15" Type="http://schemas.openxmlformats.org/officeDocument/2006/relationships/tags" Target="../tags/tag40.xml"/><Relationship Id="rId23" Type="http://schemas.openxmlformats.org/officeDocument/2006/relationships/tags" Target="../tags/tag48.xml"/><Relationship Id="rId28" Type="http://schemas.openxmlformats.org/officeDocument/2006/relationships/oleObject" Target="../embeddings/oleObject2.bin"/><Relationship Id="rId10" Type="http://schemas.openxmlformats.org/officeDocument/2006/relationships/tags" Target="../tags/tag35.xml"/><Relationship Id="rId19" Type="http://schemas.openxmlformats.org/officeDocument/2006/relationships/tags" Target="../tags/tag44.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tags" Target="../tags/tag47.xml"/><Relationship Id="rId27" Type="http://schemas.openxmlformats.org/officeDocument/2006/relationships/slideLayout" Target="../slideLayouts/slideLayout2.xml"/><Relationship Id="rId30" Type="http://schemas.openxmlformats.org/officeDocument/2006/relationships/chart" Target="../charts/chart2.xml"/></Relationships>
</file>

<file path=ppt/slides/_rels/slide3.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26" Type="http://schemas.openxmlformats.org/officeDocument/2006/relationships/tags" Target="../tags/tag76.xml"/><Relationship Id="rId3" Type="http://schemas.openxmlformats.org/officeDocument/2006/relationships/tags" Target="../tags/tag53.xml"/><Relationship Id="rId21" Type="http://schemas.openxmlformats.org/officeDocument/2006/relationships/tags" Target="../tags/tag71.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5" Type="http://schemas.openxmlformats.org/officeDocument/2006/relationships/tags" Target="../tags/tag75.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tags" Target="../tags/tag70.xml"/><Relationship Id="rId29" Type="http://schemas.openxmlformats.org/officeDocument/2006/relationships/oleObject" Target="../embeddings/oleObject3.bin"/><Relationship Id="rId1" Type="http://schemas.openxmlformats.org/officeDocument/2006/relationships/vmlDrawing" Target="../drawings/vmlDrawing3.v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tags" Target="../tags/tag74.xml"/><Relationship Id="rId5" Type="http://schemas.openxmlformats.org/officeDocument/2006/relationships/tags" Target="../tags/tag55.xml"/><Relationship Id="rId15" Type="http://schemas.openxmlformats.org/officeDocument/2006/relationships/tags" Target="../tags/tag65.xml"/><Relationship Id="rId23" Type="http://schemas.openxmlformats.org/officeDocument/2006/relationships/tags" Target="../tags/tag73.xml"/><Relationship Id="rId28" Type="http://schemas.openxmlformats.org/officeDocument/2006/relationships/slideLayout" Target="../slideLayouts/slideLayout2.xml"/><Relationship Id="rId10" Type="http://schemas.openxmlformats.org/officeDocument/2006/relationships/tags" Target="../tags/tag60.xml"/><Relationship Id="rId19" Type="http://schemas.openxmlformats.org/officeDocument/2006/relationships/tags" Target="../tags/tag69.xml"/><Relationship Id="rId31" Type="http://schemas.openxmlformats.org/officeDocument/2006/relationships/chart" Target="../charts/chart3.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 Id="rId22" Type="http://schemas.openxmlformats.org/officeDocument/2006/relationships/tags" Target="../tags/tag72.xml"/><Relationship Id="rId27" Type="http://schemas.openxmlformats.org/officeDocument/2006/relationships/tags" Target="../tags/tag77.xml"/><Relationship Id="rId30"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tags" Target="../tags/tag89.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chart" Target="../charts/chart4.xml"/><Relationship Id="rId2" Type="http://schemas.openxmlformats.org/officeDocument/2006/relationships/tags" Target="../tags/tag78.xml"/><Relationship Id="rId16" Type="http://schemas.openxmlformats.org/officeDocument/2006/relationships/image" Target="../media/image1.emf"/><Relationship Id="rId1" Type="http://schemas.openxmlformats.org/officeDocument/2006/relationships/vmlDrawing" Target="../drawings/vmlDrawing4.v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oleObject" Target="../embeddings/oleObject4.bin"/><Relationship Id="rId10" Type="http://schemas.openxmlformats.org/officeDocument/2006/relationships/tags" Target="../tags/tag86.xml"/><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FDD4534E-EC5A-40BA-BF22-C56B3405BB8A}"/>
              </a:ext>
            </a:extLst>
          </p:cNvPr>
          <p:cNvGraphicFramePr>
            <a:graphicFrameLocks noChangeAspect="1"/>
          </p:cNvGraphicFramePr>
          <p:nvPr>
            <p:custDataLst>
              <p:tags r:id="rId2"/>
            </p:custDataLst>
            <p:extLst>
              <p:ext uri="{D42A27DB-BD31-4B8C-83A1-F6EECF244321}">
                <p14:modId xmlns:p14="http://schemas.microsoft.com/office/powerpoint/2010/main" val="22436604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 name="think-cell Slide" r:id="rId28" imgW="395" imgH="394" progId="TCLayout.ActiveDocument.1">
                  <p:embed/>
                </p:oleObj>
              </mc:Choice>
              <mc:Fallback>
                <p:oleObj name="think-cell Slide" r:id="rId28" imgW="395" imgH="394" progId="TCLayout.ActiveDocument.1">
                  <p:embed/>
                  <p:pic>
                    <p:nvPicPr>
                      <p:cNvPr id="0" name=""/>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3AE9224-6EE7-4A6F-AAD6-BE43EAAF7A9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1400" dirty="0">
              <a:latin typeface="Calibri" panose="020F0502020204030204" pitchFamily="34" charset="0"/>
              <a:sym typeface="Calibri" panose="020F0502020204030204" pitchFamily="34" charset="0"/>
            </a:endParaRPr>
          </a:p>
        </p:txBody>
      </p:sp>
      <p:graphicFrame>
        <p:nvGraphicFramePr>
          <p:cNvPr id="71" name="Chart 70">
            <a:extLst>
              <a:ext uri="{FF2B5EF4-FFF2-40B4-BE49-F238E27FC236}">
                <a16:creationId xmlns:a16="http://schemas.microsoft.com/office/drawing/2014/main" id="{F5B9D1DA-4A3D-4967-A51D-B0EF3535451C}"/>
              </a:ext>
            </a:extLst>
          </p:cNvPr>
          <p:cNvGraphicFramePr/>
          <p:nvPr>
            <p:custDataLst>
              <p:tags r:id="rId4"/>
            </p:custDataLst>
            <p:extLst>
              <p:ext uri="{D42A27DB-BD31-4B8C-83A1-F6EECF244321}">
                <p14:modId xmlns:p14="http://schemas.microsoft.com/office/powerpoint/2010/main" val="3075376356"/>
              </p:ext>
            </p:extLst>
          </p:nvPr>
        </p:nvGraphicFramePr>
        <p:xfrm>
          <a:off x="2641600" y="1746250"/>
          <a:ext cx="6556375" cy="3473450"/>
        </p:xfrm>
        <a:graphic>
          <a:graphicData uri="http://schemas.openxmlformats.org/drawingml/2006/chart">
            <c:chart xmlns:c="http://schemas.openxmlformats.org/drawingml/2006/chart" xmlns:r="http://schemas.openxmlformats.org/officeDocument/2006/relationships" r:id="rId30"/>
          </a:graphicData>
        </a:graphic>
      </p:graphicFrame>
      <p:sp>
        <p:nvSpPr>
          <p:cNvPr id="9" name="Text Placeholder 2">
            <a:extLst>
              <a:ext uri="{FF2B5EF4-FFF2-40B4-BE49-F238E27FC236}">
                <a16:creationId xmlns:a16="http://schemas.microsoft.com/office/drawing/2014/main" id="{D0559429-9534-4F99-AD91-60ED0B81C798}"/>
              </a:ext>
            </a:extLst>
          </p:cNvPr>
          <p:cNvSpPr>
            <a:spLocks noGrp="1"/>
          </p:cNvSpPr>
          <p:nvPr>
            <p:custDataLst>
              <p:tags r:id="rId5"/>
            </p:custDataLst>
          </p:nvPr>
        </p:nvSpPr>
        <p:spPr bwMode="auto">
          <a:xfrm>
            <a:off x="1263650" y="3984625"/>
            <a:ext cx="1600200"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2464608-1EFA-4F16-9BE7-9E0EC4C7CE1D}" type="datetime'Besture''''''n met po''sitief &#10;''nett''ore''sult''''''''aat'">
              <a:rPr lang="en-US" altLang="en-US" sz="1400" smtClean="0"/>
              <a:pPr marL="0" indent="0" algn="r">
                <a:spcBef>
                  <a:spcPct val="0"/>
                </a:spcBef>
                <a:spcAft>
                  <a:spcPct val="0"/>
                </a:spcAft>
                <a:buNone/>
              </a:pPr>
              <a:t>Besturen met positief 
nettoresultaat</a:t>
            </a:fld>
            <a:endParaRPr lang="en-US" sz="1400" dirty="0">
              <a:sym typeface="+mn-lt"/>
            </a:endParaRPr>
          </a:p>
        </p:txBody>
      </p:sp>
      <p:sp>
        <p:nvSpPr>
          <p:cNvPr id="4" name="Text Placeholder 2">
            <a:extLst>
              <a:ext uri="{FF2B5EF4-FFF2-40B4-BE49-F238E27FC236}">
                <a16:creationId xmlns:a16="http://schemas.microsoft.com/office/drawing/2014/main" id="{D0559429-9534-4F99-AD91-60ED0B81C798}"/>
              </a:ext>
            </a:extLst>
          </p:cNvPr>
          <p:cNvSpPr>
            <a:spLocks noGrp="1"/>
          </p:cNvSpPr>
          <p:nvPr>
            <p:custDataLst>
              <p:tags r:id="rId6"/>
            </p:custDataLst>
          </p:nvPr>
        </p:nvSpPr>
        <p:spPr bwMode="auto">
          <a:xfrm>
            <a:off x="3175000" y="5195888"/>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E13CC3D-B047-49E0-80E9-E28DFAE8B027}" type="datetime'''2''''0''''1''''''''''''''''2'''''''''''''''">
              <a:rPr lang="en-US" altLang="en-US" sz="1400" smtClean="0"/>
              <a:pPr marL="0" indent="0" algn="ctr">
                <a:spcBef>
                  <a:spcPct val="0"/>
                </a:spcBef>
                <a:spcAft>
                  <a:spcPct val="0"/>
                </a:spcAft>
                <a:buNone/>
              </a:pPr>
              <a:t>2012</a:t>
            </a:fld>
            <a:endParaRPr lang="en-US" sz="1400" dirty="0">
              <a:sym typeface="+mn-lt"/>
            </a:endParaRPr>
          </a:p>
        </p:txBody>
      </p:sp>
      <p:sp>
        <p:nvSpPr>
          <p:cNvPr id="18" name="Text Placeholder 2">
            <a:extLst>
              <a:ext uri="{FF2B5EF4-FFF2-40B4-BE49-F238E27FC236}">
                <a16:creationId xmlns:a16="http://schemas.microsoft.com/office/drawing/2014/main" id="{1CB51D2B-1FB5-4AFD-81BA-AB5C4E7B951D}"/>
              </a:ext>
            </a:extLst>
          </p:cNvPr>
          <p:cNvSpPr>
            <a:spLocks noGrp="1"/>
          </p:cNvSpPr>
          <p:nvPr>
            <p:custDataLst>
              <p:tags r:id="rId7"/>
            </p:custDataLst>
          </p:nvPr>
        </p:nvSpPr>
        <p:spPr bwMode="auto">
          <a:xfrm>
            <a:off x="7010400" y="5195888"/>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7A5339A-F965-44A2-AAD8-16F3C62C84BA}" type="datetime'''''2''''''''''''''01''''''''''''''''''''''''''5'''''''">
              <a:rPr lang="en-US" altLang="en-US" sz="1400" smtClean="0"/>
              <a:pPr marL="0" indent="0" algn="ctr">
                <a:spcBef>
                  <a:spcPct val="0"/>
                </a:spcBef>
                <a:spcAft>
                  <a:spcPct val="0"/>
                </a:spcAft>
                <a:buNone/>
              </a:pPr>
              <a:t>2015</a:t>
            </a:fld>
            <a:endParaRPr lang="en-US" sz="1400" dirty="0">
              <a:sym typeface="+mn-lt"/>
            </a:endParaRPr>
          </a:p>
        </p:txBody>
      </p:sp>
      <p:sp>
        <p:nvSpPr>
          <p:cNvPr id="7" name="Text Placeholder 2">
            <a:extLst>
              <a:ext uri="{FF2B5EF4-FFF2-40B4-BE49-F238E27FC236}">
                <a16:creationId xmlns:a16="http://schemas.microsoft.com/office/drawing/2014/main" id="{D0559429-9534-4F99-AD91-60ED0B81C798}"/>
              </a:ext>
            </a:extLst>
          </p:cNvPr>
          <p:cNvSpPr>
            <a:spLocks noGrp="1"/>
          </p:cNvSpPr>
          <p:nvPr>
            <p:custDataLst>
              <p:tags r:id="rId8"/>
            </p:custDataLst>
          </p:nvPr>
        </p:nvSpPr>
        <p:spPr bwMode="auto">
          <a:xfrm>
            <a:off x="5732463" y="5195888"/>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92AD33B-4E95-4836-BE62-63DB0F295CFD}" type="datetime'''''''''''2''''''''''''''''''''''01''4'''''''''''''">
              <a:rPr lang="en-US" altLang="en-US" sz="1400" smtClean="0"/>
              <a:pPr marL="0" indent="0" algn="ctr">
                <a:spcBef>
                  <a:spcPct val="0"/>
                </a:spcBef>
                <a:spcAft>
                  <a:spcPct val="0"/>
                </a:spcAft>
                <a:buNone/>
              </a:pPr>
              <a:t>2014</a:t>
            </a:fld>
            <a:endParaRPr lang="en-US" sz="1400" dirty="0">
              <a:sym typeface="+mn-lt"/>
            </a:endParaRPr>
          </a:p>
        </p:txBody>
      </p:sp>
      <p:sp>
        <p:nvSpPr>
          <p:cNvPr id="57" name="Text Placeholder 2">
            <a:extLst>
              <a:ext uri="{FF2B5EF4-FFF2-40B4-BE49-F238E27FC236}">
                <a16:creationId xmlns:a16="http://schemas.microsoft.com/office/drawing/2014/main" id="{D0559429-9534-4F99-AD91-60ED0B81C798}"/>
              </a:ext>
            </a:extLst>
          </p:cNvPr>
          <p:cNvSpPr>
            <a:spLocks noGrp="1"/>
          </p:cNvSpPr>
          <p:nvPr>
            <p:custDataLst>
              <p:tags r:id="rId9"/>
            </p:custDataLst>
          </p:nvPr>
        </p:nvSpPr>
        <p:spPr bwMode="gray">
          <a:xfrm>
            <a:off x="8242300" y="3876675"/>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F781807-B51D-4176-88F1-08254D4816ED}" type="datetime'''''''5''8''''''''''''''''''''''''''''''''''''''''6'''''''">
              <a:rPr lang="en-US" altLang="en-US" sz="1400" smtClean="0">
                <a:solidFill>
                  <a:schemeClr val="bg1"/>
                </a:solidFill>
                <a:sym typeface="+mn-lt"/>
              </a:rPr>
              <a:pPr marL="0" indent="0" algn="ctr">
                <a:spcBef>
                  <a:spcPct val="0"/>
                </a:spcBef>
                <a:spcAft>
                  <a:spcPct val="0"/>
                </a:spcAft>
                <a:buNone/>
              </a:pPr>
              <a:t>586</a:t>
            </a:fld>
            <a:br>
              <a:rPr lang="en-US" altLang="en-US" sz="1400">
                <a:solidFill>
                  <a:schemeClr val="bg1"/>
                </a:solidFill>
                <a:sym typeface="+mn-lt"/>
              </a:rPr>
            </a:br>
            <a:r>
              <a:rPr lang="en-US" altLang="en-US" sz="1400">
                <a:solidFill>
                  <a:schemeClr val="bg1"/>
                </a:solidFill>
                <a:sym typeface="+mn-lt"/>
              </a:rPr>
              <a:t>(</a:t>
            </a:r>
            <a:fld id="{268BD7BC-1D28-464F-A324-CC4A293B3EDB}" type="datetime'''''65''''''''%'''''''''''''''''''''''''">
              <a:rPr lang="en-US" altLang="en-US" sz="1400" smtClean="0">
                <a:solidFill>
                  <a:schemeClr val="bg1"/>
                </a:solidFill>
                <a:sym typeface="+mn-lt"/>
              </a:rPr>
              <a:pPr marL="0" indent="0" algn="ctr">
                <a:spcBef>
                  <a:spcPct val="0"/>
                </a:spcBef>
                <a:spcAft>
                  <a:spcPct val="0"/>
                </a:spcAft>
                <a:buNone/>
              </a:pPr>
              <a:t>65%</a:t>
            </a:fld>
            <a:r>
              <a:rPr lang="en-US" sz="1400">
                <a:solidFill>
                  <a:schemeClr val="bg1"/>
                </a:solidFill>
                <a:sym typeface="+mn-lt"/>
              </a:rPr>
              <a:t>)</a:t>
            </a:r>
            <a:endParaRPr lang="en-US" sz="1400" dirty="0">
              <a:solidFill>
                <a:schemeClr val="bg1"/>
              </a:solidFill>
              <a:sym typeface="+mn-lt"/>
            </a:endParaRPr>
          </a:p>
        </p:txBody>
      </p:sp>
      <p:sp>
        <p:nvSpPr>
          <p:cNvPr id="43" name="Text Placeholder 2">
            <a:extLst>
              <a:ext uri="{FF2B5EF4-FFF2-40B4-BE49-F238E27FC236}">
                <a16:creationId xmlns:a16="http://schemas.microsoft.com/office/drawing/2014/main" id="{D0559429-9534-4F99-AD91-60ED0B81C798}"/>
              </a:ext>
            </a:extLst>
          </p:cNvPr>
          <p:cNvSpPr>
            <a:spLocks noGrp="1"/>
          </p:cNvSpPr>
          <p:nvPr>
            <p:custDataLst>
              <p:tags r:id="rId10"/>
            </p:custDataLst>
          </p:nvPr>
        </p:nvSpPr>
        <p:spPr bwMode="gray">
          <a:xfrm>
            <a:off x="7037388" y="1622425"/>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C421CAE-8B04-48D0-B82A-33E3A209E287}" type="datetime'''''''''''''9''''''''''''''''''''''0''''''''4'''">
              <a:rPr lang="en-US" altLang="en-US" sz="1400" smtClean="0">
                <a:sym typeface="+mn-lt"/>
              </a:rPr>
              <a:pPr marL="0" indent="0" algn="ctr">
                <a:spcBef>
                  <a:spcPct val="0"/>
                </a:spcBef>
                <a:spcAft>
                  <a:spcPct val="0"/>
                </a:spcAft>
                <a:buNone/>
              </a:pPr>
              <a:t>904</a:t>
            </a:fld>
            <a:endParaRPr lang="en-US" sz="1400" dirty="0">
              <a:sym typeface="+mn-lt"/>
            </a:endParaRPr>
          </a:p>
        </p:txBody>
      </p:sp>
      <p:sp>
        <p:nvSpPr>
          <p:cNvPr id="6" name="Text Placeholder 2">
            <a:extLst>
              <a:ext uri="{FF2B5EF4-FFF2-40B4-BE49-F238E27FC236}">
                <a16:creationId xmlns:a16="http://schemas.microsoft.com/office/drawing/2014/main" id="{D0559429-9534-4F99-AD91-60ED0B81C798}"/>
              </a:ext>
            </a:extLst>
          </p:cNvPr>
          <p:cNvSpPr>
            <a:spLocks noGrp="1"/>
          </p:cNvSpPr>
          <p:nvPr>
            <p:custDataLst>
              <p:tags r:id="rId11"/>
            </p:custDataLst>
          </p:nvPr>
        </p:nvSpPr>
        <p:spPr bwMode="auto">
          <a:xfrm>
            <a:off x="4452938" y="5195888"/>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76814BE-9FCB-4B8A-AA7E-4D88AF82A5BF}" type="datetime'20''''''''''''''''''''''''''''''1''''''''''''''''''3'''''''''">
              <a:rPr lang="en-US" altLang="en-US" sz="1400" smtClean="0"/>
              <a:pPr marL="0" indent="0" algn="ctr">
                <a:spcBef>
                  <a:spcPct val="0"/>
                </a:spcBef>
                <a:spcAft>
                  <a:spcPct val="0"/>
                </a:spcAft>
                <a:buNone/>
              </a:pPr>
              <a:t>2013</a:t>
            </a:fld>
            <a:endParaRPr lang="en-US" sz="1400" dirty="0">
              <a:sym typeface="+mn-lt"/>
            </a:endParaRPr>
          </a:p>
        </p:txBody>
      </p:sp>
      <p:sp>
        <p:nvSpPr>
          <p:cNvPr id="13" name="Text Placeholder 2">
            <a:extLst>
              <a:ext uri="{FF2B5EF4-FFF2-40B4-BE49-F238E27FC236}">
                <a16:creationId xmlns:a16="http://schemas.microsoft.com/office/drawing/2014/main" id="{D0559429-9534-4F99-AD91-60ED0B81C798}"/>
              </a:ext>
            </a:extLst>
          </p:cNvPr>
          <p:cNvSpPr>
            <a:spLocks noGrp="1"/>
          </p:cNvSpPr>
          <p:nvPr>
            <p:custDataLst>
              <p:tags r:id="rId12"/>
            </p:custDataLst>
          </p:nvPr>
        </p:nvSpPr>
        <p:spPr bwMode="gray">
          <a:xfrm>
            <a:off x="5759450" y="1611313"/>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492FBF2-ED00-4D48-B239-55FD7EB0DA05}" type="datetime'''''''''''9''''''''''''''0''''''''7'''''''''''''">
              <a:rPr lang="en-US" altLang="en-US" sz="1400" smtClean="0"/>
              <a:pPr marL="0" indent="0" algn="ctr">
                <a:spcBef>
                  <a:spcPct val="0"/>
                </a:spcBef>
                <a:spcAft>
                  <a:spcPct val="0"/>
                </a:spcAft>
                <a:buNone/>
              </a:pPr>
              <a:t>907</a:t>
            </a:fld>
            <a:endParaRPr lang="en-US" sz="1400" dirty="0">
              <a:sym typeface="+mn-lt"/>
            </a:endParaRPr>
          </a:p>
        </p:txBody>
      </p:sp>
      <p:sp>
        <p:nvSpPr>
          <p:cNvPr id="8" name="Text Placeholder 2">
            <a:extLst>
              <a:ext uri="{FF2B5EF4-FFF2-40B4-BE49-F238E27FC236}">
                <a16:creationId xmlns:a16="http://schemas.microsoft.com/office/drawing/2014/main" id="{D0559429-9534-4F99-AD91-60ED0B81C798}"/>
              </a:ext>
            </a:extLst>
          </p:cNvPr>
          <p:cNvSpPr>
            <a:spLocks noGrp="1"/>
          </p:cNvSpPr>
          <p:nvPr>
            <p:custDataLst>
              <p:tags r:id="rId13"/>
            </p:custDataLst>
          </p:nvPr>
        </p:nvSpPr>
        <p:spPr bwMode="auto">
          <a:xfrm>
            <a:off x="1214438" y="2338388"/>
            <a:ext cx="1649413"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090BB70-7E27-4809-928F-A051B318F0CA}" type="datetime'Be''st''ure''n'' m''''''et'' ''negatief ''&#10;ne''''ttoresultaat'">
              <a:rPr lang="en-US" altLang="en-US" sz="1400" smtClean="0"/>
              <a:pPr marL="0" indent="0" algn="r">
                <a:spcBef>
                  <a:spcPct val="0"/>
                </a:spcBef>
                <a:spcAft>
                  <a:spcPct val="0"/>
                </a:spcAft>
                <a:buNone/>
              </a:pPr>
              <a:t>Besturen met negatief 
nettoresultaat</a:t>
            </a:fld>
            <a:endParaRPr lang="en-US" sz="1400" dirty="0">
              <a:sym typeface="+mn-lt"/>
            </a:endParaRPr>
          </a:p>
        </p:txBody>
      </p:sp>
      <p:sp>
        <p:nvSpPr>
          <p:cNvPr id="11" name="Text Placeholder 2">
            <a:extLst>
              <a:ext uri="{FF2B5EF4-FFF2-40B4-BE49-F238E27FC236}">
                <a16:creationId xmlns:a16="http://schemas.microsoft.com/office/drawing/2014/main" id="{D0559429-9534-4F99-AD91-60ED0B81C798}"/>
              </a:ext>
            </a:extLst>
          </p:cNvPr>
          <p:cNvSpPr>
            <a:spLocks noGrp="1"/>
          </p:cNvSpPr>
          <p:nvPr>
            <p:custDataLst>
              <p:tags r:id="rId14"/>
            </p:custDataLst>
          </p:nvPr>
        </p:nvSpPr>
        <p:spPr bwMode="gray">
          <a:xfrm>
            <a:off x="3201988" y="162560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755E82B-BED7-4D45-BCA6-E3CB9A70D034}" type="datetime'''903'''''''''''''''''''''''''''''''''''''''''''''''''''''''''">
              <a:rPr lang="en-US" altLang="en-US" sz="1400" smtClean="0"/>
              <a:pPr marL="0" indent="0" algn="ctr">
                <a:spcBef>
                  <a:spcPct val="0"/>
                </a:spcBef>
                <a:spcAft>
                  <a:spcPct val="0"/>
                </a:spcAft>
                <a:buNone/>
              </a:pPr>
              <a:t>903</a:t>
            </a:fld>
            <a:endParaRPr lang="en-US" sz="1400" dirty="0">
              <a:sym typeface="+mn-lt"/>
            </a:endParaRPr>
          </a:p>
        </p:txBody>
      </p:sp>
      <p:sp>
        <p:nvSpPr>
          <p:cNvPr id="12" name="Text Placeholder 2">
            <a:extLst>
              <a:ext uri="{FF2B5EF4-FFF2-40B4-BE49-F238E27FC236}">
                <a16:creationId xmlns:a16="http://schemas.microsoft.com/office/drawing/2014/main" id="{D0559429-9534-4F99-AD91-60ED0B81C798}"/>
              </a:ext>
            </a:extLst>
          </p:cNvPr>
          <p:cNvSpPr>
            <a:spLocks noGrp="1"/>
          </p:cNvSpPr>
          <p:nvPr>
            <p:custDataLst>
              <p:tags r:id="rId15"/>
            </p:custDataLst>
          </p:nvPr>
        </p:nvSpPr>
        <p:spPr bwMode="gray">
          <a:xfrm>
            <a:off x="4479925" y="161925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05EA5D6-5233-460F-98E7-68AF85C75C96}" type="datetime'''9''''''''''''''0''''''''''''''''''''''''''''''''5'">
              <a:rPr lang="en-US" altLang="en-US" sz="1400" smtClean="0"/>
              <a:pPr marL="0" indent="0" algn="ctr">
                <a:spcBef>
                  <a:spcPct val="0"/>
                </a:spcBef>
                <a:spcAft>
                  <a:spcPct val="0"/>
                </a:spcAft>
                <a:buNone/>
              </a:pPr>
              <a:t>905</a:t>
            </a:fld>
            <a:endParaRPr lang="en-US" sz="1400" dirty="0">
              <a:sym typeface="+mn-lt"/>
            </a:endParaRPr>
          </a:p>
        </p:txBody>
      </p:sp>
      <p:sp>
        <p:nvSpPr>
          <p:cNvPr id="19" name="Text Placeholder 2">
            <a:extLst>
              <a:ext uri="{FF2B5EF4-FFF2-40B4-BE49-F238E27FC236}">
                <a16:creationId xmlns:a16="http://schemas.microsoft.com/office/drawing/2014/main" id="{454B8328-3671-4675-B6EB-6317B2683478}"/>
              </a:ext>
            </a:extLst>
          </p:cNvPr>
          <p:cNvSpPr>
            <a:spLocks noGrp="1"/>
          </p:cNvSpPr>
          <p:nvPr>
            <p:custDataLst>
              <p:tags r:id="rId16"/>
            </p:custDataLst>
          </p:nvPr>
        </p:nvSpPr>
        <p:spPr bwMode="auto">
          <a:xfrm>
            <a:off x="8288338" y="5195888"/>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C8C21EA-4547-4E05-8287-7F09E1FCC7A5}" type="datetime'''''''''''''''''''''2''0''1''''''''6'''''''''''''''''''''''''">
              <a:rPr lang="en-US" altLang="en-US" sz="1400" smtClean="0"/>
              <a:pPr marL="0" indent="0" algn="ctr">
                <a:spcBef>
                  <a:spcPct val="0"/>
                </a:spcBef>
                <a:spcAft>
                  <a:spcPct val="0"/>
                </a:spcAft>
                <a:buNone/>
              </a:pPr>
              <a:t>2016</a:t>
            </a:fld>
            <a:endParaRPr lang="en-US" sz="1400" dirty="0">
              <a:sym typeface="+mn-lt"/>
            </a:endParaRPr>
          </a:p>
        </p:txBody>
      </p:sp>
      <p:sp>
        <p:nvSpPr>
          <p:cNvPr id="54" name="Text Placeholder 2">
            <a:extLst>
              <a:ext uri="{FF2B5EF4-FFF2-40B4-BE49-F238E27FC236}">
                <a16:creationId xmlns:a16="http://schemas.microsoft.com/office/drawing/2014/main" id="{D0559429-9534-4F99-AD91-60ED0B81C798}"/>
              </a:ext>
            </a:extLst>
          </p:cNvPr>
          <p:cNvSpPr>
            <a:spLocks noGrp="1"/>
          </p:cNvSpPr>
          <p:nvPr>
            <p:custDataLst>
              <p:tags r:id="rId17"/>
            </p:custDataLst>
          </p:nvPr>
        </p:nvSpPr>
        <p:spPr bwMode="gray">
          <a:xfrm>
            <a:off x="5686425" y="2473325"/>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3A75C20-EF4C-4AA1-93C3-29AA510080D4}" type="datetime'''''4''''''''''''''''''''''5''''''''9'''''''''''''''''''">
              <a:rPr lang="en-US" altLang="en-US" sz="1400" smtClean="0">
                <a:solidFill>
                  <a:schemeClr val="bg1"/>
                </a:solidFill>
                <a:sym typeface="+mn-lt"/>
              </a:rPr>
              <a:pPr marL="0" indent="0" algn="ctr">
                <a:spcBef>
                  <a:spcPct val="0"/>
                </a:spcBef>
                <a:spcAft>
                  <a:spcPct val="0"/>
                </a:spcAft>
                <a:buNone/>
              </a:pPr>
              <a:t>459</a:t>
            </a:fld>
            <a:br>
              <a:rPr lang="en-US" altLang="en-US" sz="1400">
                <a:solidFill>
                  <a:schemeClr val="bg1"/>
                </a:solidFill>
                <a:sym typeface="+mn-lt"/>
              </a:rPr>
            </a:br>
            <a:r>
              <a:rPr lang="en-US" altLang="en-US" sz="1400">
                <a:solidFill>
                  <a:schemeClr val="bg1"/>
                </a:solidFill>
                <a:sym typeface="+mn-lt"/>
              </a:rPr>
              <a:t>(</a:t>
            </a:r>
            <a:fld id="{958DD6EF-9D9E-4E1B-9381-879B1B0EBF1B}" type="datetime'''''''''''5''''''''''''''''''1''''''''''''%'''''''''''''''''''">
              <a:rPr lang="en-US" altLang="en-US" sz="1400" smtClean="0">
                <a:solidFill>
                  <a:schemeClr val="bg1"/>
                </a:solidFill>
                <a:sym typeface="+mn-lt"/>
              </a:rPr>
              <a:pPr marL="0" indent="0" algn="ctr">
                <a:spcBef>
                  <a:spcPct val="0"/>
                </a:spcBef>
                <a:spcAft>
                  <a:spcPct val="0"/>
                </a:spcAft>
                <a:buNone/>
              </a:pPr>
              <a:t>51%</a:t>
            </a:fld>
            <a:r>
              <a:rPr lang="en-US" sz="1400">
                <a:solidFill>
                  <a:schemeClr val="bg1"/>
                </a:solidFill>
                <a:sym typeface="+mn-lt"/>
              </a:rPr>
              <a:t>)</a:t>
            </a:r>
            <a:endParaRPr lang="en-US" sz="1400" dirty="0">
              <a:solidFill>
                <a:schemeClr val="bg1"/>
              </a:solidFill>
              <a:sym typeface="+mn-lt"/>
            </a:endParaRPr>
          </a:p>
        </p:txBody>
      </p:sp>
      <p:sp>
        <p:nvSpPr>
          <p:cNvPr id="44" name="Text Placeholder 2">
            <a:extLst>
              <a:ext uri="{FF2B5EF4-FFF2-40B4-BE49-F238E27FC236}">
                <a16:creationId xmlns:a16="http://schemas.microsoft.com/office/drawing/2014/main" id="{D0559429-9534-4F99-AD91-60ED0B81C798}"/>
              </a:ext>
            </a:extLst>
          </p:cNvPr>
          <p:cNvSpPr>
            <a:spLocks noGrp="1"/>
          </p:cNvSpPr>
          <p:nvPr>
            <p:custDataLst>
              <p:tags r:id="rId18"/>
            </p:custDataLst>
          </p:nvPr>
        </p:nvSpPr>
        <p:spPr bwMode="gray">
          <a:xfrm>
            <a:off x="8315325" y="1611313"/>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1BFEC9F-9EF1-4ED1-9804-75596ECD9C38}" type="datetime'''''''''''''''''''''''''''''''''''''90''''''''''''7'">
              <a:rPr lang="en-US" altLang="en-US" sz="1400" smtClean="0">
                <a:sym typeface="+mn-lt"/>
              </a:rPr>
              <a:pPr marL="0" indent="0" algn="ctr">
                <a:spcBef>
                  <a:spcPct val="0"/>
                </a:spcBef>
                <a:spcAft>
                  <a:spcPct val="0"/>
                </a:spcAft>
                <a:buNone/>
              </a:pPr>
              <a:t>907</a:t>
            </a:fld>
            <a:endParaRPr lang="en-US" sz="1400" dirty="0">
              <a:sym typeface="+mn-lt"/>
            </a:endParaRPr>
          </a:p>
        </p:txBody>
      </p:sp>
      <p:sp>
        <p:nvSpPr>
          <p:cNvPr id="46" name="Text Placeholder 2">
            <a:extLst>
              <a:ext uri="{FF2B5EF4-FFF2-40B4-BE49-F238E27FC236}">
                <a16:creationId xmlns:a16="http://schemas.microsoft.com/office/drawing/2014/main" id="{D0559429-9534-4F99-AD91-60ED0B81C798}"/>
              </a:ext>
            </a:extLst>
          </p:cNvPr>
          <p:cNvSpPr>
            <a:spLocks noGrp="1"/>
          </p:cNvSpPr>
          <p:nvPr>
            <p:custDataLst>
              <p:tags r:id="rId19"/>
            </p:custDataLst>
          </p:nvPr>
        </p:nvSpPr>
        <p:spPr bwMode="gray">
          <a:xfrm>
            <a:off x="3128963" y="2338388"/>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9420C04-8253-496A-8931-BDEBC5E82A2D}" type="datetime'''''''''''''''''''''37''''''''''''''''''''''''''''7'''''">
              <a:rPr lang="en-US" altLang="en-US" sz="1400" smtClean="0">
                <a:solidFill>
                  <a:schemeClr val="bg1"/>
                </a:solidFill>
                <a:sym typeface="+mn-lt"/>
              </a:rPr>
              <a:pPr marL="0" indent="0" algn="ctr">
                <a:spcBef>
                  <a:spcPct val="0"/>
                </a:spcBef>
                <a:spcAft>
                  <a:spcPct val="0"/>
                </a:spcAft>
                <a:buNone/>
              </a:pPr>
              <a:t>377</a:t>
            </a:fld>
            <a:br>
              <a:rPr lang="en-US" altLang="en-US" sz="1400">
                <a:solidFill>
                  <a:schemeClr val="bg1"/>
                </a:solidFill>
                <a:sym typeface="+mn-lt"/>
              </a:rPr>
            </a:br>
            <a:r>
              <a:rPr lang="en-US" altLang="en-US" sz="1400">
                <a:solidFill>
                  <a:schemeClr val="bg1"/>
                </a:solidFill>
                <a:sym typeface="+mn-lt"/>
              </a:rPr>
              <a:t>(</a:t>
            </a:r>
            <a:fld id="{91234C41-3AD7-4BB5-B65E-25039A7B4B15}" type="datetime'4''''''''''''''''2''''%'''''''''''''''''">
              <a:rPr lang="en-US" altLang="en-US" sz="1400" smtClean="0">
                <a:solidFill>
                  <a:schemeClr val="bg1"/>
                </a:solidFill>
                <a:sym typeface="+mn-lt"/>
              </a:rPr>
              <a:pPr marL="0" indent="0" algn="ctr">
                <a:spcBef>
                  <a:spcPct val="0"/>
                </a:spcBef>
                <a:spcAft>
                  <a:spcPct val="0"/>
                </a:spcAft>
                <a:buNone/>
              </a:pPr>
              <a:t>42%</a:t>
            </a:fld>
            <a:r>
              <a:rPr lang="en-US" altLang="en-US" sz="1400">
                <a:solidFill>
                  <a:schemeClr val="bg1"/>
                </a:solidFill>
                <a:sym typeface="+mn-lt"/>
              </a:rPr>
              <a:t>)</a:t>
            </a:r>
            <a:endParaRPr lang="en-US" sz="1400" dirty="0">
              <a:solidFill>
                <a:schemeClr val="bg1"/>
              </a:solidFill>
              <a:sym typeface="+mn-lt"/>
            </a:endParaRPr>
          </a:p>
        </p:txBody>
      </p:sp>
      <p:sp>
        <p:nvSpPr>
          <p:cNvPr id="50" name="Text Placeholder 2">
            <a:extLst>
              <a:ext uri="{FF2B5EF4-FFF2-40B4-BE49-F238E27FC236}">
                <a16:creationId xmlns:a16="http://schemas.microsoft.com/office/drawing/2014/main" id="{D0559429-9534-4F99-AD91-60ED0B81C798}"/>
              </a:ext>
            </a:extLst>
          </p:cNvPr>
          <p:cNvSpPr>
            <a:spLocks noGrp="1"/>
          </p:cNvSpPr>
          <p:nvPr>
            <p:custDataLst>
              <p:tags r:id="rId20"/>
            </p:custDataLst>
          </p:nvPr>
        </p:nvSpPr>
        <p:spPr bwMode="gray">
          <a:xfrm>
            <a:off x="3128963" y="3984625"/>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4F416D3-CE39-45F8-9E2F-AA11AB0D885A}" type="datetime'''''''''''''''5''''2''''''''''6'''''">
              <a:rPr lang="en-US" altLang="en-US" sz="1400" smtClean="0">
                <a:solidFill>
                  <a:schemeClr val="bg1"/>
                </a:solidFill>
                <a:sym typeface="+mn-lt"/>
              </a:rPr>
              <a:pPr marL="0" indent="0" algn="ctr">
                <a:spcBef>
                  <a:spcPct val="0"/>
                </a:spcBef>
                <a:spcAft>
                  <a:spcPct val="0"/>
                </a:spcAft>
                <a:buNone/>
              </a:pPr>
              <a:t>526</a:t>
            </a:fld>
            <a:br>
              <a:rPr lang="en-US" altLang="en-US" sz="1400">
                <a:solidFill>
                  <a:schemeClr val="bg1"/>
                </a:solidFill>
                <a:sym typeface="+mn-lt"/>
              </a:rPr>
            </a:br>
            <a:r>
              <a:rPr lang="en-US" altLang="en-US" sz="1400">
                <a:solidFill>
                  <a:schemeClr val="bg1"/>
                </a:solidFill>
                <a:sym typeface="+mn-lt"/>
              </a:rPr>
              <a:t>(</a:t>
            </a:r>
            <a:fld id="{D3D47B57-C39F-4900-A4E6-3AA893A36683}" type="datetime'''''''''''''''''58''''%'''''''">
              <a:rPr lang="en-US" altLang="en-US" sz="1400" smtClean="0">
                <a:solidFill>
                  <a:schemeClr val="bg1"/>
                </a:solidFill>
                <a:sym typeface="+mn-lt"/>
              </a:rPr>
              <a:pPr marL="0" indent="0" algn="ctr">
                <a:spcBef>
                  <a:spcPct val="0"/>
                </a:spcBef>
                <a:spcAft>
                  <a:spcPct val="0"/>
                </a:spcAft>
                <a:buNone/>
              </a:pPr>
              <a:t>58%</a:t>
            </a:fld>
            <a:r>
              <a:rPr lang="en-US" sz="1400">
                <a:solidFill>
                  <a:schemeClr val="bg1"/>
                </a:solidFill>
                <a:sym typeface="+mn-lt"/>
              </a:rPr>
              <a:t>)</a:t>
            </a:r>
            <a:endParaRPr lang="en-US" sz="1400" dirty="0">
              <a:solidFill>
                <a:schemeClr val="bg1"/>
              </a:solidFill>
              <a:sym typeface="+mn-lt"/>
            </a:endParaRPr>
          </a:p>
        </p:txBody>
      </p:sp>
      <p:sp>
        <p:nvSpPr>
          <p:cNvPr id="51" name="Text Placeholder 2">
            <a:extLst>
              <a:ext uri="{FF2B5EF4-FFF2-40B4-BE49-F238E27FC236}">
                <a16:creationId xmlns:a16="http://schemas.microsoft.com/office/drawing/2014/main" id="{D0559429-9534-4F99-AD91-60ED0B81C798}"/>
              </a:ext>
            </a:extLst>
          </p:cNvPr>
          <p:cNvSpPr>
            <a:spLocks noGrp="1"/>
          </p:cNvSpPr>
          <p:nvPr>
            <p:custDataLst>
              <p:tags r:id="rId21"/>
            </p:custDataLst>
          </p:nvPr>
        </p:nvSpPr>
        <p:spPr bwMode="gray">
          <a:xfrm>
            <a:off x="4406900" y="3502025"/>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D37A23D-26BA-4B0D-B4CF-72697CBEAE9C}" type="datetime'''''''''''''''''7''''9''''''''''''''''''''1'''''''''''">
              <a:rPr lang="en-US" altLang="en-US" sz="1400" smtClean="0">
                <a:solidFill>
                  <a:schemeClr val="bg1"/>
                </a:solidFill>
                <a:sym typeface="+mn-lt"/>
              </a:rPr>
              <a:pPr marL="0" indent="0" algn="ctr">
                <a:spcBef>
                  <a:spcPct val="0"/>
                </a:spcBef>
                <a:spcAft>
                  <a:spcPct val="0"/>
                </a:spcAft>
                <a:buNone/>
              </a:pPr>
              <a:t>791</a:t>
            </a:fld>
            <a:br>
              <a:rPr lang="en-US" altLang="en-US" sz="1400">
                <a:solidFill>
                  <a:schemeClr val="bg1"/>
                </a:solidFill>
                <a:sym typeface="+mn-lt"/>
              </a:rPr>
            </a:br>
            <a:r>
              <a:rPr lang="en-US" altLang="en-US" sz="1400">
                <a:solidFill>
                  <a:schemeClr val="bg1"/>
                </a:solidFill>
                <a:sym typeface="+mn-lt"/>
              </a:rPr>
              <a:t>(</a:t>
            </a:r>
            <a:fld id="{305E4B9B-B6BA-4A81-8441-597618881337}" type="datetime'''''''''8''''''7''''''''''''''''''''%'''''''''''">
              <a:rPr lang="en-US" altLang="en-US" sz="1400" smtClean="0">
                <a:solidFill>
                  <a:schemeClr val="bg1"/>
                </a:solidFill>
                <a:sym typeface="+mn-lt"/>
              </a:rPr>
              <a:pPr marL="0" indent="0" algn="ctr">
                <a:spcBef>
                  <a:spcPct val="0"/>
                </a:spcBef>
                <a:spcAft>
                  <a:spcPct val="0"/>
                </a:spcAft>
                <a:buNone/>
              </a:pPr>
              <a:t>87%</a:t>
            </a:fld>
            <a:r>
              <a:rPr lang="en-US" sz="1400">
                <a:solidFill>
                  <a:schemeClr val="bg1"/>
                </a:solidFill>
                <a:sym typeface="+mn-lt"/>
              </a:rPr>
              <a:t>)</a:t>
            </a:r>
            <a:endParaRPr lang="en-US" sz="1400" dirty="0">
              <a:solidFill>
                <a:schemeClr val="bg1"/>
              </a:solidFill>
              <a:sym typeface="+mn-lt"/>
            </a:endParaRPr>
          </a:p>
        </p:txBody>
      </p:sp>
      <p:sp>
        <p:nvSpPr>
          <p:cNvPr id="52" name="Text Placeholder 2">
            <a:extLst>
              <a:ext uri="{FF2B5EF4-FFF2-40B4-BE49-F238E27FC236}">
                <a16:creationId xmlns:a16="http://schemas.microsoft.com/office/drawing/2014/main" id="{D0559429-9534-4F99-AD91-60ED0B81C798}"/>
              </a:ext>
            </a:extLst>
          </p:cNvPr>
          <p:cNvSpPr>
            <a:spLocks noGrp="1"/>
          </p:cNvSpPr>
          <p:nvPr>
            <p:custDataLst>
              <p:tags r:id="rId22"/>
            </p:custDataLst>
          </p:nvPr>
        </p:nvSpPr>
        <p:spPr bwMode="gray">
          <a:xfrm>
            <a:off x="4406900" y="1852613"/>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101B1EE-79B4-4580-B27C-9DB2C93D587A}" type="datetime'''''''1''''''''''''''''''''1''''''''4'''''">
              <a:rPr lang="en-US" altLang="en-US" sz="1400" smtClean="0">
                <a:solidFill>
                  <a:schemeClr val="bg1"/>
                </a:solidFill>
                <a:sym typeface="+mn-lt"/>
              </a:rPr>
              <a:pPr marL="0" indent="0" algn="ctr">
                <a:spcBef>
                  <a:spcPct val="0"/>
                </a:spcBef>
                <a:spcAft>
                  <a:spcPct val="0"/>
                </a:spcAft>
                <a:buNone/>
              </a:pPr>
              <a:t>114</a:t>
            </a:fld>
            <a:br>
              <a:rPr lang="en-US" altLang="en-US" sz="1400">
                <a:solidFill>
                  <a:schemeClr val="bg1"/>
                </a:solidFill>
                <a:sym typeface="+mn-lt"/>
              </a:rPr>
            </a:br>
            <a:r>
              <a:rPr lang="en-US" altLang="en-US" sz="1400">
                <a:solidFill>
                  <a:schemeClr val="bg1"/>
                </a:solidFill>
                <a:sym typeface="+mn-lt"/>
              </a:rPr>
              <a:t>(</a:t>
            </a:r>
            <a:fld id="{8DEC7E85-5B0B-473D-8DA5-57083586C669}" type="datetime'''1''''''''''''''''''''''''''''''3%'''''''''''">
              <a:rPr lang="en-US" altLang="en-US" sz="1400" smtClean="0">
                <a:solidFill>
                  <a:schemeClr val="bg1"/>
                </a:solidFill>
                <a:sym typeface="+mn-lt"/>
              </a:rPr>
              <a:pPr marL="0" indent="0" algn="ctr">
                <a:spcBef>
                  <a:spcPct val="0"/>
                </a:spcBef>
                <a:spcAft>
                  <a:spcPct val="0"/>
                </a:spcAft>
                <a:buNone/>
              </a:pPr>
              <a:t>13%</a:t>
            </a:fld>
            <a:r>
              <a:rPr lang="en-US" sz="1400">
                <a:solidFill>
                  <a:schemeClr val="bg1"/>
                </a:solidFill>
                <a:sym typeface="+mn-lt"/>
              </a:rPr>
              <a:t>)</a:t>
            </a:r>
            <a:endParaRPr lang="en-US" sz="1400" dirty="0">
              <a:solidFill>
                <a:schemeClr val="bg1"/>
              </a:solidFill>
              <a:sym typeface="+mn-lt"/>
            </a:endParaRPr>
          </a:p>
        </p:txBody>
      </p:sp>
      <p:sp>
        <p:nvSpPr>
          <p:cNvPr id="53" name="Text Placeholder 2">
            <a:extLst>
              <a:ext uri="{FF2B5EF4-FFF2-40B4-BE49-F238E27FC236}">
                <a16:creationId xmlns:a16="http://schemas.microsoft.com/office/drawing/2014/main" id="{D0559429-9534-4F99-AD91-60ED0B81C798}"/>
              </a:ext>
            </a:extLst>
          </p:cNvPr>
          <p:cNvSpPr>
            <a:spLocks noGrp="1"/>
          </p:cNvSpPr>
          <p:nvPr>
            <p:custDataLst>
              <p:tags r:id="rId23"/>
            </p:custDataLst>
          </p:nvPr>
        </p:nvSpPr>
        <p:spPr bwMode="gray">
          <a:xfrm>
            <a:off x="5686425" y="4127500"/>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310B12E-2597-4A1F-AECE-9108FEA9A9B6}" type="datetime'''4''''''''''''''''48'''''''''''''''''">
              <a:rPr lang="en-US" altLang="en-US" sz="1400" smtClean="0">
                <a:solidFill>
                  <a:schemeClr val="bg1"/>
                </a:solidFill>
                <a:sym typeface="+mn-lt"/>
              </a:rPr>
              <a:pPr marL="0" indent="0" algn="ctr">
                <a:spcBef>
                  <a:spcPct val="0"/>
                </a:spcBef>
                <a:spcAft>
                  <a:spcPct val="0"/>
                </a:spcAft>
                <a:buNone/>
              </a:pPr>
              <a:t>448</a:t>
            </a:fld>
            <a:br>
              <a:rPr lang="en-US" altLang="en-US" sz="1400">
                <a:solidFill>
                  <a:schemeClr val="bg1"/>
                </a:solidFill>
                <a:sym typeface="+mn-lt"/>
              </a:rPr>
            </a:br>
            <a:r>
              <a:rPr lang="en-US" altLang="en-US" sz="1400">
                <a:solidFill>
                  <a:schemeClr val="bg1"/>
                </a:solidFill>
                <a:sym typeface="+mn-lt"/>
              </a:rPr>
              <a:t>(</a:t>
            </a:r>
            <a:fld id="{51B63B99-2783-43BA-9015-5D0C02D36DE7}" type="datetime'49''''''''''''''''''''''''''''''''''%'''''''''''''''''">
              <a:rPr lang="en-US" altLang="en-US" sz="1400" smtClean="0">
                <a:solidFill>
                  <a:schemeClr val="bg1"/>
                </a:solidFill>
                <a:sym typeface="+mn-lt"/>
              </a:rPr>
              <a:pPr marL="0" indent="0" algn="ctr">
                <a:spcBef>
                  <a:spcPct val="0"/>
                </a:spcBef>
                <a:spcAft>
                  <a:spcPct val="0"/>
                </a:spcAft>
                <a:buNone/>
              </a:pPr>
              <a:t>49%</a:t>
            </a:fld>
            <a:r>
              <a:rPr lang="en-US" sz="1400">
                <a:solidFill>
                  <a:schemeClr val="bg1"/>
                </a:solidFill>
                <a:sym typeface="+mn-lt"/>
              </a:rPr>
              <a:t>)</a:t>
            </a:r>
            <a:endParaRPr lang="en-US" sz="1400" dirty="0">
              <a:solidFill>
                <a:schemeClr val="bg1"/>
              </a:solidFill>
              <a:sym typeface="+mn-lt"/>
            </a:endParaRPr>
          </a:p>
        </p:txBody>
      </p:sp>
      <p:sp>
        <p:nvSpPr>
          <p:cNvPr id="55" name="Text Placeholder 2">
            <a:extLst>
              <a:ext uri="{FF2B5EF4-FFF2-40B4-BE49-F238E27FC236}">
                <a16:creationId xmlns:a16="http://schemas.microsoft.com/office/drawing/2014/main" id="{D0559429-9534-4F99-AD91-60ED0B81C798}"/>
              </a:ext>
            </a:extLst>
          </p:cNvPr>
          <p:cNvSpPr>
            <a:spLocks noGrp="1"/>
          </p:cNvSpPr>
          <p:nvPr>
            <p:custDataLst>
              <p:tags r:id="rId24"/>
            </p:custDataLst>
          </p:nvPr>
        </p:nvSpPr>
        <p:spPr bwMode="gray">
          <a:xfrm>
            <a:off x="6964363" y="3951288"/>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7A4FC78-1659-4575-A56B-C06310B7E059}" type="datetime'5''''''''''''''''4''''''''''''''''5'''''''''''''''''''''">
              <a:rPr lang="en-US" altLang="en-US" sz="1400" smtClean="0">
                <a:solidFill>
                  <a:schemeClr val="bg1"/>
                </a:solidFill>
                <a:sym typeface="+mn-lt"/>
              </a:rPr>
              <a:pPr marL="0" indent="0" algn="ctr">
                <a:spcBef>
                  <a:spcPct val="0"/>
                </a:spcBef>
                <a:spcAft>
                  <a:spcPct val="0"/>
                </a:spcAft>
                <a:buNone/>
              </a:pPr>
              <a:t>545</a:t>
            </a:fld>
            <a:br>
              <a:rPr lang="en-US" altLang="en-US" sz="1400">
                <a:solidFill>
                  <a:schemeClr val="bg1"/>
                </a:solidFill>
                <a:sym typeface="+mn-lt"/>
              </a:rPr>
            </a:br>
            <a:r>
              <a:rPr lang="en-US" altLang="en-US" sz="1400">
                <a:solidFill>
                  <a:schemeClr val="bg1"/>
                </a:solidFill>
                <a:sym typeface="+mn-lt"/>
              </a:rPr>
              <a:t>(</a:t>
            </a:r>
            <a:fld id="{1239A85D-4BC8-4618-AF2F-5EE32A01CD6A}" type="datetime'''6''''''''''''''''0''''''''%'''''''''''">
              <a:rPr lang="en-US" altLang="en-US" sz="1400" smtClean="0">
                <a:solidFill>
                  <a:schemeClr val="bg1"/>
                </a:solidFill>
                <a:sym typeface="+mn-lt"/>
              </a:rPr>
              <a:pPr marL="0" indent="0" algn="ctr">
                <a:spcBef>
                  <a:spcPct val="0"/>
                </a:spcBef>
                <a:spcAft>
                  <a:spcPct val="0"/>
                </a:spcAft>
                <a:buNone/>
              </a:pPr>
              <a:t>60%</a:t>
            </a:fld>
            <a:r>
              <a:rPr lang="en-US" sz="1400">
                <a:solidFill>
                  <a:schemeClr val="bg1"/>
                </a:solidFill>
                <a:sym typeface="+mn-lt"/>
              </a:rPr>
              <a:t>)</a:t>
            </a:r>
            <a:endParaRPr lang="en-US" sz="1400" dirty="0">
              <a:solidFill>
                <a:schemeClr val="bg1"/>
              </a:solidFill>
              <a:sym typeface="+mn-lt"/>
            </a:endParaRPr>
          </a:p>
        </p:txBody>
      </p:sp>
      <p:sp>
        <p:nvSpPr>
          <p:cNvPr id="56" name="Text Placeholder 2">
            <a:extLst>
              <a:ext uri="{FF2B5EF4-FFF2-40B4-BE49-F238E27FC236}">
                <a16:creationId xmlns:a16="http://schemas.microsoft.com/office/drawing/2014/main" id="{D0559429-9534-4F99-AD91-60ED0B81C798}"/>
              </a:ext>
            </a:extLst>
          </p:cNvPr>
          <p:cNvSpPr>
            <a:spLocks noGrp="1"/>
          </p:cNvSpPr>
          <p:nvPr>
            <p:custDataLst>
              <p:tags r:id="rId25"/>
            </p:custDataLst>
          </p:nvPr>
        </p:nvSpPr>
        <p:spPr bwMode="gray">
          <a:xfrm>
            <a:off x="6964363" y="2301875"/>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576D38B-8E4A-4CB9-A6DA-F0C8A8708E94}" type="datetime'''''''''''''''3''''''''''''''''''''''''5''''''''9'''">
              <a:rPr lang="en-US" altLang="en-US" sz="1400" smtClean="0">
                <a:solidFill>
                  <a:schemeClr val="bg1"/>
                </a:solidFill>
                <a:sym typeface="+mn-lt"/>
              </a:rPr>
              <a:pPr marL="0" indent="0" algn="ctr">
                <a:spcBef>
                  <a:spcPct val="0"/>
                </a:spcBef>
                <a:spcAft>
                  <a:spcPct val="0"/>
                </a:spcAft>
                <a:buNone/>
              </a:pPr>
              <a:t>359</a:t>
            </a:fld>
            <a:br>
              <a:rPr lang="en-US" altLang="en-US" sz="1400">
                <a:solidFill>
                  <a:schemeClr val="bg1"/>
                </a:solidFill>
                <a:sym typeface="+mn-lt"/>
              </a:rPr>
            </a:br>
            <a:r>
              <a:rPr lang="en-US" altLang="en-US" sz="1400">
                <a:solidFill>
                  <a:schemeClr val="bg1"/>
                </a:solidFill>
                <a:sym typeface="+mn-lt"/>
              </a:rPr>
              <a:t>(</a:t>
            </a:r>
            <a:fld id="{BE58659A-CA49-4534-9FB4-99B7EC2EC87A}" type="datetime'''''''''''''''''''''4''''''''''''0%'''''''''''''''">
              <a:rPr lang="en-US" altLang="en-US" sz="1400" smtClean="0">
                <a:solidFill>
                  <a:schemeClr val="bg1"/>
                </a:solidFill>
                <a:sym typeface="+mn-lt"/>
              </a:rPr>
              <a:pPr marL="0" indent="0" algn="ctr">
                <a:spcBef>
                  <a:spcPct val="0"/>
                </a:spcBef>
                <a:spcAft>
                  <a:spcPct val="0"/>
                </a:spcAft>
                <a:buNone/>
              </a:pPr>
              <a:t>40%</a:t>
            </a:fld>
            <a:r>
              <a:rPr lang="en-US" sz="1400">
                <a:solidFill>
                  <a:schemeClr val="bg1"/>
                </a:solidFill>
                <a:sym typeface="+mn-lt"/>
              </a:rPr>
              <a:t>)</a:t>
            </a:r>
            <a:endParaRPr lang="en-US" sz="1400" dirty="0">
              <a:solidFill>
                <a:schemeClr val="bg1"/>
              </a:solidFill>
              <a:sym typeface="+mn-lt"/>
            </a:endParaRPr>
          </a:p>
        </p:txBody>
      </p:sp>
      <p:sp>
        <p:nvSpPr>
          <p:cNvPr id="58" name="Text Placeholder 2">
            <a:extLst>
              <a:ext uri="{FF2B5EF4-FFF2-40B4-BE49-F238E27FC236}">
                <a16:creationId xmlns:a16="http://schemas.microsoft.com/office/drawing/2014/main" id="{D0559429-9534-4F99-AD91-60ED0B81C798}"/>
              </a:ext>
            </a:extLst>
          </p:cNvPr>
          <p:cNvSpPr>
            <a:spLocks noGrp="1"/>
          </p:cNvSpPr>
          <p:nvPr>
            <p:custDataLst>
              <p:tags r:id="rId26"/>
            </p:custDataLst>
          </p:nvPr>
        </p:nvSpPr>
        <p:spPr bwMode="gray">
          <a:xfrm>
            <a:off x="8242300" y="2222500"/>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A447790-2683-4CDE-BB2F-66E4F8C78C6F}" type="datetime'''''''''''''''''''''''''''''''''''3''''''''''2''''''''1'''''''">
              <a:rPr lang="en-US" altLang="en-US" sz="1400" smtClean="0">
                <a:solidFill>
                  <a:schemeClr val="bg1"/>
                </a:solidFill>
                <a:sym typeface="+mn-lt"/>
              </a:rPr>
              <a:pPr marL="0" indent="0" algn="ctr">
                <a:spcBef>
                  <a:spcPct val="0"/>
                </a:spcBef>
                <a:spcAft>
                  <a:spcPct val="0"/>
                </a:spcAft>
                <a:buNone/>
              </a:pPr>
              <a:t>321</a:t>
            </a:fld>
            <a:br>
              <a:rPr lang="en-US" altLang="en-US" sz="1400">
                <a:solidFill>
                  <a:schemeClr val="bg1"/>
                </a:solidFill>
                <a:sym typeface="+mn-lt"/>
              </a:rPr>
            </a:br>
            <a:r>
              <a:rPr lang="en-US" altLang="en-US" sz="1400">
                <a:solidFill>
                  <a:schemeClr val="bg1"/>
                </a:solidFill>
                <a:sym typeface="+mn-lt"/>
              </a:rPr>
              <a:t>(</a:t>
            </a:r>
            <a:fld id="{18482BC9-A94E-43C2-A6C7-5DDC4F8C180D}" type="datetime'''3''''''''''''''''''''5''''''''''''%'''''''''''''''''''''''">
              <a:rPr lang="en-US" altLang="en-US" sz="1400" smtClean="0">
                <a:solidFill>
                  <a:schemeClr val="bg1"/>
                </a:solidFill>
                <a:sym typeface="+mn-lt"/>
              </a:rPr>
              <a:pPr marL="0" indent="0" algn="ctr">
                <a:spcBef>
                  <a:spcPct val="0"/>
                </a:spcBef>
                <a:spcAft>
                  <a:spcPct val="0"/>
                </a:spcAft>
                <a:buNone/>
              </a:pPr>
              <a:t>35%</a:t>
            </a:fld>
            <a:r>
              <a:rPr lang="en-US" sz="1400">
                <a:solidFill>
                  <a:schemeClr val="bg1"/>
                </a:solidFill>
                <a:sym typeface="+mn-lt"/>
              </a:rPr>
              <a:t>)</a:t>
            </a:r>
            <a:endParaRPr lang="en-US" sz="1400" dirty="0">
              <a:solidFill>
                <a:schemeClr val="bg1"/>
              </a:solidFill>
              <a:sym typeface="+mn-lt"/>
            </a:endParaRPr>
          </a:p>
        </p:txBody>
      </p:sp>
    </p:spTree>
    <p:extLst>
      <p:ext uri="{BB962C8B-B14F-4D97-AF65-F5344CB8AC3E}">
        <p14:creationId xmlns:p14="http://schemas.microsoft.com/office/powerpoint/2010/main" val="148968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8" hidden="1">
            <a:extLst>
              <a:ext uri="{FF2B5EF4-FFF2-40B4-BE49-F238E27FC236}">
                <a16:creationId xmlns:a16="http://schemas.microsoft.com/office/drawing/2014/main" id="{15277854-E97D-4A76-B2A0-2FF033CB0E98}"/>
              </a:ext>
            </a:extLst>
          </p:cNvPr>
          <p:cNvGraphicFramePr>
            <a:graphicFrameLocks noChangeAspect="1"/>
          </p:cNvGraphicFramePr>
          <p:nvPr>
            <p:custDataLst>
              <p:tags r:id="rId2"/>
            </p:custDataLst>
            <p:extLst>
              <p:ext uri="{D42A27DB-BD31-4B8C-83A1-F6EECF244321}">
                <p14:modId xmlns:p14="http://schemas.microsoft.com/office/powerpoint/2010/main" val="1058070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 name="think-cell Slide" r:id="rId28" imgW="395" imgH="394" progId="TCLayout.ActiveDocument.1">
                  <p:embed/>
                </p:oleObj>
              </mc:Choice>
              <mc:Fallback>
                <p:oleObj name="think-cell Slide" r:id="rId28" imgW="395" imgH="394" progId="TCLayout.ActiveDocument.1">
                  <p:embed/>
                  <p:pic>
                    <p:nvPicPr>
                      <p:cNvPr id="0" name=""/>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0F0D90E3-A979-4E8A-89D9-BBDD19DD70E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1400" dirty="0">
              <a:latin typeface="Calibri" panose="020F0502020204030204" pitchFamily="34" charset="0"/>
              <a:sym typeface="Calibri" panose="020F0502020204030204" pitchFamily="34" charset="0"/>
            </a:endParaRPr>
          </a:p>
        </p:txBody>
      </p:sp>
      <p:graphicFrame>
        <p:nvGraphicFramePr>
          <p:cNvPr id="96" name="Chart 95">
            <a:extLst>
              <a:ext uri="{FF2B5EF4-FFF2-40B4-BE49-F238E27FC236}">
                <a16:creationId xmlns:a16="http://schemas.microsoft.com/office/drawing/2014/main" id="{AB520683-163F-4AA9-9CE8-3CD618B0FAA6}"/>
              </a:ext>
            </a:extLst>
          </p:cNvPr>
          <p:cNvGraphicFramePr/>
          <p:nvPr>
            <p:custDataLst>
              <p:tags r:id="rId4"/>
            </p:custDataLst>
            <p:extLst>
              <p:ext uri="{D42A27DB-BD31-4B8C-83A1-F6EECF244321}">
                <p14:modId xmlns:p14="http://schemas.microsoft.com/office/powerpoint/2010/main" val="1661486179"/>
              </p:ext>
            </p:extLst>
          </p:nvPr>
        </p:nvGraphicFramePr>
        <p:xfrm>
          <a:off x="3355975" y="1995488"/>
          <a:ext cx="6556375" cy="3473450"/>
        </p:xfrm>
        <a:graphic>
          <a:graphicData uri="http://schemas.openxmlformats.org/drawingml/2006/chart">
            <c:chart xmlns:c="http://schemas.openxmlformats.org/drawingml/2006/chart" xmlns:r="http://schemas.openxmlformats.org/officeDocument/2006/relationships" r:id="rId30"/>
          </a:graphicData>
        </a:graphic>
      </p:graphicFrame>
      <p:sp>
        <p:nvSpPr>
          <p:cNvPr id="6" name="Text Placeholder 2">
            <a:extLst>
              <a:ext uri="{FF2B5EF4-FFF2-40B4-BE49-F238E27FC236}">
                <a16:creationId xmlns:a16="http://schemas.microsoft.com/office/drawing/2014/main" id="{D0D27E29-9849-452C-A5D0-3C556FF9C7B5}"/>
              </a:ext>
            </a:extLst>
          </p:cNvPr>
          <p:cNvSpPr>
            <a:spLocks noGrp="1"/>
          </p:cNvSpPr>
          <p:nvPr>
            <p:custDataLst>
              <p:tags r:id="rId5"/>
            </p:custDataLst>
          </p:nvPr>
        </p:nvSpPr>
        <p:spPr bwMode="auto">
          <a:xfrm>
            <a:off x="3889375" y="544512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9419857-9911-4B50-A161-59AE7A0D5E6D}" type="datetime'''''''''''''2''''01''2'''''''''''''''''''''">
              <a:rPr lang="en-US" altLang="en-US" sz="1400" smtClean="0"/>
              <a:pPr marL="0" indent="0" algn="ctr">
                <a:spcBef>
                  <a:spcPct val="0"/>
                </a:spcBef>
                <a:spcAft>
                  <a:spcPct val="0"/>
                </a:spcAft>
                <a:buNone/>
              </a:pPr>
              <a:t>2012</a:t>
            </a:fld>
            <a:endParaRPr lang="en-US" sz="1400" dirty="0">
              <a:sym typeface="+mn-lt"/>
            </a:endParaRPr>
          </a:p>
        </p:txBody>
      </p:sp>
      <p:sp>
        <p:nvSpPr>
          <p:cNvPr id="11" name="Text Placeholder 2">
            <a:extLst>
              <a:ext uri="{FF2B5EF4-FFF2-40B4-BE49-F238E27FC236}">
                <a16:creationId xmlns:a16="http://schemas.microsoft.com/office/drawing/2014/main" id="{BFC0EEDF-AE4E-4F90-B93F-9F415B1EAE8B}"/>
              </a:ext>
            </a:extLst>
          </p:cNvPr>
          <p:cNvSpPr>
            <a:spLocks noGrp="1"/>
          </p:cNvSpPr>
          <p:nvPr>
            <p:custDataLst>
              <p:tags r:id="rId6"/>
            </p:custDataLst>
          </p:nvPr>
        </p:nvSpPr>
        <p:spPr bwMode="auto">
          <a:xfrm>
            <a:off x="5167313" y="544512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609EB3F-B2F4-4A11-98FA-86D68CE2A8F1}" type="datetime'2''''''''0''''''''''''''''''''''''''''''''''''''''''''13'''''">
              <a:rPr lang="en-US" altLang="en-US" sz="1400" smtClean="0"/>
              <a:pPr marL="0" indent="0" algn="ctr">
                <a:spcBef>
                  <a:spcPct val="0"/>
                </a:spcBef>
                <a:spcAft>
                  <a:spcPct val="0"/>
                </a:spcAft>
                <a:buNone/>
              </a:pPr>
              <a:t>2013</a:t>
            </a:fld>
            <a:endParaRPr lang="en-US" sz="1400" dirty="0">
              <a:sym typeface="+mn-lt"/>
            </a:endParaRPr>
          </a:p>
        </p:txBody>
      </p:sp>
      <p:sp>
        <p:nvSpPr>
          <p:cNvPr id="8" name="Text Placeholder 2">
            <a:extLst>
              <a:ext uri="{FF2B5EF4-FFF2-40B4-BE49-F238E27FC236}">
                <a16:creationId xmlns:a16="http://schemas.microsoft.com/office/drawing/2014/main" id="{5FA30773-0C4E-4727-A423-AD01E4FADAC6}"/>
              </a:ext>
            </a:extLst>
          </p:cNvPr>
          <p:cNvSpPr>
            <a:spLocks noGrp="1"/>
          </p:cNvSpPr>
          <p:nvPr>
            <p:custDataLst>
              <p:tags r:id="rId7"/>
            </p:custDataLst>
          </p:nvPr>
        </p:nvSpPr>
        <p:spPr bwMode="auto">
          <a:xfrm>
            <a:off x="6446838" y="544512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41BE069-6AB3-4DAA-AEDE-1683A8834763}" type="datetime'2''''''''''''''''''''01''''4'''">
              <a:rPr lang="en-US" altLang="en-US" sz="1400" smtClean="0"/>
              <a:pPr marL="0" indent="0" algn="ctr">
                <a:spcBef>
                  <a:spcPct val="0"/>
                </a:spcBef>
                <a:spcAft>
                  <a:spcPct val="0"/>
                </a:spcAft>
                <a:buNone/>
              </a:pPr>
              <a:t>2014</a:t>
            </a:fld>
            <a:endParaRPr lang="en-US" sz="1400" dirty="0">
              <a:sym typeface="+mn-lt"/>
            </a:endParaRPr>
          </a:p>
        </p:txBody>
      </p:sp>
      <p:sp>
        <p:nvSpPr>
          <p:cNvPr id="7" name="Text Placeholder 2">
            <a:extLst>
              <a:ext uri="{FF2B5EF4-FFF2-40B4-BE49-F238E27FC236}">
                <a16:creationId xmlns:a16="http://schemas.microsoft.com/office/drawing/2014/main" id="{D295FFEB-B629-4EB7-A6D2-86C32983437C}"/>
              </a:ext>
            </a:extLst>
          </p:cNvPr>
          <p:cNvSpPr>
            <a:spLocks noGrp="1"/>
          </p:cNvSpPr>
          <p:nvPr>
            <p:custDataLst>
              <p:tags r:id="rId8"/>
            </p:custDataLst>
          </p:nvPr>
        </p:nvSpPr>
        <p:spPr bwMode="auto">
          <a:xfrm>
            <a:off x="7724775" y="544512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0F1A63D-3D8F-4F3D-A035-10CAB78343D3}" type="datetime'''''''''2''0''''''''''''1''''''''''''''''''''''5'">
              <a:rPr lang="en-US" altLang="en-US" sz="1400" smtClean="0"/>
              <a:pPr marL="0" indent="0" algn="ctr">
                <a:spcBef>
                  <a:spcPct val="0"/>
                </a:spcBef>
                <a:spcAft>
                  <a:spcPct val="0"/>
                </a:spcAft>
                <a:buNone/>
              </a:pPr>
              <a:t>2015</a:t>
            </a:fld>
            <a:endParaRPr lang="en-US" sz="1400" dirty="0">
              <a:sym typeface="+mn-lt"/>
            </a:endParaRPr>
          </a:p>
        </p:txBody>
      </p:sp>
      <p:sp>
        <p:nvSpPr>
          <p:cNvPr id="16" name="Text Placeholder 2">
            <a:extLst>
              <a:ext uri="{FF2B5EF4-FFF2-40B4-BE49-F238E27FC236}">
                <a16:creationId xmlns:a16="http://schemas.microsoft.com/office/drawing/2014/main" id="{EC29FF9C-C02B-4593-9393-A9792C25742B}"/>
              </a:ext>
            </a:extLst>
          </p:cNvPr>
          <p:cNvSpPr>
            <a:spLocks noGrp="1"/>
          </p:cNvSpPr>
          <p:nvPr>
            <p:custDataLst>
              <p:tags r:id="rId9"/>
            </p:custDataLst>
          </p:nvPr>
        </p:nvSpPr>
        <p:spPr bwMode="auto">
          <a:xfrm>
            <a:off x="9002713" y="544512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78B24D8-959E-40E7-98C3-D1AC2128D6EF}" type="datetime'''''''''''''2''''''0''1''''6'''''''''''''">
              <a:rPr lang="en-US" altLang="en-US" sz="1400" smtClean="0"/>
              <a:pPr marL="0" indent="0" algn="ctr">
                <a:spcBef>
                  <a:spcPct val="0"/>
                </a:spcBef>
                <a:spcAft>
                  <a:spcPct val="0"/>
                </a:spcAft>
                <a:buNone/>
              </a:pPr>
              <a:t>2016</a:t>
            </a:fld>
            <a:endParaRPr lang="en-US" sz="1400" dirty="0">
              <a:sym typeface="+mn-lt"/>
            </a:endParaRPr>
          </a:p>
        </p:txBody>
      </p:sp>
      <p:sp>
        <p:nvSpPr>
          <p:cNvPr id="49" name="Text Placeholder 2">
            <a:extLst>
              <a:ext uri="{FF2B5EF4-FFF2-40B4-BE49-F238E27FC236}">
                <a16:creationId xmlns:a16="http://schemas.microsoft.com/office/drawing/2014/main" id="{D0559429-9534-4F99-AD91-60ED0B81C798}"/>
              </a:ext>
            </a:extLst>
          </p:cNvPr>
          <p:cNvSpPr>
            <a:spLocks noGrp="1"/>
          </p:cNvSpPr>
          <p:nvPr>
            <p:custDataLst>
              <p:tags r:id="rId10"/>
            </p:custDataLst>
          </p:nvPr>
        </p:nvSpPr>
        <p:spPr bwMode="auto">
          <a:xfrm>
            <a:off x="638175" y="3448050"/>
            <a:ext cx="2940050"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28E7C7B-E762-473F-848B-EA25590A8771}" type="thinkcell&lt;?xml version=&quot;1.0&quot; encoding=&quot;UTF-16&quot; standalone=&quot;yes&quot;?&gt;&lt;root reqver=&quot;24162&quot;&gt;&lt;version val=&quot;26882&quot;/&gt;&lt;PersistentType&gt;&lt;m_guid val=&quot;d5dd7fd7-ce69-4f62-8315-cabbf46f9691&quot;/&gt;&lt;m_prec&gt;&lt;m_yearfmt&gt;&lt;begin val=&quot;0&quot;/&gt;&lt;end val=&quot;4&quot;/&gt;&lt;/m_yearfmt&gt;&lt;/m_prec&gt;&lt;/PersistentType&gt;&lt;/root&gt;">
              <a:rPr lang="en-US" altLang="en-US" sz="1400" smtClean="0"/>
              <a:pPr marL="0" indent="0" algn="r">
                <a:spcBef>
                  <a:spcPct val="0"/>
                </a:spcBef>
                <a:spcAft>
                  <a:spcPct val="0"/>
                </a:spcAft>
                <a:buNone/>
              </a:pPr>
              <a:t>Besturen die niet aan 40% norm kunnen 
voldoen zonder rode cijfers te schrijven</a:t>
            </a:fld>
            <a:endParaRPr lang="en-US" sz="1400" dirty="0">
              <a:sym typeface="+mn-lt"/>
            </a:endParaRPr>
          </a:p>
        </p:txBody>
      </p:sp>
      <p:sp>
        <p:nvSpPr>
          <p:cNvPr id="50" name="Text Placeholder 2">
            <a:extLst>
              <a:ext uri="{FF2B5EF4-FFF2-40B4-BE49-F238E27FC236}">
                <a16:creationId xmlns:a16="http://schemas.microsoft.com/office/drawing/2014/main" id="{D0559429-9534-4F99-AD91-60ED0B81C798}"/>
              </a:ext>
            </a:extLst>
          </p:cNvPr>
          <p:cNvSpPr>
            <a:spLocks noGrp="1"/>
          </p:cNvSpPr>
          <p:nvPr>
            <p:custDataLst>
              <p:tags r:id="rId11"/>
            </p:custDataLst>
          </p:nvPr>
        </p:nvSpPr>
        <p:spPr bwMode="auto">
          <a:xfrm>
            <a:off x="336550" y="4548188"/>
            <a:ext cx="324167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5286E77-B886-4A03-8F78-2FA072A4FA68}" type="thinkcell&lt;?xml version=&quot;1.0&quot; encoding=&quot;UTF-16&quot; standalone=&quot;yes&quot;?&gt;&lt;root reqver=&quot;24162&quot;&gt;&lt;version val=&quot;26882&quot;/&gt;&lt;PersistentType&gt;&lt;m_guid val=&quot;a07e76ec-f1ca-4ceb-813c-869f701ee8f0&quot;/&gt;&lt;m_prec&gt;&lt;m_yearfmt&gt;&lt;begin val=&quot;0&quot;/&gt;&lt;end val=&quot;4&quot;/&gt;&lt;/m_yearfmt&gt;&lt;/m_prec&gt;&lt;/PersistentType&gt;&lt;/root&gt;">
              <a:rPr lang="en-US" altLang="en-US" sz="1400" smtClean="0"/>
              <a:pPr marL="0" indent="0" algn="r">
                <a:spcBef>
                  <a:spcPct val="0"/>
                </a:spcBef>
                <a:spcAft>
                  <a:spcPct val="0"/>
                </a:spcAft>
                <a:buNone/>
              </a:pPr>
              <a:t>Besturen die aan 40% norm kunnen voldoen 
zonder rode cijfers te schrijven</a:t>
            </a:fld>
            <a:endParaRPr lang="en-US" sz="1400" dirty="0">
              <a:sym typeface="+mn-lt"/>
            </a:endParaRPr>
          </a:p>
        </p:txBody>
      </p:sp>
      <p:sp>
        <p:nvSpPr>
          <p:cNvPr id="75" name="Text Placeholder 2">
            <a:extLst>
              <a:ext uri="{FF2B5EF4-FFF2-40B4-BE49-F238E27FC236}">
                <a16:creationId xmlns:a16="http://schemas.microsoft.com/office/drawing/2014/main" id="{D0559429-9534-4F99-AD91-60ED0B81C798}"/>
              </a:ext>
            </a:extLst>
          </p:cNvPr>
          <p:cNvSpPr>
            <a:spLocks noGrp="1"/>
          </p:cNvSpPr>
          <p:nvPr>
            <p:custDataLst>
              <p:tags r:id="rId12"/>
            </p:custDataLst>
          </p:nvPr>
        </p:nvSpPr>
        <p:spPr bwMode="gray">
          <a:xfrm>
            <a:off x="5121275" y="2066925"/>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3F90848-395D-439C-A5D4-6A4F07F25A54}" type="datetime'''''''''''''''''8''''''''''''''''7'''''''''''''''''''''''''''">
              <a:rPr lang="en-US" altLang="en-US" sz="1400" smtClean="0">
                <a:solidFill>
                  <a:schemeClr val="bg1"/>
                </a:solidFill>
                <a:sym typeface="+mn-lt"/>
              </a:rPr>
              <a:pPr marL="0" indent="0" algn="ctr">
                <a:spcBef>
                  <a:spcPct val="0"/>
                </a:spcBef>
                <a:spcAft>
                  <a:spcPct val="0"/>
                </a:spcAft>
                <a:buNone/>
              </a:pPr>
              <a:t>87</a:t>
            </a:fld>
            <a:br>
              <a:rPr lang="en-US" altLang="en-US" sz="1400">
                <a:solidFill>
                  <a:schemeClr val="bg1"/>
                </a:solidFill>
                <a:sym typeface="+mn-lt"/>
              </a:rPr>
            </a:br>
            <a:r>
              <a:rPr lang="en-US" altLang="en-US" sz="1400">
                <a:solidFill>
                  <a:schemeClr val="bg1"/>
                </a:solidFill>
                <a:sym typeface="+mn-lt"/>
              </a:rPr>
              <a:t>(</a:t>
            </a:r>
            <a:fld id="{859C311B-8C63-489F-BF83-07B92ECBECE0}" type="datetime'''''''''''''''''''''''''''''''''1''''''1''''''''''%'''''''''''">
              <a:rPr lang="en-US" altLang="en-US" sz="1400" smtClean="0">
                <a:solidFill>
                  <a:schemeClr val="bg1"/>
                </a:solidFill>
                <a:sym typeface="+mn-lt"/>
              </a:rPr>
              <a:pPr marL="0" indent="0" algn="ctr">
                <a:spcBef>
                  <a:spcPct val="0"/>
                </a:spcBef>
                <a:spcAft>
                  <a:spcPct val="0"/>
                </a:spcAft>
                <a:buNone/>
              </a:pPr>
              <a:t>11%</a:t>
            </a:fld>
            <a:r>
              <a:rPr lang="en-US" sz="1400">
                <a:solidFill>
                  <a:schemeClr val="bg1"/>
                </a:solidFill>
                <a:sym typeface="+mn-lt"/>
              </a:rPr>
              <a:t>)</a:t>
            </a:r>
            <a:endParaRPr lang="en-US" sz="1400" dirty="0">
              <a:solidFill>
                <a:schemeClr val="bg1"/>
              </a:solidFill>
              <a:sym typeface="+mn-lt"/>
            </a:endParaRPr>
          </a:p>
        </p:txBody>
      </p:sp>
      <p:sp>
        <p:nvSpPr>
          <p:cNvPr id="58" name="Text Placeholder 2">
            <a:extLst>
              <a:ext uri="{FF2B5EF4-FFF2-40B4-BE49-F238E27FC236}">
                <a16:creationId xmlns:a16="http://schemas.microsoft.com/office/drawing/2014/main" id="{D0559429-9534-4F99-AD91-60ED0B81C798}"/>
              </a:ext>
            </a:extLst>
          </p:cNvPr>
          <p:cNvSpPr>
            <a:spLocks noGrp="1"/>
          </p:cNvSpPr>
          <p:nvPr>
            <p:custDataLst>
              <p:tags r:id="rId13"/>
            </p:custDataLst>
          </p:nvPr>
        </p:nvSpPr>
        <p:spPr bwMode="gray">
          <a:xfrm>
            <a:off x="3916363" y="2968625"/>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1B2A39C-76FD-4B9D-8DDC-EFF6C0615E70}" type="datetime'''5''''''''''''''''2''''''''''''''''''''''''''''6'''''''''''">
              <a:rPr lang="en-US" altLang="en-US" sz="1400" smtClean="0"/>
              <a:pPr marL="0" indent="0" algn="ctr">
                <a:spcBef>
                  <a:spcPct val="0"/>
                </a:spcBef>
                <a:spcAft>
                  <a:spcPct val="0"/>
                </a:spcAft>
                <a:buNone/>
              </a:pPr>
              <a:t>526</a:t>
            </a:fld>
            <a:endParaRPr lang="en-US" sz="1400" dirty="0">
              <a:sym typeface="+mn-lt"/>
            </a:endParaRPr>
          </a:p>
        </p:txBody>
      </p:sp>
      <p:sp>
        <p:nvSpPr>
          <p:cNvPr id="60" name="Text Placeholder 2">
            <a:extLst>
              <a:ext uri="{FF2B5EF4-FFF2-40B4-BE49-F238E27FC236}">
                <a16:creationId xmlns:a16="http://schemas.microsoft.com/office/drawing/2014/main" id="{D0559429-9534-4F99-AD91-60ED0B81C798}"/>
              </a:ext>
            </a:extLst>
          </p:cNvPr>
          <p:cNvSpPr>
            <a:spLocks noGrp="1"/>
          </p:cNvSpPr>
          <p:nvPr>
            <p:custDataLst>
              <p:tags r:id="rId14"/>
            </p:custDataLst>
          </p:nvPr>
        </p:nvSpPr>
        <p:spPr bwMode="gray">
          <a:xfrm>
            <a:off x="5194300" y="186055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422D162-435A-43EE-BFD2-0806AB3BF8E5}" type="datetime'''''''''''''''''''''7''''''''''9''''''1'''''''''''''">
              <a:rPr lang="en-US" altLang="en-US" sz="1400" smtClean="0"/>
              <a:pPr marL="0" indent="0" algn="ctr">
                <a:spcBef>
                  <a:spcPct val="0"/>
                </a:spcBef>
                <a:spcAft>
                  <a:spcPct val="0"/>
                </a:spcAft>
                <a:buNone/>
              </a:pPr>
              <a:t>791</a:t>
            </a:fld>
            <a:endParaRPr lang="en-US" sz="1400" dirty="0">
              <a:sym typeface="+mn-lt"/>
            </a:endParaRPr>
          </a:p>
        </p:txBody>
      </p:sp>
      <p:sp>
        <p:nvSpPr>
          <p:cNvPr id="61" name="Text Placeholder 2">
            <a:extLst>
              <a:ext uri="{FF2B5EF4-FFF2-40B4-BE49-F238E27FC236}">
                <a16:creationId xmlns:a16="http://schemas.microsoft.com/office/drawing/2014/main" id="{D0559429-9534-4F99-AD91-60ED0B81C798}"/>
              </a:ext>
            </a:extLst>
          </p:cNvPr>
          <p:cNvSpPr>
            <a:spLocks noGrp="1"/>
          </p:cNvSpPr>
          <p:nvPr>
            <p:custDataLst>
              <p:tags r:id="rId15"/>
            </p:custDataLst>
          </p:nvPr>
        </p:nvSpPr>
        <p:spPr bwMode="gray">
          <a:xfrm>
            <a:off x="6473825" y="329565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4250EEA-0B58-43C9-8EB3-40E1C2E5D272}" type="datetime'''''''4''''''''''''''4''''''8'''''''''''''''''''''''''''''''''">
              <a:rPr lang="en-US" altLang="en-US" sz="1400" smtClean="0"/>
              <a:pPr marL="0" indent="0" algn="ctr">
                <a:spcBef>
                  <a:spcPct val="0"/>
                </a:spcBef>
                <a:spcAft>
                  <a:spcPct val="0"/>
                </a:spcAft>
                <a:buNone/>
              </a:pPr>
              <a:t>448</a:t>
            </a:fld>
            <a:endParaRPr lang="en-US" sz="1400" dirty="0">
              <a:sym typeface="+mn-lt"/>
            </a:endParaRPr>
          </a:p>
        </p:txBody>
      </p:sp>
      <p:sp>
        <p:nvSpPr>
          <p:cNvPr id="62" name="Text Placeholder 2">
            <a:extLst>
              <a:ext uri="{FF2B5EF4-FFF2-40B4-BE49-F238E27FC236}">
                <a16:creationId xmlns:a16="http://schemas.microsoft.com/office/drawing/2014/main" id="{D0559429-9534-4F99-AD91-60ED0B81C798}"/>
              </a:ext>
            </a:extLst>
          </p:cNvPr>
          <p:cNvSpPr>
            <a:spLocks noGrp="1"/>
          </p:cNvSpPr>
          <p:nvPr>
            <p:custDataLst>
              <p:tags r:id="rId16"/>
            </p:custDataLst>
          </p:nvPr>
        </p:nvSpPr>
        <p:spPr bwMode="gray">
          <a:xfrm>
            <a:off x="7751763" y="288925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ECB9688-1823-4ED1-95C2-91DB6AF8C3B2}" type="datetime'5''''''''''''''4''''5'''''">
              <a:rPr lang="en-US" altLang="en-US" sz="1400" smtClean="0"/>
              <a:pPr marL="0" indent="0" algn="ctr">
                <a:spcBef>
                  <a:spcPct val="0"/>
                </a:spcBef>
                <a:spcAft>
                  <a:spcPct val="0"/>
                </a:spcAft>
                <a:buNone/>
              </a:pPr>
              <a:t>545</a:t>
            </a:fld>
            <a:endParaRPr lang="en-US" sz="1400" dirty="0">
              <a:sym typeface="+mn-lt"/>
            </a:endParaRPr>
          </a:p>
        </p:txBody>
      </p:sp>
      <p:sp>
        <p:nvSpPr>
          <p:cNvPr id="63" name="Text Placeholder 2">
            <a:extLst>
              <a:ext uri="{FF2B5EF4-FFF2-40B4-BE49-F238E27FC236}">
                <a16:creationId xmlns:a16="http://schemas.microsoft.com/office/drawing/2014/main" id="{D0559429-9534-4F99-AD91-60ED0B81C798}"/>
              </a:ext>
            </a:extLst>
          </p:cNvPr>
          <p:cNvSpPr>
            <a:spLocks noGrp="1"/>
          </p:cNvSpPr>
          <p:nvPr>
            <p:custDataLst>
              <p:tags r:id="rId17"/>
            </p:custDataLst>
          </p:nvPr>
        </p:nvSpPr>
        <p:spPr bwMode="gray">
          <a:xfrm>
            <a:off x="9029700" y="271780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7BB005C-BAB7-4C79-A4AE-2775853B18F1}" type="datetime'''''''''''''''''5''''''8''6'''''''''''''''''''''''''''''''''''">
              <a:rPr lang="en-US" altLang="en-US" sz="1400" smtClean="0"/>
              <a:pPr marL="0" indent="0" algn="ctr">
                <a:spcBef>
                  <a:spcPct val="0"/>
                </a:spcBef>
                <a:spcAft>
                  <a:spcPct val="0"/>
                </a:spcAft>
                <a:buNone/>
              </a:pPr>
              <a:t>586</a:t>
            </a:fld>
            <a:endParaRPr lang="en-US" sz="1400" dirty="0">
              <a:sym typeface="+mn-lt"/>
            </a:endParaRPr>
          </a:p>
        </p:txBody>
      </p:sp>
      <p:sp>
        <p:nvSpPr>
          <p:cNvPr id="72" name="Text Placeholder 2">
            <a:extLst>
              <a:ext uri="{FF2B5EF4-FFF2-40B4-BE49-F238E27FC236}">
                <a16:creationId xmlns:a16="http://schemas.microsoft.com/office/drawing/2014/main" id="{D0559429-9534-4F99-AD91-60ED0B81C798}"/>
              </a:ext>
            </a:extLst>
          </p:cNvPr>
          <p:cNvSpPr>
            <a:spLocks noGrp="1"/>
          </p:cNvSpPr>
          <p:nvPr>
            <p:custDataLst>
              <p:tags r:id="rId18"/>
            </p:custDataLst>
          </p:nvPr>
        </p:nvSpPr>
        <p:spPr bwMode="gray">
          <a:xfrm>
            <a:off x="3843338" y="4548188"/>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9217E7C-9D63-4AF4-861E-718F7FED2102}" type="datetime'''''''''''''''30''''''''''''''''''''''''''''''''9'">
              <a:rPr lang="en-US" altLang="en-US" sz="1400" smtClean="0">
                <a:solidFill>
                  <a:schemeClr val="bg1"/>
                </a:solidFill>
                <a:sym typeface="+mn-lt"/>
              </a:rPr>
              <a:pPr marL="0" indent="0" algn="ctr">
                <a:spcBef>
                  <a:spcPct val="0"/>
                </a:spcBef>
                <a:spcAft>
                  <a:spcPct val="0"/>
                </a:spcAft>
                <a:buNone/>
              </a:pPr>
              <a:t>309</a:t>
            </a:fld>
            <a:br>
              <a:rPr lang="en-US" altLang="en-US" sz="1400">
                <a:solidFill>
                  <a:schemeClr val="bg1"/>
                </a:solidFill>
                <a:sym typeface="+mn-lt"/>
              </a:rPr>
            </a:br>
            <a:r>
              <a:rPr lang="en-US" altLang="en-US" sz="1400">
                <a:solidFill>
                  <a:schemeClr val="bg1"/>
                </a:solidFill>
                <a:sym typeface="+mn-lt"/>
              </a:rPr>
              <a:t>(</a:t>
            </a:r>
            <a:fld id="{A93A92B7-02A5-4489-8615-15A8F955C203}" type="datetime'''''''''''''''''''''''''''''''''5''''''''''''9''''''%'">
              <a:rPr lang="en-US" altLang="en-US" sz="1400" smtClean="0">
                <a:solidFill>
                  <a:schemeClr val="bg1"/>
                </a:solidFill>
                <a:sym typeface="+mn-lt"/>
              </a:rPr>
              <a:pPr marL="0" indent="0" algn="ctr">
                <a:spcBef>
                  <a:spcPct val="0"/>
                </a:spcBef>
                <a:spcAft>
                  <a:spcPct val="0"/>
                </a:spcAft>
                <a:buNone/>
              </a:pPr>
              <a:t>59%</a:t>
            </a:fld>
            <a:r>
              <a:rPr lang="en-US" sz="1400">
                <a:solidFill>
                  <a:schemeClr val="bg1"/>
                </a:solidFill>
                <a:sym typeface="+mn-lt"/>
              </a:rPr>
              <a:t>)</a:t>
            </a:r>
            <a:endParaRPr lang="en-US" sz="1400" dirty="0">
              <a:solidFill>
                <a:schemeClr val="bg1"/>
              </a:solidFill>
              <a:sym typeface="+mn-lt"/>
            </a:endParaRPr>
          </a:p>
        </p:txBody>
      </p:sp>
      <p:sp>
        <p:nvSpPr>
          <p:cNvPr id="73" name="Text Placeholder 2">
            <a:extLst>
              <a:ext uri="{FF2B5EF4-FFF2-40B4-BE49-F238E27FC236}">
                <a16:creationId xmlns:a16="http://schemas.microsoft.com/office/drawing/2014/main" id="{D0559429-9534-4F99-AD91-60ED0B81C798}"/>
              </a:ext>
            </a:extLst>
          </p:cNvPr>
          <p:cNvSpPr>
            <a:spLocks noGrp="1"/>
          </p:cNvSpPr>
          <p:nvPr>
            <p:custDataLst>
              <p:tags r:id="rId19"/>
            </p:custDataLst>
          </p:nvPr>
        </p:nvSpPr>
        <p:spPr bwMode="gray">
          <a:xfrm>
            <a:off x="3843338" y="3448050"/>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A67F586-DF9F-4EC8-A84A-78B674DF4DAC}" type="datetime'''''''''''''2''''''''''''''''''''''''''''''1''''''''7'">
              <a:rPr lang="en-US" altLang="en-US" sz="1400" smtClean="0">
                <a:solidFill>
                  <a:schemeClr val="bg1"/>
                </a:solidFill>
                <a:sym typeface="+mn-lt"/>
              </a:rPr>
              <a:pPr marL="0" indent="0" algn="ctr">
                <a:spcBef>
                  <a:spcPct val="0"/>
                </a:spcBef>
                <a:spcAft>
                  <a:spcPct val="0"/>
                </a:spcAft>
                <a:buNone/>
              </a:pPr>
              <a:t>217</a:t>
            </a:fld>
            <a:br>
              <a:rPr lang="en-US" altLang="en-US" sz="1400">
                <a:solidFill>
                  <a:schemeClr val="bg1"/>
                </a:solidFill>
                <a:sym typeface="+mn-lt"/>
              </a:rPr>
            </a:br>
            <a:r>
              <a:rPr lang="en-US" altLang="en-US" sz="1400">
                <a:solidFill>
                  <a:schemeClr val="bg1"/>
                </a:solidFill>
                <a:sym typeface="+mn-lt"/>
              </a:rPr>
              <a:t>(</a:t>
            </a:r>
            <a:fld id="{8B37DC8A-379F-4BC2-9A3E-1923A76A185F}" type="datetime'''''''''''4''''''1''''''''''''''''''''''%'">
              <a:rPr lang="en-US" altLang="en-US" sz="1400" smtClean="0">
                <a:solidFill>
                  <a:schemeClr val="bg1"/>
                </a:solidFill>
                <a:sym typeface="+mn-lt"/>
              </a:rPr>
              <a:pPr marL="0" indent="0" algn="ctr">
                <a:spcBef>
                  <a:spcPct val="0"/>
                </a:spcBef>
                <a:spcAft>
                  <a:spcPct val="0"/>
                </a:spcAft>
                <a:buNone/>
              </a:pPr>
              <a:t>41%</a:t>
            </a:fld>
            <a:r>
              <a:rPr lang="en-US" sz="1400">
                <a:solidFill>
                  <a:schemeClr val="bg1"/>
                </a:solidFill>
                <a:sym typeface="+mn-lt"/>
              </a:rPr>
              <a:t>)</a:t>
            </a:r>
            <a:endParaRPr lang="en-US" sz="1400" dirty="0">
              <a:solidFill>
                <a:schemeClr val="bg1"/>
              </a:solidFill>
              <a:sym typeface="+mn-lt"/>
            </a:endParaRPr>
          </a:p>
        </p:txBody>
      </p:sp>
      <p:sp>
        <p:nvSpPr>
          <p:cNvPr id="74" name="Text Placeholder 2">
            <a:extLst>
              <a:ext uri="{FF2B5EF4-FFF2-40B4-BE49-F238E27FC236}">
                <a16:creationId xmlns:a16="http://schemas.microsoft.com/office/drawing/2014/main" id="{D0559429-9534-4F99-AD91-60ED0B81C798}"/>
              </a:ext>
            </a:extLst>
          </p:cNvPr>
          <p:cNvSpPr>
            <a:spLocks noGrp="1"/>
          </p:cNvSpPr>
          <p:nvPr>
            <p:custDataLst>
              <p:tags r:id="rId20"/>
            </p:custDataLst>
          </p:nvPr>
        </p:nvSpPr>
        <p:spPr bwMode="gray">
          <a:xfrm>
            <a:off x="5121275" y="3721100"/>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C467A5E-F2B9-47FA-9E43-30D66E4CD978}" type="datetime'''''''7''''''0''4'''''''''''''''''''">
              <a:rPr lang="en-US" altLang="en-US" sz="1400" smtClean="0">
                <a:solidFill>
                  <a:schemeClr val="bg1"/>
                </a:solidFill>
                <a:sym typeface="+mn-lt"/>
              </a:rPr>
              <a:pPr marL="0" indent="0" algn="ctr">
                <a:spcBef>
                  <a:spcPct val="0"/>
                </a:spcBef>
                <a:spcAft>
                  <a:spcPct val="0"/>
                </a:spcAft>
                <a:buNone/>
              </a:pPr>
              <a:t>704</a:t>
            </a:fld>
            <a:br>
              <a:rPr lang="en-US" altLang="en-US" sz="1400">
                <a:solidFill>
                  <a:schemeClr val="bg1"/>
                </a:solidFill>
                <a:sym typeface="+mn-lt"/>
              </a:rPr>
            </a:br>
            <a:r>
              <a:rPr lang="en-US" altLang="en-US" sz="1400">
                <a:solidFill>
                  <a:schemeClr val="bg1"/>
                </a:solidFill>
                <a:sym typeface="+mn-lt"/>
              </a:rPr>
              <a:t>(</a:t>
            </a:r>
            <a:fld id="{D0BC5075-1FEC-4764-B8CF-4C8F1BE26C3A}" type="datetime'''''''''''''''''8''9%'''''''">
              <a:rPr lang="en-US" altLang="en-US" sz="1400" smtClean="0">
                <a:solidFill>
                  <a:schemeClr val="bg1"/>
                </a:solidFill>
                <a:sym typeface="+mn-lt"/>
              </a:rPr>
              <a:pPr marL="0" indent="0" algn="ctr">
                <a:spcBef>
                  <a:spcPct val="0"/>
                </a:spcBef>
                <a:spcAft>
                  <a:spcPct val="0"/>
                </a:spcAft>
                <a:buNone/>
              </a:pPr>
              <a:t>89%</a:t>
            </a:fld>
            <a:r>
              <a:rPr lang="en-US" sz="1400">
                <a:solidFill>
                  <a:schemeClr val="bg1"/>
                </a:solidFill>
                <a:sym typeface="+mn-lt"/>
              </a:rPr>
              <a:t>)</a:t>
            </a:r>
            <a:endParaRPr lang="en-US" sz="1400" dirty="0">
              <a:solidFill>
                <a:schemeClr val="bg1"/>
              </a:solidFill>
              <a:sym typeface="+mn-lt"/>
            </a:endParaRPr>
          </a:p>
        </p:txBody>
      </p:sp>
      <p:sp>
        <p:nvSpPr>
          <p:cNvPr id="76" name="Text Placeholder 2">
            <a:extLst>
              <a:ext uri="{FF2B5EF4-FFF2-40B4-BE49-F238E27FC236}">
                <a16:creationId xmlns:a16="http://schemas.microsoft.com/office/drawing/2014/main" id="{D0559429-9534-4F99-AD91-60ED0B81C798}"/>
              </a:ext>
            </a:extLst>
          </p:cNvPr>
          <p:cNvSpPr>
            <a:spLocks noGrp="1"/>
          </p:cNvSpPr>
          <p:nvPr>
            <p:custDataLst>
              <p:tags r:id="rId21"/>
            </p:custDataLst>
          </p:nvPr>
        </p:nvSpPr>
        <p:spPr bwMode="gray">
          <a:xfrm>
            <a:off x="6400800" y="4568825"/>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0647575-3FDE-4907-821F-C2576917B3B0}" type="datetime'''''''''''''2''''''''''''9''''''''''''''''''''''''''''''''9'''">
              <a:rPr lang="en-US" altLang="en-US" sz="1400" smtClean="0">
                <a:solidFill>
                  <a:schemeClr val="bg1"/>
                </a:solidFill>
                <a:sym typeface="+mn-lt"/>
              </a:rPr>
              <a:pPr marL="0" indent="0" algn="ctr">
                <a:spcBef>
                  <a:spcPct val="0"/>
                </a:spcBef>
                <a:spcAft>
                  <a:spcPct val="0"/>
                </a:spcAft>
                <a:buNone/>
              </a:pPr>
              <a:t>299</a:t>
            </a:fld>
            <a:br>
              <a:rPr lang="en-US" altLang="en-US" sz="1400">
                <a:solidFill>
                  <a:schemeClr val="bg1"/>
                </a:solidFill>
                <a:sym typeface="+mn-lt"/>
              </a:rPr>
            </a:br>
            <a:r>
              <a:rPr lang="en-US" altLang="en-US" sz="1400">
                <a:solidFill>
                  <a:schemeClr val="bg1"/>
                </a:solidFill>
                <a:sym typeface="+mn-lt"/>
              </a:rPr>
              <a:t>(</a:t>
            </a:r>
            <a:fld id="{684C5114-4167-44FE-9715-9DF58AE5543A}" type="datetime'''6''7''''''''''''''''''''''''''''''''''''%'''''''''">
              <a:rPr lang="en-US" altLang="en-US" sz="1400" smtClean="0">
                <a:solidFill>
                  <a:schemeClr val="bg1"/>
                </a:solidFill>
                <a:sym typeface="+mn-lt"/>
              </a:rPr>
              <a:pPr marL="0" indent="0" algn="ctr">
                <a:spcBef>
                  <a:spcPct val="0"/>
                </a:spcBef>
                <a:spcAft>
                  <a:spcPct val="0"/>
                </a:spcAft>
                <a:buNone/>
              </a:pPr>
              <a:t>67%</a:t>
            </a:fld>
            <a:r>
              <a:rPr lang="en-US" sz="1400">
                <a:solidFill>
                  <a:schemeClr val="bg1"/>
                </a:solidFill>
                <a:sym typeface="+mn-lt"/>
              </a:rPr>
              <a:t>)</a:t>
            </a:r>
            <a:endParaRPr lang="en-US" sz="1400" dirty="0">
              <a:solidFill>
                <a:schemeClr val="bg1"/>
              </a:solidFill>
              <a:sym typeface="+mn-lt"/>
            </a:endParaRPr>
          </a:p>
        </p:txBody>
      </p:sp>
      <p:sp>
        <p:nvSpPr>
          <p:cNvPr id="77" name="Text Placeholder 2">
            <a:extLst>
              <a:ext uri="{FF2B5EF4-FFF2-40B4-BE49-F238E27FC236}">
                <a16:creationId xmlns:a16="http://schemas.microsoft.com/office/drawing/2014/main" id="{D0559429-9534-4F99-AD91-60ED0B81C798}"/>
              </a:ext>
            </a:extLst>
          </p:cNvPr>
          <p:cNvSpPr>
            <a:spLocks noGrp="1"/>
          </p:cNvSpPr>
          <p:nvPr>
            <p:custDataLst>
              <p:tags r:id="rId22"/>
            </p:custDataLst>
          </p:nvPr>
        </p:nvSpPr>
        <p:spPr bwMode="gray">
          <a:xfrm>
            <a:off x="6400800" y="3632200"/>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B300871-D57B-46F4-A968-33956CCA0BB0}" type="datetime'''''''''''''''1''''''''4''''''''''''''''9'">
              <a:rPr lang="en-US" altLang="en-US" sz="1400" smtClean="0">
                <a:solidFill>
                  <a:schemeClr val="bg1"/>
                </a:solidFill>
                <a:sym typeface="+mn-lt"/>
              </a:rPr>
              <a:pPr marL="0" indent="0" algn="ctr">
                <a:spcBef>
                  <a:spcPct val="0"/>
                </a:spcBef>
                <a:spcAft>
                  <a:spcPct val="0"/>
                </a:spcAft>
                <a:buNone/>
              </a:pPr>
              <a:t>149</a:t>
            </a:fld>
            <a:br>
              <a:rPr lang="en-US" altLang="en-US" sz="1400">
                <a:solidFill>
                  <a:schemeClr val="bg1"/>
                </a:solidFill>
                <a:sym typeface="+mn-lt"/>
              </a:rPr>
            </a:br>
            <a:r>
              <a:rPr lang="en-US" altLang="en-US" sz="1400">
                <a:solidFill>
                  <a:schemeClr val="bg1"/>
                </a:solidFill>
                <a:sym typeface="+mn-lt"/>
              </a:rPr>
              <a:t>(</a:t>
            </a:r>
            <a:fld id="{8819CCC2-5C44-4614-A17B-7A4AFDF9A097}" type="datetime'''''''''''''''3''''''''''''3''''''''''''%'''''''''''''''''''">
              <a:rPr lang="en-US" altLang="en-US" sz="1400" smtClean="0">
                <a:solidFill>
                  <a:schemeClr val="bg1"/>
                </a:solidFill>
                <a:sym typeface="+mn-lt"/>
              </a:rPr>
              <a:pPr marL="0" indent="0" algn="ctr">
                <a:spcBef>
                  <a:spcPct val="0"/>
                </a:spcBef>
                <a:spcAft>
                  <a:spcPct val="0"/>
                </a:spcAft>
                <a:buNone/>
              </a:pPr>
              <a:t>33%</a:t>
            </a:fld>
            <a:r>
              <a:rPr lang="en-US" sz="1400">
                <a:solidFill>
                  <a:schemeClr val="bg1"/>
                </a:solidFill>
                <a:sym typeface="+mn-lt"/>
              </a:rPr>
              <a:t>)</a:t>
            </a:r>
            <a:endParaRPr lang="en-US" sz="1400" dirty="0">
              <a:solidFill>
                <a:schemeClr val="bg1"/>
              </a:solidFill>
              <a:sym typeface="+mn-lt"/>
            </a:endParaRPr>
          </a:p>
        </p:txBody>
      </p:sp>
      <p:sp>
        <p:nvSpPr>
          <p:cNvPr id="78" name="Text Placeholder 2">
            <a:extLst>
              <a:ext uri="{FF2B5EF4-FFF2-40B4-BE49-F238E27FC236}">
                <a16:creationId xmlns:a16="http://schemas.microsoft.com/office/drawing/2014/main" id="{D0559429-9534-4F99-AD91-60ED0B81C798}"/>
              </a:ext>
            </a:extLst>
          </p:cNvPr>
          <p:cNvSpPr>
            <a:spLocks noGrp="1"/>
          </p:cNvSpPr>
          <p:nvPr>
            <p:custDataLst>
              <p:tags r:id="rId23"/>
            </p:custDataLst>
          </p:nvPr>
        </p:nvSpPr>
        <p:spPr bwMode="gray">
          <a:xfrm>
            <a:off x="7678738" y="4338638"/>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795E97A-32F9-453E-87E0-EE71F0B77B98}" type="datetime'''''''''''4''''''0''''''''''''''''''''9'''''''''''''">
              <a:rPr lang="en-US" altLang="en-US" sz="1400" smtClean="0">
                <a:solidFill>
                  <a:schemeClr val="bg1"/>
                </a:solidFill>
                <a:sym typeface="+mn-lt"/>
              </a:rPr>
              <a:pPr marL="0" indent="0" algn="ctr">
                <a:spcBef>
                  <a:spcPct val="0"/>
                </a:spcBef>
                <a:spcAft>
                  <a:spcPct val="0"/>
                </a:spcAft>
                <a:buNone/>
              </a:pPr>
              <a:t>409</a:t>
            </a:fld>
            <a:br>
              <a:rPr lang="en-US" altLang="en-US" sz="1400">
                <a:solidFill>
                  <a:schemeClr val="bg1"/>
                </a:solidFill>
                <a:sym typeface="+mn-lt"/>
              </a:rPr>
            </a:br>
            <a:r>
              <a:rPr lang="en-US" altLang="en-US" sz="1400">
                <a:solidFill>
                  <a:schemeClr val="bg1"/>
                </a:solidFill>
                <a:sym typeface="+mn-lt"/>
              </a:rPr>
              <a:t>(</a:t>
            </a:r>
            <a:fld id="{5FF6A176-8625-4095-B8AD-EA5F21B6E07C}" type="datetime'''''''''''''''7''''''''''''''''5''''''%'''''''''''">
              <a:rPr lang="en-US" altLang="en-US" sz="1400" smtClean="0">
                <a:solidFill>
                  <a:schemeClr val="bg1"/>
                </a:solidFill>
                <a:sym typeface="+mn-lt"/>
              </a:rPr>
              <a:pPr marL="0" indent="0" algn="ctr">
                <a:spcBef>
                  <a:spcPct val="0"/>
                </a:spcBef>
                <a:spcAft>
                  <a:spcPct val="0"/>
                </a:spcAft>
                <a:buNone/>
              </a:pPr>
              <a:t>75%</a:t>
            </a:fld>
            <a:r>
              <a:rPr lang="en-US" sz="1400">
                <a:solidFill>
                  <a:schemeClr val="bg1"/>
                </a:solidFill>
                <a:sym typeface="+mn-lt"/>
              </a:rPr>
              <a:t>)</a:t>
            </a:r>
            <a:endParaRPr lang="en-US" sz="1400" dirty="0">
              <a:solidFill>
                <a:schemeClr val="bg1"/>
              </a:solidFill>
              <a:sym typeface="+mn-lt"/>
            </a:endParaRPr>
          </a:p>
        </p:txBody>
      </p:sp>
      <p:sp>
        <p:nvSpPr>
          <p:cNvPr id="79" name="Text Placeholder 2">
            <a:extLst>
              <a:ext uri="{FF2B5EF4-FFF2-40B4-BE49-F238E27FC236}">
                <a16:creationId xmlns:a16="http://schemas.microsoft.com/office/drawing/2014/main" id="{D0559429-9534-4F99-AD91-60ED0B81C798}"/>
              </a:ext>
            </a:extLst>
          </p:cNvPr>
          <p:cNvSpPr>
            <a:spLocks noGrp="1"/>
          </p:cNvSpPr>
          <p:nvPr>
            <p:custDataLst>
              <p:tags r:id="rId24"/>
            </p:custDataLst>
          </p:nvPr>
        </p:nvSpPr>
        <p:spPr bwMode="gray">
          <a:xfrm>
            <a:off x="7678738" y="3198813"/>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FD3A7DB-6C85-4747-99EE-C570CF919E9E}" type="datetime'''''''''''''1''''''''36'''''''''''''''''''''''''''">
              <a:rPr lang="en-US" altLang="en-US" sz="1400" smtClean="0">
                <a:solidFill>
                  <a:schemeClr val="bg1"/>
                </a:solidFill>
                <a:sym typeface="+mn-lt"/>
              </a:rPr>
              <a:pPr marL="0" indent="0" algn="ctr">
                <a:spcBef>
                  <a:spcPct val="0"/>
                </a:spcBef>
                <a:spcAft>
                  <a:spcPct val="0"/>
                </a:spcAft>
                <a:buNone/>
              </a:pPr>
              <a:t>136</a:t>
            </a:fld>
            <a:br>
              <a:rPr lang="en-US" altLang="en-US" sz="1400">
                <a:solidFill>
                  <a:schemeClr val="bg1"/>
                </a:solidFill>
                <a:sym typeface="+mn-lt"/>
              </a:rPr>
            </a:br>
            <a:r>
              <a:rPr lang="en-US" altLang="en-US" sz="1400">
                <a:solidFill>
                  <a:schemeClr val="bg1"/>
                </a:solidFill>
                <a:sym typeface="+mn-lt"/>
              </a:rPr>
              <a:t>(</a:t>
            </a:r>
            <a:fld id="{62DC8A41-E61B-4B9D-824D-895AC6E9DB39}" type="datetime'''''''''''''''''''2''5''''''''''''''%'''''''''''''''">
              <a:rPr lang="en-US" altLang="en-US" sz="1400" smtClean="0">
                <a:solidFill>
                  <a:schemeClr val="bg1"/>
                </a:solidFill>
                <a:sym typeface="+mn-lt"/>
              </a:rPr>
              <a:pPr marL="0" indent="0" algn="ctr">
                <a:spcBef>
                  <a:spcPct val="0"/>
                </a:spcBef>
                <a:spcAft>
                  <a:spcPct val="0"/>
                </a:spcAft>
                <a:buNone/>
              </a:pPr>
              <a:t>25%</a:t>
            </a:fld>
            <a:r>
              <a:rPr lang="en-US" sz="1400">
                <a:solidFill>
                  <a:schemeClr val="bg1"/>
                </a:solidFill>
                <a:sym typeface="+mn-lt"/>
              </a:rPr>
              <a:t>)</a:t>
            </a:r>
            <a:endParaRPr lang="en-US" sz="1400" dirty="0">
              <a:solidFill>
                <a:schemeClr val="bg1"/>
              </a:solidFill>
              <a:sym typeface="+mn-lt"/>
            </a:endParaRPr>
          </a:p>
        </p:txBody>
      </p:sp>
      <p:sp>
        <p:nvSpPr>
          <p:cNvPr id="80" name="Text Placeholder 2">
            <a:extLst>
              <a:ext uri="{FF2B5EF4-FFF2-40B4-BE49-F238E27FC236}">
                <a16:creationId xmlns:a16="http://schemas.microsoft.com/office/drawing/2014/main" id="{D0559429-9534-4F99-AD91-60ED0B81C798}"/>
              </a:ext>
            </a:extLst>
          </p:cNvPr>
          <p:cNvSpPr>
            <a:spLocks noGrp="1"/>
          </p:cNvSpPr>
          <p:nvPr>
            <p:custDataLst>
              <p:tags r:id="rId25"/>
            </p:custDataLst>
          </p:nvPr>
        </p:nvSpPr>
        <p:spPr bwMode="gray">
          <a:xfrm>
            <a:off x="8956675" y="4198938"/>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43B2DDE-C09E-406F-8A99-FAED8156CA96}" type="datetime'4''''''7''''''''''6'''''''''''''''''''''''">
              <a:rPr lang="en-US" altLang="en-US" sz="1400" smtClean="0">
                <a:solidFill>
                  <a:schemeClr val="bg1"/>
                </a:solidFill>
                <a:sym typeface="+mn-lt"/>
              </a:rPr>
              <a:pPr marL="0" indent="0" algn="ctr">
                <a:spcBef>
                  <a:spcPct val="0"/>
                </a:spcBef>
                <a:spcAft>
                  <a:spcPct val="0"/>
                </a:spcAft>
                <a:buNone/>
              </a:pPr>
              <a:t>476</a:t>
            </a:fld>
            <a:br>
              <a:rPr lang="en-US" altLang="en-US" sz="1400">
                <a:solidFill>
                  <a:schemeClr val="bg1"/>
                </a:solidFill>
                <a:sym typeface="+mn-lt"/>
              </a:rPr>
            </a:br>
            <a:r>
              <a:rPr lang="en-US" altLang="en-US" sz="1400">
                <a:solidFill>
                  <a:schemeClr val="bg1"/>
                </a:solidFill>
                <a:sym typeface="+mn-lt"/>
              </a:rPr>
              <a:t>(</a:t>
            </a:r>
            <a:fld id="{B088AD26-1B7B-4E6B-9BF7-82EE47CC9EE8}" type="datetime'''''''''''''''''''''8''''''''''''''''''''1''''''%'">
              <a:rPr lang="en-US" altLang="en-US" sz="1400" smtClean="0">
                <a:solidFill>
                  <a:schemeClr val="bg1"/>
                </a:solidFill>
                <a:sym typeface="+mn-lt"/>
              </a:rPr>
              <a:pPr marL="0" indent="0" algn="ctr">
                <a:spcBef>
                  <a:spcPct val="0"/>
                </a:spcBef>
                <a:spcAft>
                  <a:spcPct val="0"/>
                </a:spcAft>
                <a:buNone/>
              </a:pPr>
              <a:t>81%</a:t>
            </a:fld>
            <a:r>
              <a:rPr lang="en-US" sz="1400">
                <a:solidFill>
                  <a:schemeClr val="bg1"/>
                </a:solidFill>
                <a:sym typeface="+mn-lt"/>
              </a:rPr>
              <a:t>)</a:t>
            </a:r>
            <a:endParaRPr lang="en-US" sz="1400" dirty="0">
              <a:solidFill>
                <a:schemeClr val="bg1"/>
              </a:solidFill>
              <a:sym typeface="+mn-lt"/>
            </a:endParaRPr>
          </a:p>
        </p:txBody>
      </p:sp>
      <p:sp>
        <p:nvSpPr>
          <p:cNvPr id="81" name="Text Placeholder 2">
            <a:extLst>
              <a:ext uri="{FF2B5EF4-FFF2-40B4-BE49-F238E27FC236}">
                <a16:creationId xmlns:a16="http://schemas.microsoft.com/office/drawing/2014/main" id="{D0559429-9534-4F99-AD91-60ED0B81C798}"/>
              </a:ext>
            </a:extLst>
          </p:cNvPr>
          <p:cNvSpPr>
            <a:spLocks noGrp="1"/>
          </p:cNvSpPr>
          <p:nvPr>
            <p:custDataLst>
              <p:tags r:id="rId26"/>
            </p:custDataLst>
          </p:nvPr>
        </p:nvSpPr>
        <p:spPr bwMode="gray">
          <a:xfrm>
            <a:off x="8956675" y="2973388"/>
            <a:ext cx="466725"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973F563-B440-4A0E-B929-9719F0BDFBD8}" type="datetime'''''''''''''''''1''''''1''''''''''''''''''''''''''''''0'''''">
              <a:rPr lang="en-US" altLang="en-US" sz="1400" smtClean="0">
                <a:solidFill>
                  <a:schemeClr val="bg1"/>
                </a:solidFill>
                <a:sym typeface="+mn-lt"/>
              </a:rPr>
              <a:pPr marL="0" indent="0" algn="ctr">
                <a:spcBef>
                  <a:spcPct val="0"/>
                </a:spcBef>
                <a:spcAft>
                  <a:spcPct val="0"/>
                </a:spcAft>
                <a:buNone/>
              </a:pPr>
              <a:t>110</a:t>
            </a:fld>
            <a:br>
              <a:rPr lang="en-US" altLang="en-US" sz="1400">
                <a:solidFill>
                  <a:schemeClr val="bg1"/>
                </a:solidFill>
                <a:sym typeface="+mn-lt"/>
              </a:rPr>
            </a:br>
            <a:r>
              <a:rPr lang="en-US" altLang="en-US" sz="1400">
                <a:solidFill>
                  <a:schemeClr val="bg1"/>
                </a:solidFill>
                <a:sym typeface="+mn-lt"/>
              </a:rPr>
              <a:t>(</a:t>
            </a:r>
            <a:fld id="{F672690D-45EB-4792-89C0-97D3218D41E8}" type="datetime'''''''''''''''''''''1''''''''''''9%'''''''''''''''''">
              <a:rPr lang="en-US" altLang="en-US" sz="1400" smtClean="0">
                <a:solidFill>
                  <a:schemeClr val="bg1"/>
                </a:solidFill>
                <a:sym typeface="+mn-lt"/>
              </a:rPr>
              <a:pPr marL="0" indent="0" algn="ctr">
                <a:spcBef>
                  <a:spcPct val="0"/>
                </a:spcBef>
                <a:spcAft>
                  <a:spcPct val="0"/>
                </a:spcAft>
                <a:buNone/>
              </a:pPr>
              <a:t>19%</a:t>
            </a:fld>
            <a:r>
              <a:rPr lang="en-US" sz="1400">
                <a:solidFill>
                  <a:schemeClr val="bg1"/>
                </a:solidFill>
                <a:sym typeface="+mn-lt"/>
              </a:rPr>
              <a:t>)</a:t>
            </a:r>
            <a:endParaRPr lang="en-US" sz="1400" dirty="0">
              <a:solidFill>
                <a:schemeClr val="bg1"/>
              </a:solidFill>
              <a:sym typeface="+mn-lt"/>
            </a:endParaRPr>
          </a:p>
        </p:txBody>
      </p:sp>
    </p:spTree>
    <p:extLst>
      <p:ext uri="{BB962C8B-B14F-4D97-AF65-F5344CB8AC3E}">
        <p14:creationId xmlns:p14="http://schemas.microsoft.com/office/powerpoint/2010/main" val="316132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8" hidden="1">
            <a:extLst>
              <a:ext uri="{FF2B5EF4-FFF2-40B4-BE49-F238E27FC236}">
                <a16:creationId xmlns:a16="http://schemas.microsoft.com/office/drawing/2014/main" id="{15277854-E97D-4A76-B2A0-2FF033CB0E98}"/>
              </a:ext>
            </a:extLst>
          </p:cNvPr>
          <p:cNvGraphicFramePr>
            <a:graphicFrameLocks noChangeAspect="1"/>
          </p:cNvGraphicFramePr>
          <p:nvPr>
            <p:custDataLst>
              <p:tags r:id="rId2"/>
            </p:custDataLst>
            <p:extLst>
              <p:ext uri="{D42A27DB-BD31-4B8C-83A1-F6EECF244321}">
                <p14:modId xmlns:p14="http://schemas.microsoft.com/office/powerpoint/2010/main" val="4079058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 name="think-cell Slide" r:id="rId29" imgW="395" imgH="394" progId="TCLayout.ActiveDocument.1">
                  <p:embed/>
                </p:oleObj>
              </mc:Choice>
              <mc:Fallback>
                <p:oleObj name="think-cell Slide" r:id="rId29" imgW="395" imgH="394" progId="TCLayout.ActiveDocument.1">
                  <p:embed/>
                  <p:pic>
                    <p:nvPicPr>
                      <p:cNvPr id="29" name="Object 28" hidden="1">
                        <a:extLst>
                          <a:ext uri="{FF2B5EF4-FFF2-40B4-BE49-F238E27FC236}">
                            <a16:creationId xmlns:a16="http://schemas.microsoft.com/office/drawing/2014/main" id="{15277854-E97D-4A76-B2A0-2FF033CB0E98}"/>
                          </a:ext>
                        </a:extLst>
                      </p:cNvPr>
                      <p:cNvPicPr/>
                      <p:nvPr/>
                    </p:nvPicPr>
                    <p:blipFill>
                      <a:blip r:embed="rId30"/>
                      <a:stretch>
                        <a:fillRect/>
                      </a:stretch>
                    </p:blipFill>
                    <p:spPr>
                      <a:xfrm>
                        <a:off x="1588" y="1588"/>
                        <a:ext cx="1588"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0F0D90E3-A979-4E8A-89D9-BBDD19DD70E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1400" dirty="0">
              <a:latin typeface="Calibri" panose="020F0502020204030204" pitchFamily="34" charset="0"/>
              <a:sym typeface="Calibri" panose="020F0502020204030204" pitchFamily="34" charset="0"/>
            </a:endParaRPr>
          </a:p>
        </p:txBody>
      </p:sp>
      <p:graphicFrame>
        <p:nvGraphicFramePr>
          <p:cNvPr id="57" name="Chart 56">
            <a:extLst>
              <a:ext uri="{FF2B5EF4-FFF2-40B4-BE49-F238E27FC236}">
                <a16:creationId xmlns:a16="http://schemas.microsoft.com/office/drawing/2014/main" id="{9175E1D7-0C26-49D0-B3FE-F7627938EBF1}"/>
              </a:ext>
            </a:extLst>
          </p:cNvPr>
          <p:cNvGraphicFramePr/>
          <p:nvPr>
            <p:custDataLst>
              <p:tags r:id="rId4"/>
            </p:custDataLst>
            <p:extLst>
              <p:ext uri="{D42A27DB-BD31-4B8C-83A1-F6EECF244321}">
                <p14:modId xmlns:p14="http://schemas.microsoft.com/office/powerpoint/2010/main" val="3708710424"/>
              </p:ext>
            </p:extLst>
          </p:nvPr>
        </p:nvGraphicFramePr>
        <p:xfrm>
          <a:off x="3355975" y="1995488"/>
          <a:ext cx="6556375" cy="3473450"/>
        </p:xfrm>
        <a:graphic>
          <a:graphicData uri="http://schemas.openxmlformats.org/drawingml/2006/chart">
            <c:chart xmlns:c="http://schemas.openxmlformats.org/drawingml/2006/chart" xmlns:r="http://schemas.openxmlformats.org/officeDocument/2006/relationships" r:id="rId31"/>
          </a:graphicData>
        </a:graphic>
      </p:graphicFrame>
      <p:cxnSp>
        <p:nvCxnSpPr>
          <p:cNvPr id="3" name="Straight Connector 2">
            <a:extLst>
              <a:ext uri="{FF2B5EF4-FFF2-40B4-BE49-F238E27FC236}">
                <a16:creationId xmlns:a16="http://schemas.microsoft.com/office/drawing/2014/main" id="{53773F6E-894E-4760-BE5D-404269817517}"/>
              </a:ext>
            </a:extLst>
          </p:cNvPr>
          <p:cNvCxnSpPr/>
          <p:nvPr>
            <p:custDataLst>
              <p:tags r:id="rId5"/>
            </p:custDataLst>
          </p:nvPr>
        </p:nvCxnSpPr>
        <p:spPr bwMode="auto">
          <a:xfrm>
            <a:off x="3603625" y="5213350"/>
            <a:ext cx="79375" cy="168275"/>
          </a:xfrm>
          <a:prstGeom prst="lin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D0D27E29-9849-452C-A5D0-3C556FF9C7B5}"/>
              </a:ext>
            </a:extLst>
          </p:cNvPr>
          <p:cNvSpPr>
            <a:spLocks noGrp="1"/>
          </p:cNvSpPr>
          <p:nvPr>
            <p:custDataLst>
              <p:tags r:id="rId6"/>
            </p:custDataLst>
          </p:nvPr>
        </p:nvSpPr>
        <p:spPr bwMode="auto">
          <a:xfrm>
            <a:off x="3889375" y="5632450"/>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9419857-9911-4B50-A161-59AE7A0D5E6D}" type="datetime'''''''''''''2''''01''2'''''''''''''''''''''">
              <a:rPr lang="en-US" altLang="en-US" sz="1400" smtClean="0"/>
              <a:pPr marL="0" indent="0" algn="ctr">
                <a:spcBef>
                  <a:spcPct val="0"/>
                </a:spcBef>
                <a:spcAft>
                  <a:spcPct val="0"/>
                </a:spcAft>
                <a:buNone/>
              </a:pPr>
              <a:t>2012</a:t>
            </a:fld>
            <a:endParaRPr lang="en-US" sz="1400" dirty="0">
              <a:sym typeface="+mn-lt"/>
            </a:endParaRPr>
          </a:p>
        </p:txBody>
      </p:sp>
      <p:sp>
        <p:nvSpPr>
          <p:cNvPr id="73" name="Text Placeholder 2">
            <a:extLst>
              <a:ext uri="{FF2B5EF4-FFF2-40B4-BE49-F238E27FC236}">
                <a16:creationId xmlns:a16="http://schemas.microsoft.com/office/drawing/2014/main" id="{D0559429-9534-4F99-AD91-60ED0B81C798}"/>
              </a:ext>
            </a:extLst>
          </p:cNvPr>
          <p:cNvSpPr>
            <a:spLocks noGrp="1"/>
          </p:cNvSpPr>
          <p:nvPr>
            <p:custDataLst>
              <p:tags r:id="rId7"/>
            </p:custDataLst>
          </p:nvPr>
        </p:nvSpPr>
        <p:spPr bwMode="gray">
          <a:xfrm>
            <a:off x="3798888" y="4089400"/>
            <a:ext cx="557213" cy="384175"/>
          </a:xfrm>
          <a:prstGeom prst="rect">
            <a:avLst/>
          </a:prstGeom>
          <a:noFill/>
          <a:extLst>
            <a:ext uri="{909E8E84-426E-40DD-AFC4-6F175D3DCCD1}">
              <a14:hiddenFill xmlns:a14="http://schemas.microsoft.com/office/drawing/2010/main">
                <a:solidFill>
                  <a:srgbClr val="C30C3E"/>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6648E61-0970-464B-BA31-508DEF35C347}" type="datetime'''''''''52''''4'''''''''''''''''">
              <a:rPr lang="en-US" altLang="en-US" sz="1400" smtClean="0">
                <a:solidFill>
                  <a:schemeClr val="bg1"/>
                </a:solidFill>
              </a:rPr>
              <a:pPr marL="0" indent="0" algn="ctr">
                <a:spcBef>
                  <a:spcPct val="0"/>
                </a:spcBef>
                <a:spcAft>
                  <a:spcPct val="0"/>
                </a:spcAft>
                <a:buNone/>
              </a:pPr>
              <a:t>524</a:t>
            </a:fld>
            <a:br>
              <a:rPr lang="en-US" altLang="en-US" sz="1400">
                <a:solidFill>
                  <a:schemeClr val="bg1"/>
                </a:solidFill>
                <a:sym typeface="+mn-lt"/>
              </a:rPr>
            </a:br>
            <a:r>
              <a:rPr lang="en-US" altLang="en-US" sz="1400">
                <a:solidFill>
                  <a:schemeClr val="bg1"/>
                </a:solidFill>
                <a:sym typeface="+mn-lt"/>
              </a:rPr>
              <a:t>(</a:t>
            </a:r>
            <a:fld id="{183CDC8E-DD62-495E-8CBB-77257748BCD0}" type="datetime'''''''''''''''''''''''10''''0''%'''''''''''">
              <a:rPr lang="en-US" altLang="en-US" sz="1400" smtClean="0">
                <a:solidFill>
                  <a:schemeClr val="bg1"/>
                </a:solidFill>
              </a:rPr>
              <a:pPr marL="0" indent="0" algn="ctr">
                <a:spcBef>
                  <a:spcPct val="0"/>
                </a:spcBef>
                <a:spcAft>
                  <a:spcPct val="0"/>
                </a:spcAft>
                <a:buNone/>
              </a:pPr>
              <a:t>100%</a:t>
            </a:fld>
            <a:r>
              <a:rPr lang="en-US" sz="1400">
                <a:solidFill>
                  <a:schemeClr val="bg1"/>
                </a:solidFill>
                <a:sym typeface="+mn-lt"/>
              </a:rPr>
              <a:t>)</a:t>
            </a:r>
            <a:endParaRPr lang="en-US" sz="1400" dirty="0">
              <a:solidFill>
                <a:schemeClr val="bg1"/>
              </a:solidFill>
              <a:sym typeface="+mn-lt"/>
            </a:endParaRPr>
          </a:p>
        </p:txBody>
      </p:sp>
      <p:sp>
        <p:nvSpPr>
          <p:cNvPr id="72" name="Text Placeholder 2">
            <a:extLst>
              <a:ext uri="{FF2B5EF4-FFF2-40B4-BE49-F238E27FC236}">
                <a16:creationId xmlns:a16="http://schemas.microsoft.com/office/drawing/2014/main" id="{D0559429-9534-4F99-AD91-60ED0B81C798}"/>
              </a:ext>
            </a:extLst>
          </p:cNvPr>
          <p:cNvSpPr>
            <a:spLocks noGrp="1"/>
          </p:cNvSpPr>
          <p:nvPr>
            <p:custDataLst>
              <p:tags r:id="rId8"/>
            </p:custDataLst>
          </p:nvPr>
        </p:nvSpPr>
        <p:spPr bwMode="gray">
          <a:xfrm>
            <a:off x="3889375" y="5189538"/>
            <a:ext cx="376238" cy="384175"/>
          </a:xfrm>
          <a:prstGeom prst="rect">
            <a:avLst/>
          </a:prstGeom>
          <a:solidFill>
            <a:srgbClr val="007770"/>
          </a:solidFill>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47B81E7-B4A1-4A4A-921A-8CC6619A7186}" type="datetime'''''2'''''''''">
              <a:rPr lang="en-US" altLang="en-US" sz="1400" smtClean="0">
                <a:solidFill>
                  <a:schemeClr val="bg1"/>
                </a:solidFill>
              </a:rPr>
              <a:pPr marL="0" indent="0" algn="ctr">
                <a:spcBef>
                  <a:spcPct val="0"/>
                </a:spcBef>
                <a:spcAft>
                  <a:spcPct val="0"/>
                </a:spcAft>
                <a:buNone/>
              </a:pPr>
              <a:t>2</a:t>
            </a:fld>
            <a:br>
              <a:rPr lang="en-US" altLang="en-US" sz="1400">
                <a:solidFill>
                  <a:schemeClr val="bg1"/>
                </a:solidFill>
                <a:sym typeface="+mn-lt"/>
              </a:rPr>
            </a:br>
            <a:r>
              <a:rPr lang="en-US" altLang="en-US" sz="1400">
                <a:solidFill>
                  <a:schemeClr val="bg1"/>
                </a:solidFill>
                <a:sym typeface="+mn-lt"/>
              </a:rPr>
              <a:t>(</a:t>
            </a:r>
            <a:fld id="{CDE34290-BE57-429A-807B-8A61C49D51ED}" type="datetime'''''''0''''''%'''''''''''''''''''''''''''''">
              <a:rPr lang="en-US" altLang="en-US" sz="1400" smtClean="0">
                <a:solidFill>
                  <a:schemeClr val="bg1"/>
                </a:solidFill>
              </a:rPr>
              <a:pPr marL="0" indent="0" algn="ctr">
                <a:spcBef>
                  <a:spcPct val="0"/>
                </a:spcBef>
                <a:spcAft>
                  <a:spcPct val="0"/>
                </a:spcAft>
                <a:buNone/>
              </a:pPr>
              <a:t>0%</a:t>
            </a:fld>
            <a:r>
              <a:rPr lang="en-US" sz="1400">
                <a:solidFill>
                  <a:schemeClr val="bg1"/>
                </a:solidFill>
                <a:sym typeface="+mn-lt"/>
              </a:rPr>
              <a:t>)</a:t>
            </a:r>
            <a:endParaRPr lang="en-US" sz="1400" dirty="0">
              <a:solidFill>
                <a:schemeClr val="bg1"/>
              </a:solidFill>
              <a:sym typeface="+mn-lt"/>
            </a:endParaRPr>
          </a:p>
        </p:txBody>
      </p:sp>
      <p:sp>
        <p:nvSpPr>
          <p:cNvPr id="77" name="Text Placeholder 2">
            <a:extLst>
              <a:ext uri="{FF2B5EF4-FFF2-40B4-BE49-F238E27FC236}">
                <a16:creationId xmlns:a16="http://schemas.microsoft.com/office/drawing/2014/main" id="{D0559429-9534-4F99-AD91-60ED0B81C798}"/>
              </a:ext>
            </a:extLst>
          </p:cNvPr>
          <p:cNvSpPr>
            <a:spLocks noGrp="1"/>
          </p:cNvSpPr>
          <p:nvPr>
            <p:custDataLst>
              <p:tags r:id="rId9"/>
            </p:custDataLst>
          </p:nvPr>
        </p:nvSpPr>
        <p:spPr bwMode="gray">
          <a:xfrm>
            <a:off x="6400800" y="4197350"/>
            <a:ext cx="466725" cy="384175"/>
          </a:xfrm>
          <a:prstGeom prst="rect">
            <a:avLst/>
          </a:prstGeom>
          <a:noFill/>
          <a:extLst>
            <a:ext uri="{909E8E84-426E-40DD-AFC4-6F175D3DCCD1}">
              <a14:hiddenFill xmlns:a14="http://schemas.microsoft.com/office/drawing/2010/main">
                <a:solidFill>
                  <a:srgbClr val="C30C3E"/>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B6266DB-E5D8-443F-A9A6-0817DE0EBF25}" type="datetime'''''4''''''''''''''1''''''''9'''''''''''''''''''''''">
              <a:rPr lang="en-US" altLang="en-US" sz="1400" smtClean="0">
                <a:solidFill>
                  <a:schemeClr val="bg1"/>
                </a:solidFill>
              </a:rPr>
              <a:pPr marL="0" indent="0" algn="ctr">
                <a:spcBef>
                  <a:spcPct val="0"/>
                </a:spcBef>
                <a:spcAft>
                  <a:spcPct val="0"/>
                </a:spcAft>
                <a:buNone/>
              </a:pPr>
              <a:t>419</a:t>
            </a:fld>
            <a:br>
              <a:rPr lang="en-US" altLang="en-US" sz="1400">
                <a:solidFill>
                  <a:schemeClr val="bg1"/>
                </a:solidFill>
                <a:sym typeface="+mn-lt"/>
              </a:rPr>
            </a:br>
            <a:r>
              <a:rPr lang="en-US" altLang="en-US" sz="1400">
                <a:solidFill>
                  <a:schemeClr val="bg1"/>
                </a:solidFill>
                <a:sym typeface="+mn-lt"/>
              </a:rPr>
              <a:t>(</a:t>
            </a:r>
            <a:fld id="{6B90FCA2-9104-47EA-93FF-471F303A1DD0}" type="datetime'9''''''''''''''''''4''''''''''''''''''''''%'''''''''''''">
              <a:rPr lang="en-US" altLang="en-US" sz="1400" smtClean="0">
                <a:solidFill>
                  <a:schemeClr val="bg1"/>
                </a:solidFill>
              </a:rPr>
              <a:pPr marL="0" indent="0" algn="ctr">
                <a:spcBef>
                  <a:spcPct val="0"/>
                </a:spcBef>
                <a:spcAft>
                  <a:spcPct val="0"/>
                </a:spcAft>
                <a:buNone/>
              </a:pPr>
              <a:t>94%</a:t>
            </a:fld>
            <a:r>
              <a:rPr lang="en-US" sz="1400">
                <a:solidFill>
                  <a:schemeClr val="bg1"/>
                </a:solidFill>
                <a:sym typeface="+mn-lt"/>
              </a:rPr>
              <a:t>)</a:t>
            </a:r>
            <a:endParaRPr lang="en-US" sz="1400" dirty="0">
              <a:solidFill>
                <a:schemeClr val="bg1"/>
              </a:solidFill>
              <a:sym typeface="+mn-lt"/>
            </a:endParaRPr>
          </a:p>
        </p:txBody>
      </p:sp>
      <p:sp>
        <p:nvSpPr>
          <p:cNvPr id="76" name="Text Placeholder 2">
            <a:extLst>
              <a:ext uri="{FF2B5EF4-FFF2-40B4-BE49-F238E27FC236}">
                <a16:creationId xmlns:a16="http://schemas.microsoft.com/office/drawing/2014/main" id="{D0559429-9534-4F99-AD91-60ED0B81C798}"/>
              </a:ext>
            </a:extLst>
          </p:cNvPr>
          <p:cNvSpPr>
            <a:spLocks noGrp="1"/>
          </p:cNvSpPr>
          <p:nvPr>
            <p:custDataLst>
              <p:tags r:id="rId10"/>
            </p:custDataLst>
          </p:nvPr>
        </p:nvSpPr>
        <p:spPr bwMode="gray">
          <a:xfrm>
            <a:off x="6446838" y="5133975"/>
            <a:ext cx="376238" cy="384175"/>
          </a:xfrm>
          <a:prstGeom prst="rect">
            <a:avLst/>
          </a:prstGeom>
          <a:solidFill>
            <a:srgbClr val="007770"/>
          </a:solidFill>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E7E026B-B503-46B4-9AA7-4ADE071662D9}" type="datetime'''''''''''''''''''''''''''''''''''''2''''9'''''">
              <a:rPr lang="en-US" altLang="en-US" sz="1400" smtClean="0">
                <a:solidFill>
                  <a:schemeClr val="bg1"/>
                </a:solidFill>
              </a:rPr>
              <a:pPr marL="0" indent="0" algn="ctr">
                <a:spcBef>
                  <a:spcPct val="0"/>
                </a:spcBef>
                <a:spcAft>
                  <a:spcPct val="0"/>
                </a:spcAft>
                <a:buNone/>
              </a:pPr>
              <a:t>29</a:t>
            </a:fld>
            <a:br>
              <a:rPr lang="en-US" altLang="en-US" sz="1400">
                <a:solidFill>
                  <a:schemeClr val="bg1"/>
                </a:solidFill>
                <a:sym typeface="+mn-lt"/>
              </a:rPr>
            </a:br>
            <a:r>
              <a:rPr lang="en-US" altLang="en-US" sz="1400">
                <a:solidFill>
                  <a:schemeClr val="bg1"/>
                </a:solidFill>
                <a:sym typeface="+mn-lt"/>
              </a:rPr>
              <a:t>(</a:t>
            </a:r>
            <a:fld id="{EBC9AED6-3688-4BB0-A9BD-742E959127B9}" type="datetime'''6''''''''''''''''''''''''%'''''''''''''''''''''''''">
              <a:rPr lang="en-US" altLang="en-US" sz="1400" smtClean="0">
                <a:solidFill>
                  <a:schemeClr val="bg1"/>
                </a:solidFill>
              </a:rPr>
              <a:pPr marL="0" indent="0" algn="ctr">
                <a:spcBef>
                  <a:spcPct val="0"/>
                </a:spcBef>
                <a:spcAft>
                  <a:spcPct val="0"/>
                </a:spcAft>
                <a:buNone/>
              </a:pPr>
              <a:t>6%</a:t>
            </a:fld>
            <a:r>
              <a:rPr lang="en-US" sz="1400">
                <a:solidFill>
                  <a:schemeClr val="bg1"/>
                </a:solidFill>
                <a:sym typeface="+mn-lt"/>
              </a:rPr>
              <a:t>)</a:t>
            </a:r>
            <a:endParaRPr lang="en-US" sz="1400" dirty="0">
              <a:solidFill>
                <a:schemeClr val="bg1"/>
              </a:solidFill>
              <a:sym typeface="+mn-lt"/>
            </a:endParaRPr>
          </a:p>
        </p:txBody>
      </p:sp>
      <p:sp>
        <p:nvSpPr>
          <p:cNvPr id="75" name="Text Placeholder 2">
            <a:extLst>
              <a:ext uri="{FF2B5EF4-FFF2-40B4-BE49-F238E27FC236}">
                <a16:creationId xmlns:a16="http://schemas.microsoft.com/office/drawing/2014/main" id="{D0559429-9534-4F99-AD91-60ED0B81C798}"/>
              </a:ext>
            </a:extLst>
          </p:cNvPr>
          <p:cNvSpPr>
            <a:spLocks noGrp="1"/>
          </p:cNvSpPr>
          <p:nvPr>
            <p:custDataLst>
              <p:tags r:id="rId11"/>
            </p:custDataLst>
          </p:nvPr>
        </p:nvSpPr>
        <p:spPr bwMode="gray">
          <a:xfrm>
            <a:off x="5121275" y="3509963"/>
            <a:ext cx="466725" cy="384175"/>
          </a:xfrm>
          <a:prstGeom prst="rect">
            <a:avLst/>
          </a:prstGeom>
          <a:noFill/>
          <a:extLst>
            <a:ext uri="{909E8E84-426E-40DD-AFC4-6F175D3DCCD1}">
              <a14:hiddenFill xmlns:a14="http://schemas.microsoft.com/office/drawing/2010/main">
                <a:solidFill>
                  <a:srgbClr val="C30C3E"/>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A0FF11E-5E48-4206-91FB-C31DD7E2DA8C}" type="datetime'''''''''''''''''''''''7''7''''''''''''''''''''7'''''''''">
              <a:rPr lang="en-US" altLang="en-US" sz="1400" smtClean="0">
                <a:solidFill>
                  <a:schemeClr val="bg1"/>
                </a:solidFill>
              </a:rPr>
              <a:pPr marL="0" indent="0" algn="ctr">
                <a:spcBef>
                  <a:spcPct val="0"/>
                </a:spcBef>
                <a:spcAft>
                  <a:spcPct val="0"/>
                </a:spcAft>
                <a:buNone/>
              </a:pPr>
              <a:t>777</a:t>
            </a:fld>
            <a:br>
              <a:rPr lang="en-US" altLang="en-US" sz="1400">
                <a:solidFill>
                  <a:schemeClr val="bg1"/>
                </a:solidFill>
                <a:sym typeface="+mn-lt"/>
              </a:rPr>
            </a:br>
            <a:r>
              <a:rPr lang="en-US" altLang="en-US" sz="1400">
                <a:solidFill>
                  <a:schemeClr val="bg1"/>
                </a:solidFill>
                <a:sym typeface="+mn-lt"/>
              </a:rPr>
              <a:t>(</a:t>
            </a:r>
            <a:fld id="{376D7B03-0FF1-4D5E-B6ED-467A08990EE7}" type="datetime'''''''''''''9''''''''''''''''8''''%'''">
              <a:rPr lang="en-US" altLang="en-US" sz="1400" smtClean="0">
                <a:solidFill>
                  <a:schemeClr val="bg1"/>
                </a:solidFill>
              </a:rPr>
              <a:pPr marL="0" indent="0" algn="ctr">
                <a:spcBef>
                  <a:spcPct val="0"/>
                </a:spcBef>
                <a:spcAft>
                  <a:spcPct val="0"/>
                </a:spcAft>
                <a:buNone/>
              </a:pPr>
              <a:t>98%</a:t>
            </a:fld>
            <a:r>
              <a:rPr lang="en-US" sz="1400">
                <a:solidFill>
                  <a:schemeClr val="bg1"/>
                </a:solidFill>
                <a:sym typeface="+mn-lt"/>
              </a:rPr>
              <a:t>)</a:t>
            </a:r>
            <a:endParaRPr lang="en-US" sz="1400" dirty="0">
              <a:solidFill>
                <a:schemeClr val="bg1"/>
              </a:solidFill>
              <a:sym typeface="+mn-lt"/>
            </a:endParaRPr>
          </a:p>
        </p:txBody>
      </p:sp>
      <p:sp>
        <p:nvSpPr>
          <p:cNvPr id="74" name="Text Placeholder 2">
            <a:extLst>
              <a:ext uri="{FF2B5EF4-FFF2-40B4-BE49-F238E27FC236}">
                <a16:creationId xmlns:a16="http://schemas.microsoft.com/office/drawing/2014/main" id="{D0559429-9534-4F99-AD91-60ED0B81C798}"/>
              </a:ext>
            </a:extLst>
          </p:cNvPr>
          <p:cNvSpPr>
            <a:spLocks noGrp="1"/>
          </p:cNvSpPr>
          <p:nvPr>
            <p:custDataLst>
              <p:tags r:id="rId12"/>
            </p:custDataLst>
          </p:nvPr>
        </p:nvSpPr>
        <p:spPr bwMode="gray">
          <a:xfrm>
            <a:off x="5167313" y="5164138"/>
            <a:ext cx="376238" cy="384175"/>
          </a:xfrm>
          <a:prstGeom prst="rect">
            <a:avLst/>
          </a:prstGeom>
          <a:solidFill>
            <a:srgbClr val="007770"/>
          </a:solidFill>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6CE6723-9F55-49B0-A3D7-4E892F98D026}" type="datetime'''''''''''''''1''''''''''''''4'">
              <a:rPr lang="en-US" altLang="en-US" sz="1400" smtClean="0">
                <a:solidFill>
                  <a:schemeClr val="bg1"/>
                </a:solidFill>
              </a:rPr>
              <a:pPr marL="0" indent="0" algn="ctr">
                <a:spcBef>
                  <a:spcPct val="0"/>
                </a:spcBef>
                <a:spcAft>
                  <a:spcPct val="0"/>
                </a:spcAft>
                <a:buNone/>
              </a:pPr>
              <a:t>14</a:t>
            </a:fld>
            <a:br>
              <a:rPr lang="en-US" altLang="en-US" sz="1400">
                <a:solidFill>
                  <a:schemeClr val="bg1"/>
                </a:solidFill>
                <a:sym typeface="+mn-lt"/>
              </a:rPr>
            </a:br>
            <a:r>
              <a:rPr lang="en-US" altLang="en-US" sz="1400">
                <a:solidFill>
                  <a:schemeClr val="bg1"/>
                </a:solidFill>
                <a:sym typeface="+mn-lt"/>
              </a:rPr>
              <a:t>(</a:t>
            </a:r>
            <a:fld id="{9753B33C-2B78-43CD-9AEF-C0EE00181987}" type="datetime'''''''''''''''2''''''''''''''''''''''''''''''''''''''%'''''''">
              <a:rPr lang="en-US" altLang="en-US" sz="1400" smtClean="0">
                <a:solidFill>
                  <a:schemeClr val="bg1"/>
                </a:solidFill>
              </a:rPr>
              <a:pPr marL="0" indent="0" algn="ctr">
                <a:spcBef>
                  <a:spcPct val="0"/>
                </a:spcBef>
                <a:spcAft>
                  <a:spcPct val="0"/>
                </a:spcAft>
                <a:buNone/>
              </a:pPr>
              <a:t>2%</a:t>
            </a:fld>
            <a:r>
              <a:rPr lang="en-US" sz="1400">
                <a:solidFill>
                  <a:schemeClr val="bg1"/>
                </a:solidFill>
                <a:sym typeface="+mn-lt"/>
              </a:rPr>
              <a:t>)</a:t>
            </a:r>
            <a:endParaRPr lang="en-US" sz="1400" dirty="0">
              <a:solidFill>
                <a:schemeClr val="bg1"/>
              </a:solidFill>
              <a:sym typeface="+mn-lt"/>
            </a:endParaRPr>
          </a:p>
        </p:txBody>
      </p:sp>
      <p:sp>
        <p:nvSpPr>
          <p:cNvPr id="11" name="Text Placeholder 2">
            <a:extLst>
              <a:ext uri="{FF2B5EF4-FFF2-40B4-BE49-F238E27FC236}">
                <a16:creationId xmlns:a16="http://schemas.microsoft.com/office/drawing/2014/main" id="{BFC0EEDF-AE4E-4F90-B93F-9F415B1EAE8B}"/>
              </a:ext>
            </a:extLst>
          </p:cNvPr>
          <p:cNvSpPr>
            <a:spLocks noGrp="1"/>
          </p:cNvSpPr>
          <p:nvPr>
            <p:custDataLst>
              <p:tags r:id="rId13"/>
            </p:custDataLst>
          </p:nvPr>
        </p:nvSpPr>
        <p:spPr bwMode="auto">
          <a:xfrm>
            <a:off x="5167313" y="5632450"/>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609EB3F-B2F4-4A11-98FA-86D68CE2A8F1}" type="datetime'2''''''''0''''''''''''''''''''''''''''''''''''''''''''13'''''">
              <a:rPr lang="en-US" altLang="en-US" sz="1400" smtClean="0"/>
              <a:pPr marL="0" indent="0" algn="ctr">
                <a:spcBef>
                  <a:spcPct val="0"/>
                </a:spcBef>
                <a:spcAft>
                  <a:spcPct val="0"/>
                </a:spcAft>
                <a:buNone/>
              </a:pPr>
              <a:t>2013</a:t>
            </a:fld>
            <a:endParaRPr lang="en-US" sz="1400" dirty="0">
              <a:sym typeface="+mn-lt"/>
            </a:endParaRPr>
          </a:p>
        </p:txBody>
      </p:sp>
      <p:sp>
        <p:nvSpPr>
          <p:cNvPr id="8" name="Text Placeholder 2">
            <a:extLst>
              <a:ext uri="{FF2B5EF4-FFF2-40B4-BE49-F238E27FC236}">
                <a16:creationId xmlns:a16="http://schemas.microsoft.com/office/drawing/2014/main" id="{5FA30773-0C4E-4727-A423-AD01E4FADAC6}"/>
              </a:ext>
            </a:extLst>
          </p:cNvPr>
          <p:cNvSpPr>
            <a:spLocks noGrp="1"/>
          </p:cNvSpPr>
          <p:nvPr>
            <p:custDataLst>
              <p:tags r:id="rId14"/>
            </p:custDataLst>
          </p:nvPr>
        </p:nvSpPr>
        <p:spPr bwMode="auto">
          <a:xfrm>
            <a:off x="6446838" y="5632450"/>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41BE069-6AB3-4DAA-AEDE-1683A8834763}" type="datetime'2''''''''''''''''''''01''''4'''">
              <a:rPr lang="en-US" altLang="en-US" sz="1400" smtClean="0"/>
              <a:pPr marL="0" indent="0" algn="ctr">
                <a:spcBef>
                  <a:spcPct val="0"/>
                </a:spcBef>
                <a:spcAft>
                  <a:spcPct val="0"/>
                </a:spcAft>
                <a:buNone/>
              </a:pPr>
              <a:t>2014</a:t>
            </a:fld>
            <a:endParaRPr lang="en-US" sz="1400" dirty="0">
              <a:sym typeface="+mn-lt"/>
            </a:endParaRPr>
          </a:p>
        </p:txBody>
      </p:sp>
      <p:sp>
        <p:nvSpPr>
          <p:cNvPr id="79" name="Text Placeholder 2">
            <a:extLst>
              <a:ext uri="{FF2B5EF4-FFF2-40B4-BE49-F238E27FC236}">
                <a16:creationId xmlns:a16="http://schemas.microsoft.com/office/drawing/2014/main" id="{D0559429-9534-4F99-AD91-60ED0B81C798}"/>
              </a:ext>
            </a:extLst>
          </p:cNvPr>
          <p:cNvSpPr>
            <a:spLocks noGrp="1"/>
          </p:cNvSpPr>
          <p:nvPr>
            <p:custDataLst>
              <p:tags r:id="rId15"/>
            </p:custDataLst>
          </p:nvPr>
        </p:nvSpPr>
        <p:spPr bwMode="gray">
          <a:xfrm>
            <a:off x="7678738" y="3963988"/>
            <a:ext cx="466725" cy="384175"/>
          </a:xfrm>
          <a:prstGeom prst="rect">
            <a:avLst/>
          </a:prstGeom>
          <a:noFill/>
          <a:extLst>
            <a:ext uri="{909E8E84-426E-40DD-AFC4-6F175D3DCCD1}">
              <a14:hiddenFill xmlns:a14="http://schemas.microsoft.com/office/drawing/2010/main">
                <a:solidFill>
                  <a:srgbClr val="C30C3E"/>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9F6CD9D-2646-4112-B08A-06FB6E474D61}" type="datetime'5''''''''''''''''''''''''0''''2'''''''">
              <a:rPr lang="en-US" altLang="en-US" sz="1400" smtClean="0">
                <a:solidFill>
                  <a:schemeClr val="bg1"/>
                </a:solidFill>
              </a:rPr>
              <a:pPr marL="0" indent="0" algn="ctr">
                <a:spcBef>
                  <a:spcPct val="0"/>
                </a:spcBef>
                <a:spcAft>
                  <a:spcPct val="0"/>
                </a:spcAft>
                <a:buNone/>
              </a:pPr>
              <a:t>502</a:t>
            </a:fld>
            <a:br>
              <a:rPr lang="en-US" altLang="en-US" sz="1400">
                <a:solidFill>
                  <a:schemeClr val="bg1"/>
                </a:solidFill>
                <a:sym typeface="+mn-lt"/>
              </a:rPr>
            </a:br>
            <a:r>
              <a:rPr lang="en-US" altLang="en-US" sz="1400">
                <a:solidFill>
                  <a:schemeClr val="bg1"/>
                </a:solidFill>
                <a:sym typeface="+mn-lt"/>
              </a:rPr>
              <a:t>(</a:t>
            </a:r>
            <a:fld id="{77AD3C47-A96C-4412-9E98-2CCCE7562032}" type="datetime'9''''2''''''''''''''''''''''''''%'''''''''''''''''''''">
              <a:rPr lang="en-US" altLang="en-US" sz="1400" smtClean="0">
                <a:solidFill>
                  <a:schemeClr val="bg1"/>
                </a:solidFill>
              </a:rPr>
              <a:pPr marL="0" indent="0" algn="ctr">
                <a:spcBef>
                  <a:spcPct val="0"/>
                </a:spcBef>
                <a:spcAft>
                  <a:spcPct val="0"/>
                </a:spcAft>
                <a:buNone/>
              </a:pPr>
              <a:t>92%</a:t>
            </a:fld>
            <a:r>
              <a:rPr lang="en-US" sz="1400">
                <a:solidFill>
                  <a:schemeClr val="bg1"/>
                </a:solidFill>
                <a:sym typeface="+mn-lt"/>
              </a:rPr>
              <a:t>)</a:t>
            </a:r>
            <a:endParaRPr lang="en-US" sz="1400" dirty="0">
              <a:solidFill>
                <a:schemeClr val="bg1"/>
              </a:solidFill>
              <a:sym typeface="+mn-lt"/>
            </a:endParaRPr>
          </a:p>
        </p:txBody>
      </p:sp>
      <p:sp>
        <p:nvSpPr>
          <p:cNvPr id="78" name="Text Placeholder 2">
            <a:extLst>
              <a:ext uri="{FF2B5EF4-FFF2-40B4-BE49-F238E27FC236}">
                <a16:creationId xmlns:a16="http://schemas.microsoft.com/office/drawing/2014/main" id="{D0559429-9534-4F99-AD91-60ED0B81C798}"/>
              </a:ext>
            </a:extLst>
          </p:cNvPr>
          <p:cNvSpPr>
            <a:spLocks noGrp="1"/>
          </p:cNvSpPr>
          <p:nvPr>
            <p:custDataLst>
              <p:tags r:id="rId16"/>
            </p:custDataLst>
          </p:nvPr>
        </p:nvSpPr>
        <p:spPr bwMode="gray">
          <a:xfrm>
            <a:off x="7724775" y="5103813"/>
            <a:ext cx="376238" cy="384175"/>
          </a:xfrm>
          <a:prstGeom prst="rect">
            <a:avLst/>
          </a:prstGeom>
          <a:solidFill>
            <a:srgbClr val="007770"/>
          </a:solidFill>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F6F142D-F5E1-41C4-A8C8-7B4AF1FD5AE0}" type="datetime'''''''''''''''''''''4''''''''''''''''''3'''''''''''''''''''''">
              <a:rPr lang="en-US" altLang="en-US" sz="1400" smtClean="0">
                <a:solidFill>
                  <a:schemeClr val="bg1"/>
                </a:solidFill>
              </a:rPr>
              <a:pPr marL="0" indent="0" algn="ctr">
                <a:spcBef>
                  <a:spcPct val="0"/>
                </a:spcBef>
                <a:spcAft>
                  <a:spcPct val="0"/>
                </a:spcAft>
                <a:buNone/>
              </a:pPr>
              <a:t>43</a:t>
            </a:fld>
            <a:br>
              <a:rPr lang="en-US" altLang="en-US" sz="1400">
                <a:solidFill>
                  <a:schemeClr val="bg1"/>
                </a:solidFill>
                <a:sym typeface="+mn-lt"/>
              </a:rPr>
            </a:br>
            <a:r>
              <a:rPr lang="en-US" altLang="en-US" sz="1400">
                <a:solidFill>
                  <a:schemeClr val="bg1"/>
                </a:solidFill>
                <a:sym typeface="+mn-lt"/>
              </a:rPr>
              <a:t>(</a:t>
            </a:r>
            <a:fld id="{13B1FEF1-7395-4D5C-85F3-936FC73689ED}" type="datetime'''''''''''''''''''''''''8''''''''''''''''''''%'''''''''''''">
              <a:rPr lang="en-US" altLang="en-US" sz="1400" smtClean="0">
                <a:solidFill>
                  <a:schemeClr val="bg1"/>
                </a:solidFill>
              </a:rPr>
              <a:pPr marL="0" indent="0" algn="ctr">
                <a:spcBef>
                  <a:spcPct val="0"/>
                </a:spcBef>
                <a:spcAft>
                  <a:spcPct val="0"/>
                </a:spcAft>
                <a:buNone/>
              </a:pPr>
              <a:t>8%</a:t>
            </a:fld>
            <a:r>
              <a:rPr lang="en-US" sz="1400">
                <a:solidFill>
                  <a:schemeClr val="bg1"/>
                </a:solidFill>
                <a:sym typeface="+mn-lt"/>
              </a:rPr>
              <a:t>)</a:t>
            </a:r>
            <a:endParaRPr lang="en-US" sz="1400" dirty="0">
              <a:solidFill>
                <a:schemeClr val="bg1"/>
              </a:solidFill>
              <a:sym typeface="+mn-lt"/>
            </a:endParaRPr>
          </a:p>
        </p:txBody>
      </p:sp>
      <p:sp>
        <p:nvSpPr>
          <p:cNvPr id="7" name="Text Placeholder 2">
            <a:extLst>
              <a:ext uri="{FF2B5EF4-FFF2-40B4-BE49-F238E27FC236}">
                <a16:creationId xmlns:a16="http://schemas.microsoft.com/office/drawing/2014/main" id="{D295FFEB-B629-4EB7-A6D2-86C32983437C}"/>
              </a:ext>
            </a:extLst>
          </p:cNvPr>
          <p:cNvSpPr>
            <a:spLocks noGrp="1"/>
          </p:cNvSpPr>
          <p:nvPr>
            <p:custDataLst>
              <p:tags r:id="rId17"/>
            </p:custDataLst>
          </p:nvPr>
        </p:nvSpPr>
        <p:spPr bwMode="auto">
          <a:xfrm>
            <a:off x="7724775" y="5632450"/>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0F1A63D-3D8F-4F3D-A035-10CAB78343D3}" type="datetime'''''''''2''0''''''''''''1''''''''''''''''''''''5'">
              <a:rPr lang="en-US" altLang="en-US" sz="1400" smtClean="0"/>
              <a:pPr marL="0" indent="0" algn="ctr">
                <a:spcBef>
                  <a:spcPct val="0"/>
                </a:spcBef>
                <a:spcAft>
                  <a:spcPct val="0"/>
                </a:spcAft>
                <a:buNone/>
              </a:pPr>
              <a:t>2015</a:t>
            </a:fld>
            <a:endParaRPr lang="en-US" sz="1400" dirty="0">
              <a:sym typeface="+mn-lt"/>
            </a:endParaRPr>
          </a:p>
        </p:txBody>
      </p:sp>
      <p:sp>
        <p:nvSpPr>
          <p:cNvPr id="81" name="Text Placeholder 2">
            <a:extLst>
              <a:ext uri="{FF2B5EF4-FFF2-40B4-BE49-F238E27FC236}">
                <a16:creationId xmlns:a16="http://schemas.microsoft.com/office/drawing/2014/main" id="{D0559429-9534-4F99-AD91-60ED0B81C798}"/>
              </a:ext>
            </a:extLst>
          </p:cNvPr>
          <p:cNvSpPr>
            <a:spLocks noGrp="1"/>
          </p:cNvSpPr>
          <p:nvPr>
            <p:custDataLst>
              <p:tags r:id="rId18"/>
            </p:custDataLst>
          </p:nvPr>
        </p:nvSpPr>
        <p:spPr bwMode="gray">
          <a:xfrm>
            <a:off x="8956675" y="3856038"/>
            <a:ext cx="466725" cy="384175"/>
          </a:xfrm>
          <a:prstGeom prst="rect">
            <a:avLst/>
          </a:prstGeom>
          <a:noFill/>
          <a:extLst>
            <a:ext uri="{909E8E84-426E-40DD-AFC4-6F175D3DCCD1}">
              <a14:hiddenFill xmlns:a14="http://schemas.microsoft.com/office/drawing/2010/main">
                <a:solidFill>
                  <a:srgbClr val="C30C3E"/>
                </a:solidFill>
              </a14:hiddenFill>
            </a:ext>
          </a:extLst>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EB30F03-4D47-4E97-9D63-D2C2E3D1AF30}" type="datetime'''''''''''''5''''''''3''''''''''''2'''''">
              <a:rPr lang="en-US" altLang="en-US" sz="1400" smtClean="0">
                <a:solidFill>
                  <a:schemeClr val="bg1"/>
                </a:solidFill>
              </a:rPr>
              <a:pPr marL="0" indent="0" algn="ctr">
                <a:spcBef>
                  <a:spcPct val="0"/>
                </a:spcBef>
                <a:spcAft>
                  <a:spcPct val="0"/>
                </a:spcAft>
                <a:buNone/>
              </a:pPr>
              <a:t>532</a:t>
            </a:fld>
            <a:br>
              <a:rPr lang="en-US" altLang="en-US" sz="1400">
                <a:solidFill>
                  <a:schemeClr val="bg1"/>
                </a:solidFill>
                <a:sym typeface="+mn-lt"/>
              </a:rPr>
            </a:br>
            <a:r>
              <a:rPr lang="en-US" altLang="en-US" sz="1400">
                <a:solidFill>
                  <a:schemeClr val="bg1"/>
                </a:solidFill>
                <a:sym typeface="+mn-lt"/>
              </a:rPr>
              <a:t>(</a:t>
            </a:r>
            <a:fld id="{9899F29B-CF24-445B-877D-0A10594A3DE2}" type="datetime'''''''''''''''''''''9''1''''''''%'''">
              <a:rPr lang="en-US" altLang="en-US" sz="1400" smtClean="0">
                <a:solidFill>
                  <a:schemeClr val="bg1"/>
                </a:solidFill>
              </a:rPr>
              <a:pPr marL="0" indent="0" algn="ctr">
                <a:spcBef>
                  <a:spcPct val="0"/>
                </a:spcBef>
                <a:spcAft>
                  <a:spcPct val="0"/>
                </a:spcAft>
                <a:buNone/>
              </a:pPr>
              <a:t>91%</a:t>
            </a:fld>
            <a:r>
              <a:rPr lang="en-US" sz="1400">
                <a:solidFill>
                  <a:schemeClr val="bg1"/>
                </a:solidFill>
                <a:sym typeface="+mn-lt"/>
              </a:rPr>
              <a:t>)</a:t>
            </a:r>
            <a:endParaRPr lang="en-US" sz="1400" dirty="0">
              <a:solidFill>
                <a:schemeClr val="bg1"/>
              </a:solidFill>
              <a:sym typeface="+mn-lt"/>
            </a:endParaRPr>
          </a:p>
        </p:txBody>
      </p:sp>
      <p:sp>
        <p:nvSpPr>
          <p:cNvPr id="80" name="Text Placeholder 2">
            <a:extLst>
              <a:ext uri="{FF2B5EF4-FFF2-40B4-BE49-F238E27FC236}">
                <a16:creationId xmlns:a16="http://schemas.microsoft.com/office/drawing/2014/main" id="{D0559429-9534-4F99-AD91-60ED0B81C798}"/>
              </a:ext>
            </a:extLst>
          </p:cNvPr>
          <p:cNvSpPr>
            <a:spLocks noGrp="1"/>
          </p:cNvSpPr>
          <p:nvPr>
            <p:custDataLst>
              <p:tags r:id="rId19"/>
            </p:custDataLst>
          </p:nvPr>
        </p:nvSpPr>
        <p:spPr bwMode="gray">
          <a:xfrm>
            <a:off x="9002713" y="5081588"/>
            <a:ext cx="376238" cy="384175"/>
          </a:xfrm>
          <a:prstGeom prst="rect">
            <a:avLst/>
          </a:prstGeom>
          <a:solidFill>
            <a:srgbClr val="007770"/>
          </a:solidFill>
        </p:spPr>
        <p:txBody>
          <a:bodyPr vert="horz" wrap="none" lIns="25400" tIns="0" rIns="2540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7319FDA-32F7-4C19-9F5C-730E237DA494}" type="datetime'''''''''''''''''''''''''''''''''''''5''''''''''''4'''''''''">
              <a:rPr lang="en-US" altLang="en-US" sz="1400" smtClean="0">
                <a:solidFill>
                  <a:schemeClr val="bg1"/>
                </a:solidFill>
              </a:rPr>
              <a:pPr marL="0" indent="0" algn="ctr">
                <a:spcBef>
                  <a:spcPct val="0"/>
                </a:spcBef>
                <a:spcAft>
                  <a:spcPct val="0"/>
                </a:spcAft>
                <a:buNone/>
              </a:pPr>
              <a:t>54</a:t>
            </a:fld>
            <a:br>
              <a:rPr lang="en-US" altLang="en-US" sz="1400">
                <a:solidFill>
                  <a:schemeClr val="bg1"/>
                </a:solidFill>
                <a:sym typeface="+mn-lt"/>
              </a:rPr>
            </a:br>
            <a:r>
              <a:rPr lang="en-US" altLang="en-US" sz="1400">
                <a:solidFill>
                  <a:schemeClr val="bg1"/>
                </a:solidFill>
                <a:sym typeface="+mn-lt"/>
              </a:rPr>
              <a:t>(</a:t>
            </a:r>
            <a:fld id="{CCF02852-D158-4241-A26E-0F501FA582FF}" type="datetime'''''''''''''9''''''''''''''''''''%'''''''''''''''''''">
              <a:rPr lang="en-US" altLang="en-US" sz="1400" smtClean="0">
                <a:solidFill>
                  <a:schemeClr val="bg1"/>
                </a:solidFill>
              </a:rPr>
              <a:pPr marL="0" indent="0" algn="ctr">
                <a:spcBef>
                  <a:spcPct val="0"/>
                </a:spcBef>
                <a:spcAft>
                  <a:spcPct val="0"/>
                </a:spcAft>
                <a:buNone/>
              </a:pPr>
              <a:t>9%</a:t>
            </a:fld>
            <a:r>
              <a:rPr lang="en-US" sz="1400">
                <a:solidFill>
                  <a:schemeClr val="bg1"/>
                </a:solidFill>
                <a:sym typeface="+mn-lt"/>
              </a:rPr>
              <a:t>)</a:t>
            </a:r>
            <a:endParaRPr lang="en-US" sz="1400" dirty="0">
              <a:solidFill>
                <a:schemeClr val="bg1"/>
              </a:solidFill>
              <a:sym typeface="+mn-lt"/>
            </a:endParaRPr>
          </a:p>
        </p:txBody>
      </p:sp>
      <p:sp>
        <p:nvSpPr>
          <p:cNvPr id="16" name="Text Placeholder 2">
            <a:extLst>
              <a:ext uri="{FF2B5EF4-FFF2-40B4-BE49-F238E27FC236}">
                <a16:creationId xmlns:a16="http://schemas.microsoft.com/office/drawing/2014/main" id="{EC29FF9C-C02B-4593-9393-A9792C25742B}"/>
              </a:ext>
            </a:extLst>
          </p:cNvPr>
          <p:cNvSpPr>
            <a:spLocks noGrp="1"/>
          </p:cNvSpPr>
          <p:nvPr>
            <p:custDataLst>
              <p:tags r:id="rId20"/>
            </p:custDataLst>
          </p:nvPr>
        </p:nvSpPr>
        <p:spPr bwMode="auto">
          <a:xfrm>
            <a:off x="9002713" y="5632450"/>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78B24D8-959E-40E7-98C3-D1AC2128D6EF}" type="datetime'''''''''''''2''''''0''1''''6'''''''''''''">
              <a:rPr lang="en-US" altLang="en-US" sz="1400" smtClean="0"/>
              <a:pPr marL="0" indent="0" algn="ctr">
                <a:spcBef>
                  <a:spcPct val="0"/>
                </a:spcBef>
                <a:spcAft>
                  <a:spcPct val="0"/>
                </a:spcAft>
                <a:buNone/>
              </a:pPr>
              <a:t>2016</a:t>
            </a:fld>
            <a:endParaRPr lang="en-US" sz="1400" dirty="0">
              <a:sym typeface="+mn-lt"/>
            </a:endParaRPr>
          </a:p>
        </p:txBody>
      </p:sp>
      <p:sp>
        <p:nvSpPr>
          <p:cNvPr id="49" name="Text Placeholder 2">
            <a:extLst>
              <a:ext uri="{FF2B5EF4-FFF2-40B4-BE49-F238E27FC236}">
                <a16:creationId xmlns:a16="http://schemas.microsoft.com/office/drawing/2014/main" id="{D0559429-9534-4F99-AD91-60ED0B81C798}"/>
              </a:ext>
            </a:extLst>
          </p:cNvPr>
          <p:cNvSpPr>
            <a:spLocks noGrp="1"/>
          </p:cNvSpPr>
          <p:nvPr>
            <p:custDataLst>
              <p:tags r:id="rId21"/>
            </p:custDataLst>
          </p:nvPr>
        </p:nvSpPr>
        <p:spPr bwMode="auto">
          <a:xfrm>
            <a:off x="635000" y="4186238"/>
            <a:ext cx="2943225"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BF22B8F-E9B6-40DC-A823-7115E3857A25}" type="datetime'''Bestu''ren'''' ''die ''ni''e''t aan 4''0% norm v''oldoe''n'">
              <a:rPr lang="en-US" altLang="en-US" sz="1400" smtClean="0"/>
              <a:pPr marL="0" indent="0" algn="r">
                <a:spcBef>
                  <a:spcPct val="0"/>
                </a:spcBef>
                <a:spcAft>
                  <a:spcPct val="0"/>
                </a:spcAft>
                <a:buNone/>
              </a:pPr>
              <a:t>Besturen die niet aan 40% norm voldoen</a:t>
            </a:fld>
            <a:endParaRPr lang="en-US" sz="1400" dirty="0">
              <a:sym typeface="+mn-lt"/>
            </a:endParaRPr>
          </a:p>
        </p:txBody>
      </p:sp>
      <p:sp>
        <p:nvSpPr>
          <p:cNvPr id="50" name="Text Placeholder 2">
            <a:extLst>
              <a:ext uri="{FF2B5EF4-FFF2-40B4-BE49-F238E27FC236}">
                <a16:creationId xmlns:a16="http://schemas.microsoft.com/office/drawing/2014/main" id="{D0559429-9534-4F99-AD91-60ED0B81C798}"/>
              </a:ext>
            </a:extLst>
          </p:cNvPr>
          <p:cNvSpPr>
            <a:spLocks noGrp="1"/>
          </p:cNvSpPr>
          <p:nvPr>
            <p:custDataLst>
              <p:tags r:id="rId22"/>
            </p:custDataLst>
          </p:nvPr>
        </p:nvSpPr>
        <p:spPr bwMode="auto">
          <a:xfrm>
            <a:off x="958850" y="5118100"/>
            <a:ext cx="2619375"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BE9206B-5325-4EEF-AF2B-34DEE76A36C4}" type="datetime'Bestur''e''n di''''''e aan 4''''''0%'' ''n''or''m v''oldoe''n'">
              <a:rPr lang="en-US" altLang="en-US" sz="1400" smtClean="0"/>
              <a:pPr marL="0" indent="0" algn="r">
                <a:spcBef>
                  <a:spcPct val="0"/>
                </a:spcBef>
                <a:spcAft>
                  <a:spcPct val="0"/>
                </a:spcAft>
                <a:buNone/>
              </a:pPr>
              <a:t>Besturen die aan 40% norm voldoen</a:t>
            </a:fld>
            <a:endParaRPr lang="en-US" sz="1400" dirty="0">
              <a:sym typeface="+mn-lt"/>
            </a:endParaRPr>
          </a:p>
        </p:txBody>
      </p:sp>
      <p:sp>
        <p:nvSpPr>
          <p:cNvPr id="58" name="Text Placeholder 2">
            <a:extLst>
              <a:ext uri="{FF2B5EF4-FFF2-40B4-BE49-F238E27FC236}">
                <a16:creationId xmlns:a16="http://schemas.microsoft.com/office/drawing/2014/main" id="{D0559429-9534-4F99-AD91-60ED0B81C798}"/>
              </a:ext>
            </a:extLst>
          </p:cNvPr>
          <p:cNvSpPr>
            <a:spLocks noGrp="1"/>
          </p:cNvSpPr>
          <p:nvPr>
            <p:custDataLst>
              <p:tags r:id="rId23"/>
            </p:custDataLst>
          </p:nvPr>
        </p:nvSpPr>
        <p:spPr bwMode="gray">
          <a:xfrm>
            <a:off x="3916363" y="2968625"/>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F5720A6-13CB-44B3-9A8C-49F28B519429}" type="datetime'''5''''''''''''''''2''''''''''''''''''''''''''''6'''''''''''">
              <a:rPr lang="en-US" altLang="en-US" sz="1400" smtClean="0">
                <a:sym typeface="+mn-lt"/>
              </a:rPr>
              <a:pPr marL="0" indent="0" algn="ctr">
                <a:spcBef>
                  <a:spcPct val="0"/>
                </a:spcBef>
                <a:spcAft>
                  <a:spcPct val="0"/>
                </a:spcAft>
                <a:buNone/>
              </a:pPr>
              <a:t>526</a:t>
            </a:fld>
            <a:endParaRPr lang="en-US" sz="1400" dirty="0">
              <a:sym typeface="+mn-lt"/>
            </a:endParaRPr>
          </a:p>
        </p:txBody>
      </p:sp>
      <p:sp>
        <p:nvSpPr>
          <p:cNvPr id="60" name="Text Placeholder 2">
            <a:extLst>
              <a:ext uri="{FF2B5EF4-FFF2-40B4-BE49-F238E27FC236}">
                <a16:creationId xmlns:a16="http://schemas.microsoft.com/office/drawing/2014/main" id="{D0559429-9534-4F99-AD91-60ED0B81C798}"/>
              </a:ext>
            </a:extLst>
          </p:cNvPr>
          <p:cNvSpPr>
            <a:spLocks noGrp="1"/>
          </p:cNvSpPr>
          <p:nvPr>
            <p:custDataLst>
              <p:tags r:id="rId24"/>
            </p:custDataLst>
          </p:nvPr>
        </p:nvSpPr>
        <p:spPr bwMode="gray">
          <a:xfrm>
            <a:off x="5194300" y="186055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5FFF472-768C-46AB-B4F9-BFFAC1E32BBC}" type="datetime'''''''''''''''''''''7''''''''''9''''''1'''''''''''''">
              <a:rPr lang="en-US" altLang="en-US" sz="1400" smtClean="0">
                <a:sym typeface="+mn-lt"/>
              </a:rPr>
              <a:pPr marL="0" indent="0" algn="ctr">
                <a:spcBef>
                  <a:spcPct val="0"/>
                </a:spcBef>
                <a:spcAft>
                  <a:spcPct val="0"/>
                </a:spcAft>
                <a:buNone/>
              </a:pPr>
              <a:t>791</a:t>
            </a:fld>
            <a:endParaRPr lang="en-US" sz="1400" dirty="0">
              <a:sym typeface="+mn-lt"/>
            </a:endParaRPr>
          </a:p>
        </p:txBody>
      </p:sp>
      <p:sp>
        <p:nvSpPr>
          <p:cNvPr id="61" name="Text Placeholder 2">
            <a:extLst>
              <a:ext uri="{FF2B5EF4-FFF2-40B4-BE49-F238E27FC236}">
                <a16:creationId xmlns:a16="http://schemas.microsoft.com/office/drawing/2014/main" id="{D0559429-9534-4F99-AD91-60ED0B81C798}"/>
              </a:ext>
            </a:extLst>
          </p:cNvPr>
          <p:cNvSpPr>
            <a:spLocks noGrp="1"/>
          </p:cNvSpPr>
          <p:nvPr>
            <p:custDataLst>
              <p:tags r:id="rId25"/>
            </p:custDataLst>
          </p:nvPr>
        </p:nvSpPr>
        <p:spPr bwMode="gray">
          <a:xfrm>
            <a:off x="6473825" y="329565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D03AF52-4DF2-43BD-9E1E-935AF9FA6010}" type="datetime'''''''4''''''''''''''4''''''8'''''''''''''''''''''''''''''''''">
              <a:rPr lang="en-US" altLang="en-US" sz="1400" smtClean="0">
                <a:sym typeface="+mn-lt"/>
              </a:rPr>
              <a:pPr marL="0" indent="0" algn="ctr">
                <a:spcBef>
                  <a:spcPct val="0"/>
                </a:spcBef>
                <a:spcAft>
                  <a:spcPct val="0"/>
                </a:spcAft>
                <a:buNone/>
              </a:pPr>
              <a:t>448</a:t>
            </a:fld>
            <a:endParaRPr lang="en-US" sz="1400" dirty="0">
              <a:sym typeface="+mn-lt"/>
            </a:endParaRPr>
          </a:p>
        </p:txBody>
      </p:sp>
      <p:sp>
        <p:nvSpPr>
          <p:cNvPr id="62" name="Text Placeholder 2">
            <a:extLst>
              <a:ext uri="{FF2B5EF4-FFF2-40B4-BE49-F238E27FC236}">
                <a16:creationId xmlns:a16="http://schemas.microsoft.com/office/drawing/2014/main" id="{D0559429-9534-4F99-AD91-60ED0B81C798}"/>
              </a:ext>
            </a:extLst>
          </p:cNvPr>
          <p:cNvSpPr>
            <a:spLocks noGrp="1"/>
          </p:cNvSpPr>
          <p:nvPr>
            <p:custDataLst>
              <p:tags r:id="rId26"/>
            </p:custDataLst>
          </p:nvPr>
        </p:nvSpPr>
        <p:spPr bwMode="gray">
          <a:xfrm>
            <a:off x="7751763" y="288925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155D746-84F1-42F2-833A-98FAD17BFDBE}" type="datetime'5''''''''''''''4''''5'''''">
              <a:rPr lang="en-US" altLang="en-US" sz="1400" smtClean="0">
                <a:sym typeface="+mn-lt"/>
              </a:rPr>
              <a:pPr marL="0" indent="0" algn="ctr">
                <a:spcBef>
                  <a:spcPct val="0"/>
                </a:spcBef>
                <a:spcAft>
                  <a:spcPct val="0"/>
                </a:spcAft>
                <a:buNone/>
              </a:pPr>
              <a:t>545</a:t>
            </a:fld>
            <a:endParaRPr lang="en-US" sz="1400" dirty="0">
              <a:sym typeface="+mn-lt"/>
            </a:endParaRPr>
          </a:p>
        </p:txBody>
      </p:sp>
      <p:sp>
        <p:nvSpPr>
          <p:cNvPr id="63" name="Text Placeholder 2">
            <a:extLst>
              <a:ext uri="{FF2B5EF4-FFF2-40B4-BE49-F238E27FC236}">
                <a16:creationId xmlns:a16="http://schemas.microsoft.com/office/drawing/2014/main" id="{D0559429-9534-4F99-AD91-60ED0B81C798}"/>
              </a:ext>
            </a:extLst>
          </p:cNvPr>
          <p:cNvSpPr>
            <a:spLocks noGrp="1"/>
          </p:cNvSpPr>
          <p:nvPr>
            <p:custDataLst>
              <p:tags r:id="rId27"/>
            </p:custDataLst>
          </p:nvPr>
        </p:nvSpPr>
        <p:spPr bwMode="gray">
          <a:xfrm>
            <a:off x="9029700" y="2717800"/>
            <a:ext cx="322263"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25400" tIns="0" rIns="25400"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DB3CBBE-7E0F-47D4-A9B1-69D3DA7D5BDE}" type="datetime'''''''''''''''''5''''''8''6'''''''''''''''''''''''''''''''''''">
              <a:rPr lang="en-US" altLang="en-US" sz="1400" smtClean="0">
                <a:sym typeface="+mn-lt"/>
              </a:rPr>
              <a:pPr marL="0" indent="0" algn="ctr">
                <a:spcBef>
                  <a:spcPct val="0"/>
                </a:spcBef>
                <a:spcAft>
                  <a:spcPct val="0"/>
                </a:spcAft>
                <a:buNone/>
              </a:pPr>
              <a:t>586</a:t>
            </a:fld>
            <a:endParaRPr lang="en-US" sz="1400" dirty="0">
              <a:sym typeface="+mn-lt"/>
            </a:endParaRPr>
          </a:p>
        </p:txBody>
      </p:sp>
    </p:spTree>
    <p:extLst>
      <p:ext uri="{BB962C8B-B14F-4D97-AF65-F5344CB8AC3E}">
        <p14:creationId xmlns:p14="http://schemas.microsoft.com/office/powerpoint/2010/main" val="65792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95978AA6-1A32-4907-9658-D20A353E0D3F}"/>
              </a:ext>
            </a:extLst>
          </p:cNvPr>
          <p:cNvGraphicFramePr>
            <a:graphicFrameLocks noChangeAspect="1"/>
          </p:cNvGraphicFramePr>
          <p:nvPr>
            <p:custDataLst>
              <p:tags r:id="rId2"/>
            </p:custDataLst>
            <p:extLst>
              <p:ext uri="{D42A27DB-BD31-4B8C-83A1-F6EECF244321}">
                <p14:modId xmlns:p14="http://schemas.microsoft.com/office/powerpoint/2010/main" val="3144834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2" name="think-cell Slide" r:id="rId15" imgW="395" imgH="394" progId="TCLayout.ActiveDocument.1">
                  <p:embed/>
                </p:oleObj>
              </mc:Choice>
              <mc:Fallback>
                <p:oleObj name="think-cell Slide" r:id="rId15" imgW="395" imgH="394"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3C9ED7C-3182-4903-87E8-D1E1985638F3}"/>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1400" dirty="0">
              <a:latin typeface="Calibri" panose="020F0502020204030204" pitchFamily="34" charset="0"/>
              <a:sym typeface="Calibri" panose="020F0502020204030204" pitchFamily="34" charset="0"/>
            </a:endParaRPr>
          </a:p>
        </p:txBody>
      </p:sp>
      <p:graphicFrame>
        <p:nvGraphicFramePr>
          <p:cNvPr id="46" name="Chart 45">
            <a:extLst>
              <a:ext uri="{FF2B5EF4-FFF2-40B4-BE49-F238E27FC236}">
                <a16:creationId xmlns:a16="http://schemas.microsoft.com/office/drawing/2014/main" id="{968C92A4-05E9-48FC-8918-065BC32B383B}"/>
              </a:ext>
            </a:extLst>
          </p:cNvPr>
          <p:cNvGraphicFramePr/>
          <p:nvPr>
            <p:custDataLst>
              <p:tags r:id="rId4"/>
            </p:custDataLst>
            <p:extLst>
              <p:ext uri="{D42A27DB-BD31-4B8C-83A1-F6EECF244321}">
                <p14:modId xmlns:p14="http://schemas.microsoft.com/office/powerpoint/2010/main" val="2323750184"/>
              </p:ext>
            </p:extLst>
          </p:nvPr>
        </p:nvGraphicFramePr>
        <p:xfrm>
          <a:off x="1012825" y="1066800"/>
          <a:ext cx="9001125" cy="4014788"/>
        </p:xfrm>
        <a:graphic>
          <a:graphicData uri="http://schemas.openxmlformats.org/drawingml/2006/chart">
            <c:chart xmlns:c="http://schemas.openxmlformats.org/drawingml/2006/chart" xmlns:r="http://schemas.openxmlformats.org/officeDocument/2006/relationships" r:id="rId17"/>
          </a:graphicData>
        </a:graphic>
      </p:graphicFrame>
      <p:sp>
        <p:nvSpPr>
          <p:cNvPr id="4" name="Text Placeholder 2">
            <a:extLst>
              <a:ext uri="{FF2B5EF4-FFF2-40B4-BE49-F238E27FC236}">
                <a16:creationId xmlns:a16="http://schemas.microsoft.com/office/drawing/2014/main" id="{D0559429-9534-4F99-AD91-60ED0B81C798}"/>
              </a:ext>
            </a:extLst>
          </p:cNvPr>
          <p:cNvSpPr>
            <a:spLocks noGrp="1"/>
          </p:cNvSpPr>
          <p:nvPr>
            <p:custDataLst>
              <p:tags r:id="rId5"/>
            </p:custDataLst>
          </p:nvPr>
        </p:nvSpPr>
        <p:spPr bwMode="auto">
          <a:xfrm>
            <a:off x="1790700" y="505777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0284CD8-442B-43AC-92D4-EDE218162270}" type="datetime'''''''''''''20''''''''''''''''''''''1''''2'''''''''''''">
              <a:rPr lang="en-US" altLang="en-US" sz="1400" smtClean="0"/>
              <a:pPr marL="0" indent="0" algn="ctr">
                <a:spcBef>
                  <a:spcPct val="0"/>
                </a:spcBef>
                <a:spcAft>
                  <a:spcPct val="0"/>
                </a:spcAft>
                <a:buNone/>
              </a:pPr>
              <a:t>2012</a:t>
            </a:fld>
            <a:endParaRPr lang="en-US" sz="1400" dirty="0">
              <a:sym typeface="+mn-lt"/>
            </a:endParaRPr>
          </a:p>
        </p:txBody>
      </p:sp>
      <p:sp>
        <p:nvSpPr>
          <p:cNvPr id="6" name="Text Placeholder 2">
            <a:extLst>
              <a:ext uri="{FF2B5EF4-FFF2-40B4-BE49-F238E27FC236}">
                <a16:creationId xmlns:a16="http://schemas.microsoft.com/office/drawing/2014/main" id="{D0559429-9534-4F99-AD91-60ED0B81C798}"/>
              </a:ext>
            </a:extLst>
          </p:cNvPr>
          <p:cNvSpPr>
            <a:spLocks noGrp="1"/>
          </p:cNvSpPr>
          <p:nvPr>
            <p:custDataLst>
              <p:tags r:id="rId6"/>
            </p:custDataLst>
          </p:nvPr>
        </p:nvSpPr>
        <p:spPr bwMode="auto">
          <a:xfrm>
            <a:off x="3557588" y="505777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D61A7A2-1858-4404-AFF2-47A012E59D35}" type="datetime'''''''''''''''''''20''1''3'''">
              <a:rPr lang="en-US" altLang="en-US" sz="1400" smtClean="0"/>
              <a:pPr marL="0" indent="0" algn="ctr">
                <a:spcBef>
                  <a:spcPct val="0"/>
                </a:spcBef>
                <a:spcAft>
                  <a:spcPct val="0"/>
                </a:spcAft>
                <a:buNone/>
              </a:pPr>
              <a:t>2013</a:t>
            </a:fld>
            <a:endParaRPr lang="en-US" sz="1400" dirty="0">
              <a:sym typeface="+mn-lt"/>
            </a:endParaRPr>
          </a:p>
        </p:txBody>
      </p:sp>
      <p:sp>
        <p:nvSpPr>
          <p:cNvPr id="7" name="Text Placeholder 2">
            <a:extLst>
              <a:ext uri="{FF2B5EF4-FFF2-40B4-BE49-F238E27FC236}">
                <a16:creationId xmlns:a16="http://schemas.microsoft.com/office/drawing/2014/main" id="{D0559429-9534-4F99-AD91-60ED0B81C798}"/>
              </a:ext>
            </a:extLst>
          </p:cNvPr>
          <p:cNvSpPr>
            <a:spLocks noGrp="1"/>
          </p:cNvSpPr>
          <p:nvPr>
            <p:custDataLst>
              <p:tags r:id="rId7"/>
            </p:custDataLst>
          </p:nvPr>
        </p:nvSpPr>
        <p:spPr bwMode="auto">
          <a:xfrm>
            <a:off x="5326063" y="505777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3F6D3F3-5329-41B7-858F-E8DB1AA0939C}" type="datetime'''''''2''''0''''''''''''1''''''''''''''''''''''4'''''">
              <a:rPr lang="en-US" altLang="en-US" sz="1400" smtClean="0"/>
              <a:pPr marL="0" indent="0" algn="ctr">
                <a:spcBef>
                  <a:spcPct val="0"/>
                </a:spcBef>
                <a:spcAft>
                  <a:spcPct val="0"/>
                </a:spcAft>
                <a:buNone/>
              </a:pPr>
              <a:t>2014</a:t>
            </a:fld>
            <a:endParaRPr lang="en-US" sz="1400" dirty="0">
              <a:sym typeface="+mn-lt"/>
            </a:endParaRPr>
          </a:p>
        </p:txBody>
      </p:sp>
      <p:sp>
        <p:nvSpPr>
          <p:cNvPr id="11" name="Text Placeholder 2">
            <a:extLst>
              <a:ext uri="{FF2B5EF4-FFF2-40B4-BE49-F238E27FC236}">
                <a16:creationId xmlns:a16="http://schemas.microsoft.com/office/drawing/2014/main" id="{2882B4E0-37AB-417F-9148-74BDED0B10D0}"/>
              </a:ext>
            </a:extLst>
          </p:cNvPr>
          <p:cNvSpPr>
            <a:spLocks noGrp="1"/>
          </p:cNvSpPr>
          <p:nvPr>
            <p:custDataLst>
              <p:tags r:id="rId8"/>
            </p:custDataLst>
          </p:nvPr>
        </p:nvSpPr>
        <p:spPr bwMode="auto">
          <a:xfrm>
            <a:off x="8859838" y="505777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E440024-29F5-4DF7-9DA8-8A9E6D040CF7}" type="datetime'''2''''''''''''''''0''''''''''''''''''''16'''''''''''''''''''">
              <a:rPr lang="en-US" altLang="en-US" sz="1400" smtClean="0"/>
              <a:pPr marL="0" indent="0" algn="ctr">
                <a:spcBef>
                  <a:spcPct val="0"/>
                </a:spcBef>
                <a:spcAft>
                  <a:spcPct val="0"/>
                </a:spcAft>
                <a:buNone/>
              </a:pPr>
              <a:t>2016</a:t>
            </a:fld>
            <a:endParaRPr lang="en-US" sz="1400" dirty="0">
              <a:sym typeface="+mn-lt"/>
            </a:endParaRPr>
          </a:p>
        </p:txBody>
      </p:sp>
      <p:sp>
        <p:nvSpPr>
          <p:cNvPr id="10" name="Text Placeholder 2">
            <a:extLst>
              <a:ext uri="{FF2B5EF4-FFF2-40B4-BE49-F238E27FC236}">
                <a16:creationId xmlns:a16="http://schemas.microsoft.com/office/drawing/2014/main" id="{0B7577FC-014E-462D-8556-70C44601B6FC}"/>
              </a:ext>
            </a:extLst>
          </p:cNvPr>
          <p:cNvSpPr>
            <a:spLocks noGrp="1"/>
          </p:cNvSpPr>
          <p:nvPr>
            <p:custDataLst>
              <p:tags r:id="rId9"/>
            </p:custDataLst>
          </p:nvPr>
        </p:nvSpPr>
        <p:spPr bwMode="auto">
          <a:xfrm>
            <a:off x="7092950" y="5057775"/>
            <a:ext cx="374650" cy="192088"/>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A267940-14BC-41CD-8C19-F95000156EDE}" type="datetime'''''''''''''''2''''''''0''''1''''''''''''''''''''''5'''''">
              <a:rPr lang="en-US" altLang="en-US" sz="1400" smtClean="0"/>
              <a:pPr marL="0" indent="0" algn="ctr">
                <a:spcBef>
                  <a:spcPct val="0"/>
                </a:spcBef>
                <a:spcAft>
                  <a:spcPct val="0"/>
                </a:spcAft>
                <a:buNone/>
              </a:pPr>
              <a:t>2015</a:t>
            </a:fld>
            <a:endParaRPr lang="en-US" sz="1400" dirty="0">
              <a:sym typeface="+mn-lt"/>
            </a:endParaRPr>
          </a:p>
        </p:txBody>
      </p:sp>
      <p:sp>
        <p:nvSpPr>
          <p:cNvPr id="32" name="Rectangle 31">
            <a:extLst>
              <a:ext uri="{FF2B5EF4-FFF2-40B4-BE49-F238E27FC236}">
                <a16:creationId xmlns:a16="http://schemas.microsoft.com/office/drawing/2014/main" id="{CBBC8C9C-869F-4652-982C-B9B5D9B4F909}"/>
              </a:ext>
            </a:extLst>
          </p:cNvPr>
          <p:cNvSpPr/>
          <p:nvPr>
            <p:custDataLst>
              <p:tags r:id="rId10"/>
            </p:custDataLst>
          </p:nvPr>
        </p:nvSpPr>
        <p:spPr bwMode="auto">
          <a:xfrm>
            <a:off x="8520113" y="5583238"/>
            <a:ext cx="250825" cy="187325"/>
          </a:xfrm>
          <a:prstGeom prst="rect">
            <a:avLst/>
          </a:prstGeom>
          <a:solidFill>
            <a:srgbClr val="C30C3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CCD5D8F-EF2B-4F22-B9EC-BA25E32D130B}"/>
              </a:ext>
            </a:extLst>
          </p:cNvPr>
          <p:cNvSpPr/>
          <p:nvPr>
            <p:custDataLst>
              <p:tags r:id="rId11"/>
            </p:custDataLst>
          </p:nvPr>
        </p:nvSpPr>
        <p:spPr bwMode="auto">
          <a:xfrm>
            <a:off x="8520113" y="6018213"/>
            <a:ext cx="250825" cy="187325"/>
          </a:xfrm>
          <a:prstGeom prst="rect">
            <a:avLst/>
          </a:prstGeom>
          <a:solidFill>
            <a:srgbClr val="007770"/>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 Placeholder 2">
            <a:extLst>
              <a:ext uri="{FF2B5EF4-FFF2-40B4-BE49-F238E27FC236}">
                <a16:creationId xmlns:a16="http://schemas.microsoft.com/office/drawing/2014/main" id="{D0559429-9534-4F99-AD91-60ED0B81C798}"/>
              </a:ext>
            </a:extLst>
          </p:cNvPr>
          <p:cNvSpPr>
            <a:spLocks noGrp="1"/>
          </p:cNvSpPr>
          <p:nvPr>
            <p:custDataLst>
              <p:tags r:id="rId12"/>
            </p:custDataLst>
          </p:nvPr>
        </p:nvSpPr>
        <p:spPr bwMode="auto">
          <a:xfrm>
            <a:off x="8821738" y="5578475"/>
            <a:ext cx="2722563"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B47E1A9-491A-42E1-B0BF-E699E92D0013}" type="thinkcell&lt;?xml version=&quot;1.0&quot; encoding=&quot;UTF-16&quot; standalone=&quot;yes&quot;?&gt;&lt;root reqver=&quot;24162&quot;&gt;&lt;version val=&quot;26882&quot;/&gt;&lt;PersistentType&gt;&lt;m_guid val=&quot;75f6a587-ae78-4c59-897f-341d011cac3b&quot;/&gt;&lt;m_prec&gt;&lt;m_yearfmt&gt;&lt;begin val=&quot;0&quot;/&gt;&lt;end val=&quot;4&quot;/&gt;&lt;/m_yearfmt&gt;&lt;/m_prec&gt;&lt;/PersistentType&gt;&lt;/root&gt;">
              <a:rPr lang="en-US" altLang="en-US" sz="1400" smtClean="0"/>
              <a:pPr marL="0" indent="0">
                <a:spcBef>
                  <a:spcPct val="0"/>
                </a:spcBef>
                <a:spcAft>
                  <a:spcPct val="0"/>
                </a:spcAft>
                <a:buNone/>
              </a:pPr>
              <a:t>% besturen met positief resultaat dat 
aan 40% norm kan voldoen</a:t>
            </a:fld>
            <a:endParaRPr lang="en-US" sz="1400" dirty="0">
              <a:sym typeface="+mn-lt"/>
            </a:endParaRPr>
          </a:p>
        </p:txBody>
      </p:sp>
      <p:sp>
        <p:nvSpPr>
          <p:cNvPr id="30" name="Text Placeholder 2">
            <a:extLst>
              <a:ext uri="{FF2B5EF4-FFF2-40B4-BE49-F238E27FC236}">
                <a16:creationId xmlns:a16="http://schemas.microsoft.com/office/drawing/2014/main" id="{D0559429-9534-4F99-AD91-60ED0B81C798}"/>
              </a:ext>
            </a:extLst>
          </p:cNvPr>
          <p:cNvSpPr>
            <a:spLocks noGrp="1"/>
          </p:cNvSpPr>
          <p:nvPr>
            <p:custDataLst>
              <p:tags r:id="rId13"/>
            </p:custDataLst>
          </p:nvPr>
        </p:nvSpPr>
        <p:spPr bwMode="auto">
          <a:xfrm>
            <a:off x="8821738" y="6013450"/>
            <a:ext cx="2722563" cy="384175"/>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F38F9A4-5404-4D69-BD5E-3AE16EA90317}" type="thinkcell&lt;?xml version=&quot;1.0&quot; encoding=&quot;UTF-16&quot; standalone=&quot;yes&quot;?&gt;&lt;root reqver=&quot;24162&quot;&gt;&lt;version val=&quot;26882&quot;/&gt;&lt;PersistentType&gt;&lt;m_guid val=&quot;dba370af-c599-43ad-9165-953464d06cd4&quot;/&gt;&lt;m_prec&gt;&lt;m_yearfmt&gt;&lt;begin val=&quot;0&quot;/&gt;&lt;end val=&quot;4&quot;/&gt;&lt;/m_yearfmt&gt;&lt;/m_prec&gt;&lt;/PersistentType&gt;&lt;/root&gt;">
              <a:rPr lang="en-US" altLang="en-US" sz="1400" smtClean="0"/>
              <a:pPr marL="0" indent="0">
                <a:spcBef>
                  <a:spcPct val="0"/>
                </a:spcBef>
                <a:spcAft>
                  <a:spcPct val="0"/>
                </a:spcAft>
                <a:buNone/>
              </a:pPr>
              <a:t>% besturen met positief resultaat dat 
aan 40% norm kan voldoet</a:t>
            </a:fld>
            <a:endParaRPr lang="en-US" sz="1400" dirty="0">
              <a:sym typeface="+mn-lt"/>
            </a:endParaRPr>
          </a:p>
        </p:txBody>
      </p:sp>
    </p:spTree>
    <p:extLst>
      <p:ext uri="{BB962C8B-B14F-4D97-AF65-F5344CB8AC3E}">
        <p14:creationId xmlns:p14="http://schemas.microsoft.com/office/powerpoint/2010/main" val="388392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4">
            <a:extLst>
              <a:ext uri="{FF2B5EF4-FFF2-40B4-BE49-F238E27FC236}">
                <a16:creationId xmlns:a16="http://schemas.microsoft.com/office/drawing/2014/main" id="{30B2B2FC-11B7-4E8A-8622-C3FBF74416F2}"/>
              </a:ext>
            </a:extLst>
          </p:cNvPr>
          <p:cNvSpPr>
            <a:spLocks noChangeArrowheads="1"/>
          </p:cNvSpPr>
          <p:nvPr/>
        </p:nvSpPr>
        <p:spPr bwMode="auto">
          <a:xfrm>
            <a:off x="2687320" y="1420812"/>
            <a:ext cx="5283200" cy="401637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0F0F0"/>
          </a:solidFill>
          <a:ln w="9525">
            <a:noFill/>
            <a:miter lim="800000"/>
            <a:headEnd/>
            <a:tailEnd/>
          </a:ln>
          <a:effectLst/>
        </p:spPr>
        <p:txBody>
          <a:bodyPr wrap="square" lIns="45720" tIns="49320" rIns="45720" bIns="4932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pitchFamily="34" charset="0"/>
            </a:endParaRPr>
          </a:p>
        </p:txBody>
      </p:sp>
      <p:sp>
        <p:nvSpPr>
          <p:cNvPr id="31" name="Oval 5">
            <a:extLst>
              <a:ext uri="{FF2B5EF4-FFF2-40B4-BE49-F238E27FC236}">
                <a16:creationId xmlns:a16="http://schemas.microsoft.com/office/drawing/2014/main" id="{56C95FD5-A184-49EB-AB61-A36047AFA855}"/>
              </a:ext>
            </a:extLst>
          </p:cNvPr>
          <p:cNvSpPr>
            <a:spLocks noChangeArrowheads="1"/>
          </p:cNvSpPr>
          <p:nvPr/>
        </p:nvSpPr>
        <p:spPr bwMode="auto">
          <a:xfrm>
            <a:off x="2687320" y="1169986"/>
            <a:ext cx="5283200" cy="450850"/>
          </a:xfrm>
          <a:prstGeom prst="ellipse">
            <a:avLst/>
          </a:prstGeom>
          <a:solidFill>
            <a:srgbClr val="51A7DD"/>
          </a:solidFill>
          <a:ln w="9525">
            <a:noFill/>
            <a:round/>
            <a:headEnd/>
            <a:tailEnd/>
          </a:ln>
          <a:effectLst/>
        </p:spPr>
        <p:txBody>
          <a:bodyPr wrap="none" lIns="45720" tIns="49320" rIns="45720" bIns="49320" anchor="ctr"/>
          <a:lstStyle/>
          <a:p>
            <a:pPr lvl="0" algn="ctr"/>
            <a:r>
              <a:rPr kumimoji="0" lang="nl-NL" sz="1400" b="1" i="0" u="none" strike="noStrike" kern="0" cap="none" spc="0" normalizeH="0" baseline="0" noProof="0" dirty="0">
                <a:ln>
                  <a:noFill/>
                </a:ln>
                <a:solidFill>
                  <a:srgbClr val="FFFFFF"/>
                </a:solidFill>
                <a:effectLst/>
                <a:uLnTx/>
                <a:uFillTx/>
                <a:latin typeface="Arial" pitchFamily="34" charset="0"/>
              </a:rPr>
              <a:t>907 actieve besturen in 2016 (100%)</a:t>
            </a:r>
          </a:p>
        </p:txBody>
      </p:sp>
      <p:sp>
        <p:nvSpPr>
          <p:cNvPr id="34" name="Rectangle 9">
            <a:extLst>
              <a:ext uri="{FF2B5EF4-FFF2-40B4-BE49-F238E27FC236}">
                <a16:creationId xmlns:a16="http://schemas.microsoft.com/office/drawing/2014/main" id="{2AA30203-7A7E-4AD7-B78F-9B0EF97B673D}"/>
              </a:ext>
            </a:extLst>
          </p:cNvPr>
          <p:cNvSpPr>
            <a:spLocks noChangeArrowheads="1"/>
          </p:cNvSpPr>
          <p:nvPr/>
        </p:nvSpPr>
        <p:spPr bwMode="auto">
          <a:xfrm>
            <a:off x="3299566" y="2039695"/>
            <a:ext cx="4044950" cy="800079"/>
          </a:xfrm>
          <a:prstGeom prst="rect">
            <a:avLst/>
          </a:prstGeom>
          <a:noFill/>
          <a:ln w="9525">
            <a:noFill/>
            <a:miter lim="800000"/>
            <a:headEnd/>
            <a:tailEnd/>
          </a:ln>
          <a:effectLst/>
        </p:spPr>
        <p:txBody>
          <a:bodyPr wrap="square" lIns="45720" tIns="49320" rIns="45720" bIns="49320" anchor="ctr"/>
          <a:lstStyle/>
          <a:p>
            <a:r>
              <a:rPr lang="nl-NL" sz="1400" b="1" dirty="0">
                <a:solidFill>
                  <a:srgbClr val="646464"/>
                </a:solidFill>
                <a:latin typeface="Arial" pitchFamily="34" charset="0"/>
              </a:rPr>
              <a:t>Van deze besturen hebben er 586 een positief nettoresultaat (65%). </a:t>
            </a:r>
            <a:r>
              <a:rPr lang="nl-NL" sz="1400" dirty="0">
                <a:solidFill>
                  <a:srgbClr val="646464"/>
                </a:solidFill>
                <a:latin typeface="Arial" pitchFamily="34" charset="0"/>
              </a:rPr>
              <a:t>We gaan ervanuit dat de 35% met een negatief resultaat geen geld over heeft voor extra salarissen. In werkelijkheid kan je discussie hebben of zij het wel hadden kunnen redden als ze minder geld aan andere dingen hadden uitgegeven.</a:t>
            </a:r>
            <a:endParaRPr lang="en-US" sz="1400" dirty="0">
              <a:solidFill>
                <a:srgbClr val="646464"/>
              </a:solidFill>
              <a:latin typeface="Arial" pitchFamily="34" charset="0"/>
            </a:endParaRPr>
          </a:p>
        </p:txBody>
      </p:sp>
      <p:sp>
        <p:nvSpPr>
          <p:cNvPr id="46" name="Line 21">
            <a:extLst>
              <a:ext uri="{FF2B5EF4-FFF2-40B4-BE49-F238E27FC236}">
                <a16:creationId xmlns:a16="http://schemas.microsoft.com/office/drawing/2014/main" id="{044FA084-BC7B-4756-AD06-BE20B8E3A354}"/>
              </a:ext>
            </a:extLst>
          </p:cNvPr>
          <p:cNvSpPr>
            <a:spLocks noChangeShapeType="1"/>
          </p:cNvSpPr>
          <p:nvPr/>
        </p:nvSpPr>
        <p:spPr bwMode="auto">
          <a:xfrm>
            <a:off x="3299566" y="3227386"/>
            <a:ext cx="4044950" cy="0"/>
          </a:xfrm>
          <a:prstGeom prst="line">
            <a:avLst/>
          </a:prstGeom>
          <a:noFill/>
          <a:ln w="9525">
            <a:solidFill>
              <a:srgbClr val="646464"/>
            </a:solidFill>
            <a:prstDash val="dash"/>
            <a:round/>
            <a:headEnd/>
            <a:tailEnd/>
          </a:ln>
          <a:effectLst/>
        </p:spPr>
        <p:txBody>
          <a:bodyPr wrap="none" lIns="45720" tIns="49320" rIns="45720" bIns="4932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646464"/>
              </a:solidFill>
              <a:effectLst/>
              <a:uLnTx/>
              <a:uFillTx/>
              <a:latin typeface="Arial" pitchFamily="34" charset="0"/>
            </a:endParaRPr>
          </a:p>
        </p:txBody>
      </p:sp>
      <p:sp>
        <p:nvSpPr>
          <p:cNvPr id="56" name="Rectangle 9">
            <a:extLst>
              <a:ext uri="{FF2B5EF4-FFF2-40B4-BE49-F238E27FC236}">
                <a16:creationId xmlns:a16="http://schemas.microsoft.com/office/drawing/2014/main" id="{E4FCEE1D-9BCF-430F-8216-9BA548589B7C}"/>
              </a:ext>
            </a:extLst>
          </p:cNvPr>
          <p:cNvSpPr>
            <a:spLocks noChangeArrowheads="1"/>
          </p:cNvSpPr>
          <p:nvPr/>
        </p:nvSpPr>
        <p:spPr bwMode="auto">
          <a:xfrm>
            <a:off x="3626538" y="3281701"/>
            <a:ext cx="3576320" cy="800079"/>
          </a:xfrm>
          <a:prstGeom prst="rect">
            <a:avLst/>
          </a:prstGeom>
          <a:noFill/>
          <a:ln w="9525">
            <a:noFill/>
            <a:miter lim="800000"/>
            <a:headEnd/>
            <a:tailEnd/>
          </a:ln>
          <a:effectLst/>
        </p:spPr>
        <p:txBody>
          <a:bodyPr wrap="square" lIns="45720" tIns="49320" rIns="45720" bIns="49320" anchor="ctr"/>
          <a:lstStyle/>
          <a:p>
            <a:r>
              <a:rPr lang="nl-NL" sz="1400" b="1" dirty="0">
                <a:solidFill>
                  <a:srgbClr val="646464"/>
                </a:solidFill>
                <a:latin typeface="Arial" pitchFamily="34" charset="0"/>
              </a:rPr>
              <a:t>Van deze besturen hebben er 532 (91%) besturen minder dan 40% LB-</a:t>
            </a:r>
            <a:r>
              <a:rPr lang="nl-NL" sz="1400" b="1" dirty="0" err="1">
                <a:solidFill>
                  <a:srgbClr val="646464"/>
                </a:solidFill>
                <a:latin typeface="Arial" pitchFamily="34" charset="0"/>
              </a:rPr>
              <a:t>ers</a:t>
            </a:r>
            <a:endParaRPr lang="en-US" sz="1400" dirty="0">
              <a:solidFill>
                <a:srgbClr val="646464"/>
              </a:solidFill>
              <a:latin typeface="Arial" pitchFamily="34" charset="0"/>
            </a:endParaRPr>
          </a:p>
        </p:txBody>
      </p:sp>
      <p:sp>
        <p:nvSpPr>
          <p:cNvPr id="57" name="Line 21">
            <a:extLst>
              <a:ext uri="{FF2B5EF4-FFF2-40B4-BE49-F238E27FC236}">
                <a16:creationId xmlns:a16="http://schemas.microsoft.com/office/drawing/2014/main" id="{BE9C158C-E075-4D5A-8DD2-AF4F9FD21E0C}"/>
              </a:ext>
            </a:extLst>
          </p:cNvPr>
          <p:cNvSpPr>
            <a:spLocks noChangeShapeType="1"/>
          </p:cNvSpPr>
          <p:nvPr/>
        </p:nvSpPr>
        <p:spPr bwMode="auto">
          <a:xfrm>
            <a:off x="3606800" y="4078468"/>
            <a:ext cx="3474720" cy="0"/>
          </a:xfrm>
          <a:prstGeom prst="line">
            <a:avLst/>
          </a:prstGeom>
          <a:noFill/>
          <a:ln w="9525">
            <a:solidFill>
              <a:srgbClr val="646464"/>
            </a:solidFill>
            <a:prstDash val="dash"/>
            <a:round/>
            <a:headEnd/>
            <a:tailEnd/>
          </a:ln>
          <a:effectLst/>
        </p:spPr>
        <p:txBody>
          <a:bodyPr wrap="none" lIns="45720" tIns="49320" rIns="45720" bIns="4932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646464"/>
              </a:solidFill>
              <a:effectLst/>
              <a:uLnTx/>
              <a:uFillTx/>
              <a:latin typeface="Arial" pitchFamily="34" charset="0"/>
            </a:endParaRPr>
          </a:p>
        </p:txBody>
      </p:sp>
      <p:sp>
        <p:nvSpPr>
          <p:cNvPr id="62" name="Rectangle 9">
            <a:extLst>
              <a:ext uri="{FF2B5EF4-FFF2-40B4-BE49-F238E27FC236}">
                <a16:creationId xmlns:a16="http://schemas.microsoft.com/office/drawing/2014/main" id="{54AC5A1F-1F79-4570-B0EB-3BE6CD075C04}"/>
              </a:ext>
            </a:extLst>
          </p:cNvPr>
          <p:cNvSpPr>
            <a:spLocks noChangeArrowheads="1"/>
          </p:cNvSpPr>
          <p:nvPr/>
        </p:nvSpPr>
        <p:spPr bwMode="auto">
          <a:xfrm>
            <a:off x="3902181" y="4255096"/>
            <a:ext cx="2839720" cy="800079"/>
          </a:xfrm>
          <a:prstGeom prst="rect">
            <a:avLst/>
          </a:prstGeom>
          <a:noFill/>
          <a:ln w="9525">
            <a:noFill/>
            <a:miter lim="800000"/>
            <a:headEnd/>
            <a:tailEnd/>
          </a:ln>
          <a:effectLst/>
        </p:spPr>
        <p:txBody>
          <a:bodyPr wrap="square" lIns="45720" tIns="49320" rIns="45720" bIns="49320" anchor="ctr"/>
          <a:lstStyle/>
          <a:p>
            <a:r>
              <a:rPr lang="nl-NL" sz="1400" b="1" dirty="0">
                <a:solidFill>
                  <a:srgbClr val="646464"/>
                </a:solidFill>
                <a:latin typeface="Arial" pitchFamily="34" charset="0"/>
              </a:rPr>
              <a:t>Van deze besturen hadden er wel 422 (79%) besturen voldoende middelen om aan de 40% norm te voldoen zonder in het rood te staan</a:t>
            </a:r>
            <a:endParaRPr lang="en-US" sz="1400" dirty="0">
              <a:solidFill>
                <a:srgbClr val="646464"/>
              </a:solidFill>
              <a:latin typeface="Arial" pitchFamily="34" charset="0"/>
            </a:endParaRPr>
          </a:p>
        </p:txBody>
      </p:sp>
    </p:spTree>
    <p:extLst>
      <p:ext uri="{BB962C8B-B14F-4D97-AF65-F5344CB8AC3E}">
        <p14:creationId xmlns:p14="http://schemas.microsoft.com/office/powerpoint/2010/main" val="14616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688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oje_mzvRCaLf5vfLI2hP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93xPC6jDTn6nnFegS8Hlq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CUOZaCbmRSmM2Ro.pvWWf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llAQt_DMTZmDvQ1dHa52c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debCd9nASQm_lITqEvBUz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Y2_oBe_GTJygBAKicj5LA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biVs_RNuQv6J2ZQM0xdh2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fh3N1CeQQC.6ZFKrt5wC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FmETkz9DSXefIhqhTZhLh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pjru8YapTvODhSlG3PSK_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MaABpC_SSpmpFLcngEcjK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kBmkRc3wSwiLg3hbLGjXx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_AAnv7gSquufOm4wRVfQ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uT0TnC9KRRqrVaN8j5V38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Ffn7Re5Q1K4TPRnDRzOP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AJmxWE6EQkay28Zx8BqF_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1Q2HFdpS.6Bb1nyLFf.4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OUDCJjwThOqoUbRcRREk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S4OJ6z48RYSUizJFPYkt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GDYi_Mj9TliXsgOTWSrj1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RcbSb.JgQAKrgcOIWf7E0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sJ.WmbET1SCrsQBdKATJ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x2xbtF1oRSaKoWAp25LZe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xbSTheZTCGhgFbe6e772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x3hfA3kKTsuB.BgOxEhEA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8XoycbkWR9eibLt1HA2To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DcuhWJOLRCKf.fnGxRjv.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8pyfug6oTwShrrBBzd5z1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XTLr4oy9SVil9juvt2_hb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uAPSqctsRDeRyfnwDMw4H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074xRT8QTCyHn5u1pyKy0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QOg9h9r8ThqU4ExM_wFj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BuMwmRgISAyyzZspbJTsB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iB2cZB9.SyOQXrcBSyEol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yLFMmALwTRefZExlg20vo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tgcNac4QpSx5ggadeN8R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jyp98rPyQp.cXLS1eVyz5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XLWjU.LQsO4mH7jcy_2B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GQFUsjlDTW6ozHOJs4ql5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DzO2Rwd9QQmHF1ntmMwlQ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9MuX9QteTMmcFppOk98xr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Zbq95yc5Tb6pJ7O1JnBh3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I3B9PZYqRc6_34bDSl_uQ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v6kVnroQ2SfQ1XCWby.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OUDCJjwThOqoUbRcRREk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_Ntq6wLBTlmpCxgPfdkFK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uytMYVZcQ4CIEL89Z5roD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RcbSb.JgQAKrgcOIWf7E0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tgcNac4QpSx5ggadeN8R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yLFMmALwTRefZExlg20vo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GQFUsjlDTW6ozHOJs4ql5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t9lxMzARZiXnIYSOgBwJ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XLWjU.LQsO4mH7jcy_2B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8pyfug6oTwShrrBBzd5z1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yp98rPyQp.cXLS1eVyz5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sJ.WmbET1SCrsQBdKATJ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2xbtF1oRSaKoWAp25LZe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9MuX9QteTMmcFppOk98xr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DzO2Rwd9QQmHF1ntmMwlQ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KxbSTheZTCGhgFbe6e772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v6kVnroQ2SfQ1XCWby.x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I3B9PZYqRc6_34bDSl_uQ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6wfeFclJQM.3SQJFnDBVU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x3hfA3kKTsuB.BgOxEhEA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8XoycbkWR9eibLt1HA2To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DcuhWJOLRCKf.fnGxRjv.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XTLr4oy9SVil9juvt2_hb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uAPSqctsRDeRyfnwDMw4H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QOg9h9r8ThqU4ExM_wFjB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BuMwmRgISAyyzZspbJTsB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iB2cZB9.SyOQXrcBSyEol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Q2UhM2DxTQ.VhqsXFrDZC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ukYEpNAYQwOc1vzHYA9cO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UGvEcOkDTMi97dtCRXe5I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2VjLfqDyRZGiv2inFHgjV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o3bb8bq1S3Sdzt17PamnY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PeTiy83DTneOfLK.W6udg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u.r7k55ToGRt2VpdpBhV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WXqb.sz5QEOkqbtb6s5KO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ghx77kIoS6.t5zkrtmHEn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cJ.LYeqOSgiAuF8QC5iuy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o7PASF0ZRlejqJt1Nc2aW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rF.5twIER9SZos_uNkxv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rie8RMcAT76uljL_abKe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187</Words>
  <Application>Microsoft Office PowerPoint</Application>
  <PresentationFormat>Widescreen</PresentationFormat>
  <Paragraphs>87</Paragraphs>
  <Slides>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0" baseType="lpstr">
      <vt:lpstr>Arial</vt:lpstr>
      <vt:lpstr>Calibri</vt:lpstr>
      <vt:lpstr>Calibri Light</vt:lpstr>
      <vt:lpstr>Office Theme</vt:lpstr>
      <vt:lpstr>think-cell Slide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Jan-Willem van Putten</dc:creator>
  <cp:lastModifiedBy>Jan-Willem van Putten</cp:lastModifiedBy>
  <cp:revision>8</cp:revision>
  <dcterms:created xsi:type="dcterms:W3CDTF">2018-04-28T15:14:16Z</dcterms:created>
  <dcterms:modified xsi:type="dcterms:W3CDTF">2018-04-28T15:46:55Z</dcterms:modified>
</cp:coreProperties>
</file>