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mar Wüest" userId="5dc73542d54eb33b" providerId="LiveId" clId="{494E64CB-F822-408F-9A78-C9E37FE4B38E}"/>
    <pc:docChg chg="undo custSel modSld">
      <pc:chgData name="Elmar Wüest" userId="5dc73542d54eb33b" providerId="LiveId" clId="{494E64CB-F822-408F-9A78-C9E37FE4B38E}" dt="2017-12-28T22:57:35.233" v="1345" actId="1076"/>
      <pc:docMkLst>
        <pc:docMk/>
      </pc:docMkLst>
      <pc:sldChg chg="addSp delSp modSp">
        <pc:chgData name="Elmar Wüest" userId="5dc73542d54eb33b" providerId="LiveId" clId="{494E64CB-F822-408F-9A78-C9E37FE4B38E}" dt="2017-12-28T22:57:35.233" v="1345" actId="1076"/>
        <pc:sldMkLst>
          <pc:docMk/>
          <pc:sldMk cId="126347937" sldId="257"/>
        </pc:sldMkLst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3" creationId="{A9C0F366-F446-4DE3-ACC9-1C8636C75996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4" creationId="{5A6D7B4F-67AF-4350-8BA2-61C8C9E8785E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5" creationId="{570A3D18-239B-4D65-A7CF-3283B7AEFE3D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6" creationId="{42E893DE-D3A0-4B05-8BFF-9A8540E1121E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7" creationId="{1D48A3E8-9E89-47E6-89B9-B528B824CA65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8" creationId="{E0F162F7-C7D7-43E3-8AED-7B04207E8BD5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9" creationId="{89E5504A-15D5-4184-9FFB-8341606CC3E1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0" creationId="{61F2DAC7-A352-4E08-A210-770BF4731EE9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1" creationId="{5BCF07EE-0D07-4189-858C-2FD4ABD4BDA4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2" creationId="{208287E7-2558-4C20-AD98-0DE165DD3C58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3" creationId="{C1A78A96-33DC-4A08-BFEC-049CB406FFF7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4" creationId="{8344A0D8-358D-4378-94FA-D1025E4BE9C2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5" creationId="{EE4867E2-B55B-410F-9E54-075929EF40A7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6" creationId="{215A3F74-6DB7-4E8F-A2AA-D4B1E33AAE39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7" creationId="{035DB9CD-26A1-4F0B-9EE8-EB213C198822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8" creationId="{65934631-B50C-4CF8-AE1E-4A357DF92ED9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19" creationId="{EA56E2B6-823B-4145-85EC-C5539230F7E6}"/>
          </ac:spMkLst>
        </pc:spChg>
        <pc:spChg chg="mod topLvl">
          <ac:chgData name="Elmar Wüest" userId="5dc73542d54eb33b" providerId="LiveId" clId="{494E64CB-F822-408F-9A78-C9E37FE4B38E}" dt="2017-12-28T21:14:25.568" v="283" actId="164"/>
          <ac:spMkLst>
            <pc:docMk/>
            <pc:sldMk cId="126347937" sldId="257"/>
            <ac:spMk id="20" creationId="{6B2463AB-2E4A-4AEF-9BC0-4B5E1B33487F}"/>
          </ac:spMkLst>
        </pc:spChg>
        <pc:spChg chg="mod">
          <ac:chgData name="Elmar Wüest" userId="5dc73542d54eb33b" providerId="LiveId" clId="{494E64CB-F822-408F-9A78-C9E37FE4B38E}" dt="2017-12-28T22:57:35.233" v="1345" actId="1076"/>
          <ac:spMkLst>
            <pc:docMk/>
            <pc:sldMk cId="126347937" sldId="257"/>
            <ac:spMk id="21" creationId="{99E67CB8-28CE-46E5-B0CD-3887B9AEA48A}"/>
          </ac:spMkLst>
        </pc:spChg>
        <pc:spChg chg="add mod">
          <ac:chgData name="Elmar Wüest" userId="5dc73542d54eb33b" providerId="LiveId" clId="{494E64CB-F822-408F-9A78-C9E37FE4B38E}" dt="2017-12-28T21:48:29.532" v="1343" actId="20577"/>
          <ac:spMkLst>
            <pc:docMk/>
            <pc:sldMk cId="126347937" sldId="257"/>
            <ac:spMk id="24" creationId="{013CEA6A-A35D-451A-A433-DF4E3D937417}"/>
          </ac:spMkLst>
        </pc:spChg>
        <pc:grpChg chg="add del mod">
          <ac:chgData name="Elmar Wüest" userId="5dc73542d54eb33b" providerId="LiveId" clId="{494E64CB-F822-408F-9A78-C9E37FE4B38E}" dt="2017-12-28T21:12:33.337" v="265" actId="165"/>
          <ac:grpSpMkLst>
            <pc:docMk/>
            <pc:sldMk cId="126347937" sldId="257"/>
            <ac:grpSpMk id="23" creationId="{87B49D8E-7655-498F-9A18-BCA3F994BCE7}"/>
          </ac:grpSpMkLst>
        </pc:grpChg>
        <pc:grpChg chg="add del mod">
          <ac:chgData name="Elmar Wüest" userId="5dc73542d54eb33b" providerId="LiveId" clId="{494E64CB-F822-408F-9A78-C9E37FE4B38E}" dt="2017-12-28T21:12:59.628" v="270" actId="165"/>
          <ac:grpSpMkLst>
            <pc:docMk/>
            <pc:sldMk cId="126347937" sldId="257"/>
            <ac:grpSpMk id="25" creationId="{F4EF7D5C-740C-461A-8F20-21A6AE9D42E2}"/>
          </ac:grpSpMkLst>
        </pc:grpChg>
        <pc:grpChg chg="add mod">
          <ac:chgData name="Elmar Wüest" userId="5dc73542d54eb33b" providerId="LiveId" clId="{494E64CB-F822-408F-9A78-C9E37FE4B38E}" dt="2017-12-28T21:48:00.250" v="1338" actId="1076"/>
          <ac:grpSpMkLst>
            <pc:docMk/>
            <pc:sldMk cId="126347937" sldId="257"/>
            <ac:grpSpMk id="33" creationId="{924C90D3-210F-49D8-B7E3-E93863EF4293}"/>
          </ac:grpSpMkLst>
        </pc:grpChg>
        <pc:picChg chg="mod topLvl">
          <ac:chgData name="Elmar Wüest" userId="5dc73542d54eb33b" providerId="LiveId" clId="{494E64CB-F822-408F-9A78-C9E37FE4B38E}" dt="2017-12-28T21:14:25.568" v="283" actId="164"/>
          <ac:picMkLst>
            <pc:docMk/>
            <pc:sldMk cId="126347937" sldId="257"/>
            <ac:picMk id="2" creationId="{1A9948F2-5FBE-49CD-8A61-2FFA34A33A06}"/>
          </ac:picMkLst>
        </pc:picChg>
        <pc:picChg chg="add mod topLvl modCrop">
          <ac:chgData name="Elmar Wüest" userId="5dc73542d54eb33b" providerId="LiveId" clId="{494E64CB-F822-408F-9A78-C9E37FE4B38E}" dt="2017-12-28T21:42:36.610" v="1165" actId="1076"/>
          <ac:picMkLst>
            <pc:docMk/>
            <pc:sldMk cId="126347937" sldId="257"/>
            <ac:picMk id="22" creationId="{78419FEB-8D23-44A0-AA83-971554F208A6}"/>
          </ac:picMkLst>
        </pc:picChg>
        <pc:cxnChg chg="add mod">
          <ac:chgData name="Elmar Wüest" userId="5dc73542d54eb33b" providerId="LiveId" clId="{494E64CB-F822-408F-9A78-C9E37FE4B38E}" dt="2017-12-28T21:42:39.419" v="1166" actId="14100"/>
          <ac:cxnSpMkLst>
            <pc:docMk/>
            <pc:sldMk cId="126347937" sldId="257"/>
            <ac:cxnSpMk id="27" creationId="{2722270F-D6F5-4785-B46C-19D998633C3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1DEA-D92E-42F4-9002-D6E355F96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BA4C5-810B-465E-AE61-CE105D22D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5F1D5-2697-4FA9-9FBE-ACC9635F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8567E-34A6-46BE-8054-6FB0878D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A55A85-6E03-40FE-B6B5-15282E1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98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1C41D-882D-4A5E-BA8C-9B3E0568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E4A57-C4DB-4CFC-B0AA-C72801C7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B047B-2EC2-4D28-8902-16DA81A0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A6445-FFBB-4C83-8557-BD8EBBB3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C710B-DE08-4D83-9570-6ED043E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983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131C28-122C-4620-9C32-C928A21D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201E07-AD78-44FA-8326-6107472A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94E6A-9E4C-4EE6-892A-E5D756A7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D7CA2-D7EB-4628-8F8F-FA7E1039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59A6F-BB57-4AC7-A261-0656C899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0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5BEDB-E7C0-4035-A249-1090D52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7F1E0-1A4B-4046-8761-B72E2C86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DC9360-46A2-484F-829C-60075981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986F5-3CCD-4802-B309-D779115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96B84C-F80A-4008-809B-F33D514F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592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7F206-9F20-4056-82D8-158F9E47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B824D-982C-49BF-9066-DFA96023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F5F68-25AE-4B6B-B383-9F3A902D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14974-B6A7-491D-8BC5-9B974F12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A83FF-9152-4F19-85E0-9DB79633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111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76FD4-E505-4F1E-A32E-DEA3C73D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6A3797-3DB7-49CF-8BDA-078265B9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B28B15-6ABE-41DD-AA3E-7D791391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F8E5E-F53B-45CC-9AA6-B6422679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517AA8-3346-4FCA-B6B7-8DAB88F5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AC2C1-3D6A-40DC-9567-5C79D0F4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4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880DE-A324-4729-AAC9-66E09CE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C0E3AC-7A91-4CD3-8526-4BA06D0A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6D8B5C-ABE1-4FDD-80CE-28FE686C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1B9082-CB7E-470A-B5EA-DA83FD8C9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F3DB7-D574-4A4B-9C40-9BE90C0C5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E39B55-D2AB-494E-9AE5-C973E9A8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F6FA84-9988-43CA-BA47-35972A0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D4EF6-AC73-4991-A6F5-705BABA0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11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E3243-A287-4948-8277-69BBE7BD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09119-0D90-4DF1-8AC5-D178180C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E15C86-458B-4138-9581-960B3CBE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E06D78-C7B9-454C-B946-E7C59137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E60FC6-1218-42F1-8A57-5DFB8D15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5ECB3C-2468-4A77-9CBA-09643324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F9404-60F5-410A-8199-E47C565C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55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3D991-BECC-4B10-9C3B-3D251185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6C837-DAA3-43FE-9A3E-1A21CAE0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35D81F-D334-47AE-BB8D-EAA28CFFA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38140-EFC0-4784-8C4B-047E9E6E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6D48E-5BC4-4FAF-9CF5-127CF5BC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3CCD76-EFF8-4B2F-A4D7-AE32AB5C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37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459FB-3DDE-404E-BA34-2FC1D0A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9A5B0B-AF7D-4719-848A-728C04D6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84CE47-DB6E-440B-A09C-18D62CCD0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DA78E1-D449-4F7B-B1B9-53EF2A58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D89DF-5651-4BBF-8362-65515E35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BEE153-FDA7-4391-B340-45DEF938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02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3A8C02-ECAC-4B4C-B5C4-E29225B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8D5AE-2F8F-4C5F-BEA8-ADCF1B37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C8148-4C8D-40D5-9604-AE1DECC8F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85A8-AF7E-42CD-A8E6-48D1941FBFE9}" type="datetimeFigureOut">
              <a:rPr lang="de-CH" smtClean="0"/>
              <a:t>28.12.2017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6AA54-98D8-41E4-A2E3-859B889DC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B9A35-3985-4F1B-908B-5CC291CF7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AC94-7638-4169-9473-03F290E7736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22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013CEA6A-A35D-451A-A433-DF4E3D937417}"/>
              </a:ext>
            </a:extLst>
          </p:cNvPr>
          <p:cNvSpPr txBox="1"/>
          <p:nvPr/>
        </p:nvSpPr>
        <p:spPr>
          <a:xfrm>
            <a:off x="5737784" y="1683190"/>
            <a:ext cx="58242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/>
              <a:t>Select </a:t>
            </a:r>
            <a:r>
              <a:rPr lang="en-US" sz="1600" dirty="0"/>
              <a:t>your item in a familiar interface.</a:t>
            </a:r>
            <a:endParaRPr lang="en-GB" sz="1600" dirty="0"/>
          </a:p>
          <a:p>
            <a:pPr marL="342900" indent="-342900">
              <a:buAutoNum type="arabicPeriod"/>
            </a:pPr>
            <a:r>
              <a:rPr lang="en-GB" sz="1600" dirty="0"/>
              <a:t>Choose if you want find a recipe or find where the item is used.</a:t>
            </a:r>
          </a:p>
          <a:p>
            <a:pPr marL="342900" indent="-342900">
              <a:buAutoNum type="arabicPeriod"/>
            </a:pPr>
            <a:r>
              <a:rPr lang="en-US" sz="1600" dirty="0"/>
              <a:t>Browsing thru your previous selected items</a:t>
            </a:r>
            <a:r>
              <a:rPr lang="en-GB" sz="1600" dirty="0"/>
              <a:t>.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a product in the recipe to find out where it’s used.</a:t>
            </a:r>
          </a:p>
          <a:p>
            <a:pPr marL="342900" indent="-342900">
              <a:buAutoNum type="arabicPeriod"/>
            </a:pPr>
            <a:r>
              <a:rPr lang="en-GB" sz="1600" dirty="0"/>
              <a:t>Click on a ingredient in a recipe to find out how it’s made.</a:t>
            </a:r>
          </a:p>
          <a:p>
            <a:pPr marL="342900" indent="-342900">
              <a:buAutoNum type="arabicPeriod"/>
            </a:pPr>
            <a:r>
              <a:rPr lang="en-GB" sz="1600" dirty="0"/>
              <a:t>Find out where you can use the recipe and click on it to find the recipe for the processing machine.</a:t>
            </a:r>
          </a:p>
          <a:p>
            <a:pPr marL="342900" indent="-342900">
              <a:buAutoNum type="arabicPeriod"/>
            </a:pPr>
            <a:r>
              <a:rPr lang="en-GB" sz="1600" dirty="0"/>
              <a:t>Craft directly your items. (LMB = 1x, RMB = 5x)</a:t>
            </a:r>
          </a:p>
          <a:p>
            <a:pPr marL="342900" indent="-342900">
              <a:buAutoNum type="arabicPeriod"/>
            </a:pPr>
            <a:r>
              <a:rPr lang="en-US" sz="1600" dirty="0"/>
              <a:t>Copy paste your recipe directly in your processing machine. (click and select area)</a:t>
            </a:r>
          </a:p>
          <a:p>
            <a:pPr marL="342900" indent="-342900">
              <a:buAutoNum type="arabicPeriod"/>
            </a:pPr>
            <a:r>
              <a:rPr lang="en-US" sz="1600" dirty="0"/>
              <a:t>See directly if and which technology you need to unlock.</a:t>
            </a:r>
            <a:br>
              <a:rPr lang="en-US" sz="1600" dirty="0"/>
            </a:br>
            <a:r>
              <a:rPr lang="en-US" sz="1600" dirty="0"/>
              <a:t>Click on it and see the technology directly in the research tree (experimental feature).</a:t>
            </a:r>
            <a:endParaRPr lang="en-GB" sz="1600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24C90D3-210F-49D8-B7E3-E93863EF4293}"/>
              </a:ext>
            </a:extLst>
          </p:cNvPr>
          <p:cNvGrpSpPr/>
          <p:nvPr/>
        </p:nvGrpSpPr>
        <p:grpSpPr>
          <a:xfrm>
            <a:off x="0" y="0"/>
            <a:ext cx="5737784" cy="5808023"/>
            <a:chOff x="0" y="26083"/>
            <a:chExt cx="5737784" cy="5808023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1A9948F2-5FBE-49CD-8A61-2FFA34A3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79" b="274"/>
            <a:stretch/>
          </p:blipFill>
          <p:spPr>
            <a:xfrm>
              <a:off x="0" y="922293"/>
              <a:ext cx="5737784" cy="4911813"/>
            </a:xfrm>
            <a:prstGeom prst="rect">
              <a:avLst/>
            </a:prstGeom>
          </p:spPr>
        </p:pic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9C0F366-F446-4DE3-ACC9-1C8636C75996}"/>
                </a:ext>
              </a:extLst>
            </p:cNvPr>
            <p:cNvSpPr/>
            <p:nvPr/>
          </p:nvSpPr>
          <p:spPr>
            <a:xfrm>
              <a:off x="149641" y="2863583"/>
              <a:ext cx="306872" cy="29459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A6D7B4F-67AF-4350-8BA2-61C8C9E8785E}"/>
                </a:ext>
              </a:extLst>
            </p:cNvPr>
            <p:cNvSpPr/>
            <p:nvPr/>
          </p:nvSpPr>
          <p:spPr>
            <a:xfrm>
              <a:off x="149641" y="3362250"/>
              <a:ext cx="306872" cy="942098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70A3D18-239B-4D65-A7CF-3283B7AEFE3D}"/>
                </a:ext>
              </a:extLst>
            </p:cNvPr>
            <p:cNvSpPr/>
            <p:nvPr/>
          </p:nvSpPr>
          <p:spPr>
            <a:xfrm>
              <a:off x="149641" y="4506884"/>
              <a:ext cx="943631" cy="29459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2E893DE-D3A0-4B05-8BFF-9A8540E1121E}"/>
                </a:ext>
              </a:extLst>
            </p:cNvPr>
            <p:cNvSpPr/>
            <p:nvPr/>
          </p:nvSpPr>
          <p:spPr>
            <a:xfrm>
              <a:off x="1093272" y="4506884"/>
              <a:ext cx="306872" cy="29459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48A3E8-9E89-47E6-89B9-B528B824CA65}"/>
                </a:ext>
              </a:extLst>
            </p:cNvPr>
            <p:cNvSpPr/>
            <p:nvPr/>
          </p:nvSpPr>
          <p:spPr>
            <a:xfrm>
              <a:off x="149641" y="5002482"/>
              <a:ext cx="555439" cy="678188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F162F7-C7D7-43E3-8AED-7B04207E8BD5}"/>
                </a:ext>
              </a:extLst>
            </p:cNvPr>
            <p:cNvSpPr/>
            <p:nvPr/>
          </p:nvSpPr>
          <p:spPr>
            <a:xfrm>
              <a:off x="849309" y="1298534"/>
              <a:ext cx="306872" cy="29459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9E5504A-15D5-4184-9FFB-8341606CC3E1}"/>
                </a:ext>
              </a:extLst>
            </p:cNvPr>
            <p:cNvSpPr/>
            <p:nvPr/>
          </p:nvSpPr>
          <p:spPr>
            <a:xfrm>
              <a:off x="61671" y="1722018"/>
              <a:ext cx="1921020" cy="16366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1F2DAC7-A352-4E08-A210-770BF4731EE9}"/>
                </a:ext>
              </a:extLst>
            </p:cNvPr>
            <p:cNvSpPr/>
            <p:nvPr/>
          </p:nvSpPr>
          <p:spPr>
            <a:xfrm>
              <a:off x="2044361" y="1593132"/>
              <a:ext cx="584807" cy="409163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BCF07EE-0D07-4189-858C-2FD4ABD4BDA4}"/>
                </a:ext>
              </a:extLst>
            </p:cNvPr>
            <p:cNvSpPr/>
            <p:nvPr/>
          </p:nvSpPr>
          <p:spPr>
            <a:xfrm>
              <a:off x="1189938" y="2041165"/>
              <a:ext cx="306872" cy="29459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08287E7-2558-4C20-AD98-0DE165DD3C58}"/>
                </a:ext>
              </a:extLst>
            </p:cNvPr>
            <p:cNvSpPr txBox="1"/>
            <p:nvPr/>
          </p:nvSpPr>
          <p:spPr>
            <a:xfrm>
              <a:off x="1001521" y="968925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1A78A96-33DC-4A08-BFEC-049CB406FFF7}"/>
                </a:ext>
              </a:extLst>
            </p:cNvPr>
            <p:cNvSpPr txBox="1"/>
            <p:nvPr/>
          </p:nvSpPr>
          <p:spPr>
            <a:xfrm>
              <a:off x="1392426" y="1418944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8344A0D8-358D-4378-94FA-D1025E4BE9C2}"/>
                </a:ext>
              </a:extLst>
            </p:cNvPr>
            <p:cNvSpPr txBox="1"/>
            <p:nvPr/>
          </p:nvSpPr>
          <p:spPr>
            <a:xfrm>
              <a:off x="2349772" y="1266399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E4867E2-B55B-410F-9E54-075929EF40A7}"/>
                </a:ext>
              </a:extLst>
            </p:cNvPr>
            <p:cNvSpPr txBox="1"/>
            <p:nvPr/>
          </p:nvSpPr>
          <p:spPr>
            <a:xfrm>
              <a:off x="456513" y="2673418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15A3F74-6DB7-4E8F-A2AA-D4B1E33AAE39}"/>
                </a:ext>
              </a:extLst>
            </p:cNvPr>
            <p:cNvSpPr txBox="1"/>
            <p:nvPr/>
          </p:nvSpPr>
          <p:spPr>
            <a:xfrm>
              <a:off x="439187" y="3489307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35DB9CD-26A1-4F0B-9EE8-EB213C198822}"/>
                </a:ext>
              </a:extLst>
            </p:cNvPr>
            <p:cNvSpPr txBox="1"/>
            <p:nvPr/>
          </p:nvSpPr>
          <p:spPr>
            <a:xfrm>
              <a:off x="704428" y="4209410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5934631-B50C-4CF8-AE1E-4A357DF92ED9}"/>
                </a:ext>
              </a:extLst>
            </p:cNvPr>
            <p:cNvSpPr txBox="1"/>
            <p:nvPr/>
          </p:nvSpPr>
          <p:spPr>
            <a:xfrm>
              <a:off x="1141776" y="4209410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A56E2B6-823B-4145-85EC-C5539230F7E6}"/>
                </a:ext>
              </a:extLst>
            </p:cNvPr>
            <p:cNvSpPr txBox="1"/>
            <p:nvPr/>
          </p:nvSpPr>
          <p:spPr>
            <a:xfrm>
              <a:off x="1482790" y="2008490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B2463AB-2E4A-4AEF-9BC0-4B5E1B33487F}"/>
                </a:ext>
              </a:extLst>
            </p:cNvPr>
            <p:cNvSpPr txBox="1"/>
            <p:nvPr/>
          </p:nvSpPr>
          <p:spPr>
            <a:xfrm>
              <a:off x="705080" y="5192839"/>
              <a:ext cx="180728" cy="297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FF0000"/>
                  </a:solidFill>
                </a:rPr>
                <a:t>9</a:t>
              </a: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78419FEB-8D23-44A0-AA83-971554F20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54784" y="26083"/>
              <a:ext cx="1917274" cy="1885683"/>
            </a:xfrm>
            <a:prstGeom prst="rect">
              <a:avLst/>
            </a:prstGeom>
          </p:spPr>
        </p:pic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2722270F-D6F5-4785-B46C-19D998633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9675" y="734172"/>
              <a:ext cx="1545109" cy="57732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99E67CB8-28CE-46E5-B0CD-3887B9AEA48A}"/>
              </a:ext>
            </a:extLst>
          </p:cNvPr>
          <p:cNvSpPr txBox="1"/>
          <p:nvPr/>
        </p:nvSpPr>
        <p:spPr>
          <a:xfrm>
            <a:off x="6096000" y="500780"/>
            <a:ext cx="47912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Recipe Explorer</a:t>
            </a:r>
          </a:p>
          <a:p>
            <a:pPr algn="ctr"/>
            <a:r>
              <a:rPr lang="en-GB" dirty="0"/>
              <a:t>Open and close with Ctrl + F</a:t>
            </a:r>
          </a:p>
        </p:txBody>
      </p:sp>
    </p:spTree>
    <p:extLst>
      <p:ext uri="{BB962C8B-B14F-4D97-AF65-F5344CB8AC3E}">
        <p14:creationId xmlns:p14="http://schemas.microsoft.com/office/powerpoint/2010/main" val="12634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Elmar Wüest</dc:creator>
  <cp:lastModifiedBy>Elmar Wüest</cp:lastModifiedBy>
  <cp:revision>8</cp:revision>
  <dcterms:created xsi:type="dcterms:W3CDTF">2017-12-28T20:48:44Z</dcterms:created>
  <dcterms:modified xsi:type="dcterms:W3CDTF">2017-12-28T22:57:44Z</dcterms:modified>
</cp:coreProperties>
</file>