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ar Wüest" userId="5dc73542d54eb33b" providerId="LiveId" clId="{494E64CB-F822-408F-9A78-C9E37FE4B38E}"/>
    <pc:docChg chg="undo custSel modSld">
      <pc:chgData name="Elmar Wüest" userId="5dc73542d54eb33b" providerId="LiveId" clId="{494E64CB-F822-408F-9A78-C9E37FE4B38E}" dt="2017-12-28T22:57:35.233" v="1345" actId="1076"/>
      <pc:docMkLst>
        <pc:docMk/>
      </pc:docMkLst>
      <pc:sldChg chg="addSp delSp modSp">
        <pc:chgData name="Elmar Wüest" userId="5dc73542d54eb33b" providerId="LiveId" clId="{494E64CB-F822-408F-9A78-C9E37FE4B38E}" dt="2017-12-28T22:57:35.233" v="1345" actId="1076"/>
        <pc:sldMkLst>
          <pc:docMk/>
          <pc:sldMk cId="126347937" sldId="257"/>
        </pc:sldMkLst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3" creationId="{A9C0F366-F446-4DE3-ACC9-1C8636C75996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4" creationId="{5A6D7B4F-67AF-4350-8BA2-61C8C9E8785E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5" creationId="{570A3D18-239B-4D65-A7CF-3283B7AEFE3D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6" creationId="{42E893DE-D3A0-4B05-8BFF-9A8540E1121E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7" creationId="{1D48A3E8-9E89-47E6-89B9-B528B824CA65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8" creationId="{E0F162F7-C7D7-43E3-8AED-7B04207E8BD5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9" creationId="{89E5504A-15D5-4184-9FFB-8341606CC3E1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0" creationId="{61F2DAC7-A352-4E08-A210-770BF4731EE9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1" creationId="{5BCF07EE-0D07-4189-858C-2FD4ABD4BDA4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2" creationId="{208287E7-2558-4C20-AD98-0DE165DD3C58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3" creationId="{C1A78A96-33DC-4A08-BFEC-049CB406FFF7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4" creationId="{8344A0D8-358D-4378-94FA-D1025E4BE9C2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5" creationId="{EE4867E2-B55B-410F-9E54-075929EF40A7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6" creationId="{215A3F74-6DB7-4E8F-A2AA-D4B1E33AAE39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7" creationId="{035DB9CD-26A1-4F0B-9EE8-EB213C198822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8" creationId="{65934631-B50C-4CF8-AE1E-4A357DF92ED9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9" creationId="{EA56E2B6-823B-4145-85EC-C5539230F7E6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20" creationId="{6B2463AB-2E4A-4AEF-9BC0-4B5E1B33487F}"/>
          </ac:spMkLst>
        </pc:spChg>
        <pc:spChg chg="mod">
          <ac:chgData name="Elmar Wüest" userId="5dc73542d54eb33b" providerId="LiveId" clId="{494E64CB-F822-408F-9A78-C9E37FE4B38E}" dt="2017-12-28T22:57:35.233" v="1345" actId="1076"/>
          <ac:spMkLst>
            <pc:docMk/>
            <pc:sldMk cId="126347937" sldId="257"/>
            <ac:spMk id="21" creationId="{99E67CB8-28CE-46E5-B0CD-3887B9AEA48A}"/>
          </ac:spMkLst>
        </pc:spChg>
        <pc:spChg chg="add mod">
          <ac:chgData name="Elmar Wüest" userId="5dc73542d54eb33b" providerId="LiveId" clId="{494E64CB-F822-408F-9A78-C9E37FE4B38E}" dt="2017-12-28T21:48:29.532" v="1343" actId="20577"/>
          <ac:spMkLst>
            <pc:docMk/>
            <pc:sldMk cId="126347937" sldId="257"/>
            <ac:spMk id="24" creationId="{013CEA6A-A35D-451A-A433-DF4E3D937417}"/>
          </ac:spMkLst>
        </pc:spChg>
        <pc:grpChg chg="add del mod">
          <ac:chgData name="Elmar Wüest" userId="5dc73542d54eb33b" providerId="LiveId" clId="{494E64CB-F822-408F-9A78-C9E37FE4B38E}" dt="2017-12-28T21:12:33.337" v="265" actId="165"/>
          <ac:grpSpMkLst>
            <pc:docMk/>
            <pc:sldMk cId="126347937" sldId="257"/>
            <ac:grpSpMk id="23" creationId="{87B49D8E-7655-498F-9A18-BCA3F994BCE7}"/>
          </ac:grpSpMkLst>
        </pc:grpChg>
        <pc:grpChg chg="add del mod">
          <ac:chgData name="Elmar Wüest" userId="5dc73542d54eb33b" providerId="LiveId" clId="{494E64CB-F822-408F-9A78-C9E37FE4B38E}" dt="2017-12-28T21:12:59.628" v="270" actId="165"/>
          <ac:grpSpMkLst>
            <pc:docMk/>
            <pc:sldMk cId="126347937" sldId="257"/>
            <ac:grpSpMk id="25" creationId="{F4EF7D5C-740C-461A-8F20-21A6AE9D42E2}"/>
          </ac:grpSpMkLst>
        </pc:grpChg>
        <pc:grpChg chg="add mod">
          <ac:chgData name="Elmar Wüest" userId="5dc73542d54eb33b" providerId="LiveId" clId="{494E64CB-F822-408F-9A78-C9E37FE4B38E}" dt="2017-12-28T21:48:00.250" v="1338" actId="1076"/>
          <ac:grpSpMkLst>
            <pc:docMk/>
            <pc:sldMk cId="126347937" sldId="257"/>
            <ac:grpSpMk id="33" creationId="{924C90D3-210F-49D8-B7E3-E93863EF4293}"/>
          </ac:grpSpMkLst>
        </pc:grpChg>
        <pc:picChg chg="mod topLvl">
          <ac:chgData name="Elmar Wüest" userId="5dc73542d54eb33b" providerId="LiveId" clId="{494E64CB-F822-408F-9A78-C9E37FE4B38E}" dt="2017-12-28T21:14:25.568" v="283" actId="164"/>
          <ac:picMkLst>
            <pc:docMk/>
            <pc:sldMk cId="126347937" sldId="257"/>
            <ac:picMk id="2" creationId="{1A9948F2-5FBE-49CD-8A61-2FFA34A33A06}"/>
          </ac:picMkLst>
        </pc:picChg>
        <pc:picChg chg="add mod topLvl modCrop">
          <ac:chgData name="Elmar Wüest" userId="5dc73542d54eb33b" providerId="LiveId" clId="{494E64CB-F822-408F-9A78-C9E37FE4B38E}" dt="2017-12-28T21:42:36.610" v="1165" actId="1076"/>
          <ac:picMkLst>
            <pc:docMk/>
            <pc:sldMk cId="126347937" sldId="257"/>
            <ac:picMk id="22" creationId="{78419FEB-8D23-44A0-AA83-971554F208A6}"/>
          </ac:picMkLst>
        </pc:picChg>
        <pc:cxnChg chg="add mod">
          <ac:chgData name="Elmar Wüest" userId="5dc73542d54eb33b" providerId="LiveId" clId="{494E64CB-F822-408F-9A78-C9E37FE4B38E}" dt="2017-12-28T21:42:39.419" v="1166" actId="14100"/>
          <ac:cxnSpMkLst>
            <pc:docMk/>
            <pc:sldMk cId="126347937" sldId="257"/>
            <ac:cxnSpMk id="27" creationId="{2722270F-D6F5-4785-B46C-19D998633C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1DEA-D92E-42F4-9002-D6E355F96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BA4C5-810B-465E-AE61-CE105D22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5F1D5-2697-4FA9-9FBE-ACC9635F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8567E-34A6-46BE-8054-6FB0878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A55A85-6E03-40FE-B6B5-15282E1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1C41D-882D-4A5E-BA8C-9B3E056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E4A57-C4DB-4CFC-B0AA-C72801C7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047B-2EC2-4D28-8902-16DA81A0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A6445-FFBB-4C83-8557-BD8EBBB3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C710B-DE08-4D83-9570-6ED043E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83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131C28-122C-4620-9C32-C928A21D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01E07-AD78-44FA-8326-6107472A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94E6A-9E4C-4EE6-892A-E5D756A7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7CA2-D7EB-4628-8F8F-FA7E1039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59A6F-BB57-4AC7-A261-0656C899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0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5BEDB-E7C0-4035-A249-1090D52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7F1E0-1A4B-4046-8761-B72E2C86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C9360-46A2-484F-829C-60075981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986F5-3CCD-4802-B309-D779115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6B84C-F80A-4008-809B-F33D514F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9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7F206-9F20-4056-82D8-158F9E47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B824D-982C-49BF-9066-DFA96023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F5F68-25AE-4B6B-B383-9F3A902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14974-B6A7-491D-8BC5-9B974F12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A83FF-9152-4F19-85E0-9DB79633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11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76FD4-E505-4F1E-A32E-DEA3C73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6A3797-3DB7-49CF-8BDA-078265B9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28B15-6ABE-41DD-AA3E-7D791391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F8E5E-F53B-45CC-9AA6-B642267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517AA8-3346-4FCA-B6B7-8DAB88F5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AC2C1-3D6A-40DC-9567-5C79D0F4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880DE-A324-4729-AAC9-66E09CE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C0E3AC-7A91-4CD3-8526-4BA06D0A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6D8B5C-ABE1-4FDD-80CE-28FE686C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1B9082-CB7E-470A-B5EA-DA83FD8C9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F3DB7-D574-4A4B-9C40-9BE90C0C5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E39B55-D2AB-494E-9AE5-C973E9A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F6FA84-9988-43CA-BA47-35972A0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D4EF6-AC73-4991-A6F5-705BABA0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1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E3243-A287-4948-8277-69BBE7BD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09119-0D90-4DF1-8AC5-D178180C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E15C86-458B-4138-9581-960B3CB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06D78-C7B9-454C-B946-E7C5913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E60FC6-1218-42F1-8A57-5DFB8D15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5ECB3C-2468-4A77-9CBA-09643324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F9404-60F5-410A-8199-E47C565C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5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3D991-BECC-4B10-9C3B-3D251185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6C837-DAA3-43FE-9A3E-1A21CAE0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35D81F-D334-47AE-BB8D-EAA28CFFA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38140-EFC0-4784-8C4B-047E9E6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6D48E-5BC4-4FAF-9CF5-127CF5BC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CCD76-EFF8-4B2F-A4D7-AE32AB5C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37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459FB-3DDE-404E-BA34-2FC1D0A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9A5B0B-AF7D-4719-848A-728C04D6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84CE47-DB6E-440B-A09C-18D62CCD0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DA78E1-D449-4F7B-B1B9-53EF2A58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D89DF-5651-4BBF-8362-65515E35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BEE153-FDA7-4391-B340-45DEF938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3A8C02-ECAC-4B4C-B5C4-E29225B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8D5AE-2F8F-4C5F-BEA8-ADCF1B37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C8148-4C8D-40D5-9604-AE1DECC8F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85A8-AF7E-42CD-A8E6-48D1941FBFE9}" type="datetimeFigureOut">
              <a:rPr lang="de-CH" smtClean="0"/>
              <a:t>11.07.2018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6AA54-98D8-41E4-A2E3-859B889DC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B9A35-3985-4F1B-908B-5CC291CF7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2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575A6D7D-092A-4F7D-98BB-342B35D1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" y="896210"/>
            <a:ext cx="5278865" cy="510835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13CEA6A-A35D-451A-A433-DF4E3D937417}"/>
              </a:ext>
            </a:extLst>
          </p:cNvPr>
          <p:cNvSpPr txBox="1"/>
          <p:nvPr/>
        </p:nvSpPr>
        <p:spPr>
          <a:xfrm>
            <a:off x="5737784" y="1683190"/>
            <a:ext cx="582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Select </a:t>
            </a:r>
            <a:r>
              <a:rPr lang="en-US" sz="1600" dirty="0"/>
              <a:t>your item in a familiar interface.</a:t>
            </a:r>
            <a:endParaRPr lang="en-GB" sz="1600" dirty="0"/>
          </a:p>
          <a:p>
            <a:pPr marL="342900" indent="-342900">
              <a:buAutoNum type="arabicPeriod"/>
            </a:pPr>
            <a:r>
              <a:rPr lang="en-GB" sz="1600" dirty="0"/>
              <a:t>Choose if you want find a recipe or find where the item is used.</a:t>
            </a:r>
          </a:p>
          <a:p>
            <a:pPr marL="342900" indent="-342900">
              <a:buAutoNum type="arabicPeriod"/>
            </a:pPr>
            <a:r>
              <a:rPr lang="en-US" sz="1600" dirty="0"/>
              <a:t>Browsing thru your previous selected items</a:t>
            </a:r>
            <a:r>
              <a:rPr lang="en-GB" sz="1600" dirty="0"/>
              <a:t>.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a product in the recipe to find out where it’s used.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a ingredient in a recipe to find out how it’s made.</a:t>
            </a:r>
          </a:p>
          <a:p>
            <a:pPr marL="342900" indent="-342900">
              <a:buAutoNum type="arabicPeriod"/>
            </a:pPr>
            <a:r>
              <a:rPr lang="en-GB" sz="1600" dirty="0"/>
              <a:t>Find out where you can use the recipe and click on it to find the recipe for the processing machine.</a:t>
            </a:r>
          </a:p>
          <a:p>
            <a:pPr marL="342900" indent="-342900">
              <a:buAutoNum type="arabicPeriod"/>
            </a:pPr>
            <a:r>
              <a:rPr lang="en-GB" sz="1600" dirty="0"/>
              <a:t>Craft directly your items. (LMB = 1x, RMB = 5x)</a:t>
            </a:r>
          </a:p>
          <a:p>
            <a:pPr marL="342900" indent="-342900">
              <a:buAutoNum type="arabicPeriod"/>
            </a:pPr>
            <a:r>
              <a:rPr lang="en-US" sz="1600" dirty="0"/>
              <a:t>Copy paste your recipe directly in your processing machine. (click and select area)</a:t>
            </a:r>
          </a:p>
          <a:p>
            <a:pPr marL="342900" indent="-342900">
              <a:buAutoNum type="arabicPeriod"/>
            </a:pPr>
            <a:r>
              <a:rPr lang="en-US" sz="1600" dirty="0"/>
              <a:t>See directly if and which technology you need to unlock.</a:t>
            </a:r>
            <a:br>
              <a:rPr lang="en-US" sz="1600" dirty="0"/>
            </a:br>
            <a:r>
              <a:rPr lang="en-US" sz="1600" dirty="0"/>
              <a:t>Click on it and see the technology directly in the research tree (experimental feature).</a:t>
            </a:r>
          </a:p>
          <a:p>
            <a:pPr marL="342900" indent="-342900">
              <a:buAutoNum type="arabicPeriod"/>
            </a:pPr>
            <a:endParaRPr lang="en-GB" sz="16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9E67CB8-28CE-46E5-B0CD-3887B9AEA48A}"/>
              </a:ext>
            </a:extLst>
          </p:cNvPr>
          <p:cNvSpPr txBox="1"/>
          <p:nvPr/>
        </p:nvSpPr>
        <p:spPr>
          <a:xfrm>
            <a:off x="6096000" y="500780"/>
            <a:ext cx="4791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Recipe Explorer</a:t>
            </a:r>
          </a:p>
          <a:p>
            <a:pPr algn="ctr"/>
            <a:r>
              <a:rPr lang="en-GB" dirty="0"/>
              <a:t>Open and close with Ctrl + F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9BFC5DE-3C59-4554-94AD-702D0A8BFBF8}"/>
              </a:ext>
            </a:extLst>
          </p:cNvPr>
          <p:cNvSpPr/>
          <p:nvPr/>
        </p:nvSpPr>
        <p:spPr>
          <a:xfrm>
            <a:off x="135928" y="2956428"/>
            <a:ext cx="306872" cy="29459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A69E06B-81DE-4BFB-B206-1B8468653657}"/>
              </a:ext>
            </a:extLst>
          </p:cNvPr>
          <p:cNvSpPr/>
          <p:nvPr/>
        </p:nvSpPr>
        <p:spPr>
          <a:xfrm>
            <a:off x="147754" y="3423595"/>
            <a:ext cx="295045" cy="8740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AB2E253-8111-4492-83FF-387BAF048A8E}"/>
              </a:ext>
            </a:extLst>
          </p:cNvPr>
          <p:cNvSpPr/>
          <p:nvPr/>
        </p:nvSpPr>
        <p:spPr>
          <a:xfrm>
            <a:off x="442800" y="4770691"/>
            <a:ext cx="271134" cy="2751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F0C1862-5422-46E2-B114-227BD5555F01}"/>
              </a:ext>
            </a:extLst>
          </p:cNvPr>
          <p:cNvSpPr/>
          <p:nvPr/>
        </p:nvSpPr>
        <p:spPr>
          <a:xfrm>
            <a:off x="147755" y="5246062"/>
            <a:ext cx="517726" cy="59802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883579-23C9-482A-B99D-0556428F1732}"/>
              </a:ext>
            </a:extLst>
          </p:cNvPr>
          <p:cNvSpPr/>
          <p:nvPr/>
        </p:nvSpPr>
        <p:spPr>
          <a:xfrm>
            <a:off x="786425" y="1203961"/>
            <a:ext cx="327393" cy="34323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DCA81D0-F4AC-4A42-97A5-6FBF8D2081E2}"/>
              </a:ext>
            </a:extLst>
          </p:cNvPr>
          <p:cNvSpPr/>
          <p:nvPr/>
        </p:nvSpPr>
        <p:spPr>
          <a:xfrm>
            <a:off x="63062" y="1936271"/>
            <a:ext cx="1797375" cy="1636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E99E981-179A-41A4-A972-DED871E37221}"/>
              </a:ext>
            </a:extLst>
          </p:cNvPr>
          <p:cNvSpPr/>
          <p:nvPr/>
        </p:nvSpPr>
        <p:spPr>
          <a:xfrm>
            <a:off x="797396" y="1544914"/>
            <a:ext cx="511395" cy="39135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AA08E72-8D0E-48DD-9A6C-83ADAB12B005}"/>
              </a:ext>
            </a:extLst>
          </p:cNvPr>
          <p:cNvSpPr/>
          <p:nvPr/>
        </p:nvSpPr>
        <p:spPr>
          <a:xfrm>
            <a:off x="871443" y="2174120"/>
            <a:ext cx="306872" cy="29459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9394A9D-3B90-47F5-8589-1131FE3650B3}"/>
              </a:ext>
            </a:extLst>
          </p:cNvPr>
          <p:cNvSpPr txBox="1"/>
          <p:nvPr/>
        </p:nvSpPr>
        <p:spPr>
          <a:xfrm>
            <a:off x="521530" y="1054676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3E7C0AF-1B08-4FFC-9A32-E0607949D506}"/>
              </a:ext>
            </a:extLst>
          </p:cNvPr>
          <p:cNvSpPr txBox="1"/>
          <p:nvPr/>
        </p:nvSpPr>
        <p:spPr>
          <a:xfrm>
            <a:off x="1817816" y="1826088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2E00F77-597B-4ACE-89BC-894590B5718B}"/>
              </a:ext>
            </a:extLst>
          </p:cNvPr>
          <p:cNvSpPr txBox="1"/>
          <p:nvPr/>
        </p:nvSpPr>
        <p:spPr>
          <a:xfrm>
            <a:off x="1269244" y="1532255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4DAB82E-15AA-4CBC-B8E2-FA8F42515F59}"/>
              </a:ext>
            </a:extLst>
          </p:cNvPr>
          <p:cNvSpPr txBox="1"/>
          <p:nvPr/>
        </p:nvSpPr>
        <p:spPr>
          <a:xfrm>
            <a:off x="376476" y="2783857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4080A17-FCA2-4B5A-A0A8-2DCBE31F4180}"/>
              </a:ext>
            </a:extLst>
          </p:cNvPr>
          <p:cNvSpPr txBox="1"/>
          <p:nvPr/>
        </p:nvSpPr>
        <p:spPr>
          <a:xfrm>
            <a:off x="374983" y="3524608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113A964-A0CF-4D51-B478-E82840CC073C}"/>
              </a:ext>
            </a:extLst>
          </p:cNvPr>
          <p:cNvSpPr txBox="1"/>
          <p:nvPr/>
        </p:nvSpPr>
        <p:spPr>
          <a:xfrm>
            <a:off x="690715" y="4183327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D609A3-4BFC-4128-B41D-F475DA028704}"/>
              </a:ext>
            </a:extLst>
          </p:cNvPr>
          <p:cNvSpPr txBox="1"/>
          <p:nvPr/>
        </p:nvSpPr>
        <p:spPr>
          <a:xfrm>
            <a:off x="665481" y="4756694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DD177C4-C25A-43FD-A685-AB969E8049D2}"/>
              </a:ext>
            </a:extLst>
          </p:cNvPr>
          <p:cNvSpPr txBox="1"/>
          <p:nvPr/>
        </p:nvSpPr>
        <p:spPr>
          <a:xfrm>
            <a:off x="897383" y="2404504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DBA04C4-FCFF-436F-884A-2C7A2BFE64C0}"/>
              </a:ext>
            </a:extLst>
          </p:cNvPr>
          <p:cNvSpPr txBox="1"/>
          <p:nvPr/>
        </p:nvSpPr>
        <p:spPr>
          <a:xfrm>
            <a:off x="618671" y="5383801"/>
            <a:ext cx="180728" cy="29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AF881B78-2BD9-4F0C-930C-AF4A99CF5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7444" y="163526"/>
            <a:ext cx="1917274" cy="1885683"/>
          </a:xfrm>
          <a:prstGeom prst="rect">
            <a:avLst/>
          </a:prstGeom>
        </p:spPr>
      </p:pic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74A9DCF-25AF-4379-8D3A-2C79FDBCA02A}"/>
              </a:ext>
            </a:extLst>
          </p:cNvPr>
          <p:cNvCxnSpPr>
            <a:cxnSpLocks/>
          </p:cNvCxnSpPr>
          <p:nvPr/>
        </p:nvCxnSpPr>
        <p:spPr>
          <a:xfrm flipV="1">
            <a:off x="1113818" y="751687"/>
            <a:ext cx="1598902" cy="460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196B60B2-55EA-461F-A137-E2301C0DD1C5}"/>
              </a:ext>
            </a:extLst>
          </p:cNvPr>
          <p:cNvSpPr/>
          <p:nvPr/>
        </p:nvSpPr>
        <p:spPr>
          <a:xfrm>
            <a:off x="1199302" y="2174120"/>
            <a:ext cx="306872" cy="29459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BA33DFA-043F-4BF1-A4AC-460BBFBF06B0}"/>
              </a:ext>
            </a:extLst>
          </p:cNvPr>
          <p:cNvCxnSpPr>
            <a:cxnSpLocks/>
          </p:cNvCxnSpPr>
          <p:nvPr/>
        </p:nvCxnSpPr>
        <p:spPr>
          <a:xfrm flipH="1" flipV="1">
            <a:off x="1986219" y="1507108"/>
            <a:ext cx="183782" cy="4093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D365763-3255-4443-A55C-0832F44C6376}"/>
              </a:ext>
            </a:extLst>
          </p:cNvPr>
          <p:cNvCxnSpPr>
            <a:cxnSpLocks/>
          </p:cNvCxnSpPr>
          <p:nvPr/>
        </p:nvCxnSpPr>
        <p:spPr>
          <a:xfrm flipV="1">
            <a:off x="1502776" y="2206478"/>
            <a:ext cx="677060" cy="1049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C1C5CD3-B99A-46A9-89A4-A0F5B240CB56}"/>
              </a:ext>
            </a:extLst>
          </p:cNvPr>
          <p:cNvCxnSpPr>
            <a:cxnSpLocks/>
          </p:cNvCxnSpPr>
          <p:nvPr/>
        </p:nvCxnSpPr>
        <p:spPr>
          <a:xfrm flipV="1">
            <a:off x="2170001" y="1902462"/>
            <a:ext cx="0" cy="334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D7CFF3D4-60AD-432B-B9B3-F39FFA7BE4F3}"/>
              </a:ext>
            </a:extLst>
          </p:cNvPr>
          <p:cNvSpPr/>
          <p:nvPr/>
        </p:nvSpPr>
        <p:spPr>
          <a:xfrm>
            <a:off x="147755" y="4485184"/>
            <a:ext cx="1473200" cy="558800"/>
          </a:xfrm>
          <a:custGeom>
            <a:avLst/>
            <a:gdLst>
              <a:gd name="connsiteX0" fmla="*/ 0 w 1473200"/>
              <a:gd name="connsiteY0" fmla="*/ 0 h 558800"/>
              <a:gd name="connsiteX1" fmla="*/ 10160 w 1473200"/>
              <a:gd name="connsiteY1" fmla="*/ 556260 h 558800"/>
              <a:gd name="connsiteX2" fmla="*/ 276860 w 1473200"/>
              <a:gd name="connsiteY2" fmla="*/ 558800 h 558800"/>
              <a:gd name="connsiteX3" fmla="*/ 279400 w 1473200"/>
              <a:gd name="connsiteY3" fmla="*/ 281940 h 558800"/>
              <a:gd name="connsiteX4" fmla="*/ 1473200 w 1473200"/>
              <a:gd name="connsiteY4" fmla="*/ 279400 h 558800"/>
              <a:gd name="connsiteX5" fmla="*/ 1465580 w 1473200"/>
              <a:gd name="connsiteY5" fmla="*/ 7620 h 558800"/>
              <a:gd name="connsiteX6" fmla="*/ 0 w 1473200"/>
              <a:gd name="connsiteY6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558800">
                <a:moveTo>
                  <a:pt x="0" y="0"/>
                </a:moveTo>
                <a:lnTo>
                  <a:pt x="10160" y="556260"/>
                </a:lnTo>
                <a:lnTo>
                  <a:pt x="276860" y="558800"/>
                </a:lnTo>
                <a:cubicBezTo>
                  <a:pt x="277707" y="466513"/>
                  <a:pt x="278553" y="374227"/>
                  <a:pt x="279400" y="281940"/>
                </a:cubicBezTo>
                <a:lnTo>
                  <a:pt x="1473200" y="279400"/>
                </a:lnTo>
                <a:lnTo>
                  <a:pt x="1465580" y="762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FD02C0FA-2668-45D0-984D-F3087E0D8AF3}"/>
              </a:ext>
            </a:extLst>
          </p:cNvPr>
          <p:cNvSpPr txBox="1"/>
          <p:nvPr/>
        </p:nvSpPr>
        <p:spPr>
          <a:xfrm>
            <a:off x="1148180" y="2407412"/>
            <a:ext cx="48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34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C40188E1-D96A-4A68-BDD2-9580E81C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5" y="0"/>
            <a:ext cx="6352032" cy="684511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167DFA4-67D9-40EA-B781-6278252D0C0D}"/>
              </a:ext>
            </a:extLst>
          </p:cNvPr>
          <p:cNvSpPr txBox="1"/>
          <p:nvPr/>
        </p:nvSpPr>
        <p:spPr>
          <a:xfrm>
            <a:off x="2069172" y="228379"/>
            <a:ext cx="231753" cy="36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91E7173-6CA5-4182-AF3E-A8F8F5164742}"/>
              </a:ext>
            </a:extLst>
          </p:cNvPr>
          <p:cNvSpPr/>
          <p:nvPr/>
        </p:nvSpPr>
        <p:spPr>
          <a:xfrm>
            <a:off x="1026266" y="33677"/>
            <a:ext cx="1184935" cy="2711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123A168-8EAA-449D-8C87-15374906D853}"/>
              </a:ext>
            </a:extLst>
          </p:cNvPr>
          <p:cNvSpPr/>
          <p:nvPr/>
        </p:nvSpPr>
        <p:spPr>
          <a:xfrm>
            <a:off x="3820870" y="48631"/>
            <a:ext cx="415850" cy="25616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D4E4198-5B45-428B-A3EF-62DBAB4A4CFF}"/>
              </a:ext>
            </a:extLst>
          </p:cNvPr>
          <p:cNvSpPr txBox="1"/>
          <p:nvPr/>
        </p:nvSpPr>
        <p:spPr>
          <a:xfrm>
            <a:off x="4201642" y="-4998"/>
            <a:ext cx="231753" cy="36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3316D51-8C63-430F-B059-57B512CA8922}"/>
              </a:ext>
            </a:extLst>
          </p:cNvPr>
          <p:cNvSpPr txBox="1"/>
          <p:nvPr/>
        </p:nvSpPr>
        <p:spPr>
          <a:xfrm>
            <a:off x="368338" y="2422369"/>
            <a:ext cx="231753" cy="36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73FA97-716D-49D0-ACF7-7806CDF67D1E}"/>
              </a:ext>
            </a:extLst>
          </p:cNvPr>
          <p:cNvSpPr/>
          <p:nvPr/>
        </p:nvSpPr>
        <p:spPr>
          <a:xfrm>
            <a:off x="125780" y="2574015"/>
            <a:ext cx="314692" cy="30823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3F07B5A-07E4-4166-AA00-847AEBD3DCCF}"/>
              </a:ext>
            </a:extLst>
          </p:cNvPr>
          <p:cNvSpPr/>
          <p:nvPr/>
        </p:nvSpPr>
        <p:spPr>
          <a:xfrm>
            <a:off x="2484057" y="2697332"/>
            <a:ext cx="1255706" cy="68109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616DF4-321B-41AD-A419-E12245FA225D}"/>
              </a:ext>
            </a:extLst>
          </p:cNvPr>
          <p:cNvSpPr/>
          <p:nvPr/>
        </p:nvSpPr>
        <p:spPr>
          <a:xfrm>
            <a:off x="4658512" y="2589943"/>
            <a:ext cx="310944" cy="248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6701063-2464-4D3D-8E06-68FF0F795C85}"/>
              </a:ext>
            </a:extLst>
          </p:cNvPr>
          <p:cNvSpPr txBox="1"/>
          <p:nvPr/>
        </p:nvSpPr>
        <p:spPr>
          <a:xfrm>
            <a:off x="2830223" y="367893"/>
            <a:ext cx="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EA71F7-0ED8-4EA1-BC77-080B8829119D}"/>
              </a:ext>
            </a:extLst>
          </p:cNvPr>
          <p:cNvSpPr/>
          <p:nvPr/>
        </p:nvSpPr>
        <p:spPr>
          <a:xfrm>
            <a:off x="5888204" y="2604082"/>
            <a:ext cx="240961" cy="248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D751C7F-4D14-4D08-B573-1699042874CE}"/>
              </a:ext>
            </a:extLst>
          </p:cNvPr>
          <p:cNvSpPr/>
          <p:nvPr/>
        </p:nvSpPr>
        <p:spPr>
          <a:xfrm>
            <a:off x="5888204" y="2971304"/>
            <a:ext cx="240961" cy="248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4732FA4-F5A9-4BF6-90D3-CD76F6EC8D00}"/>
              </a:ext>
            </a:extLst>
          </p:cNvPr>
          <p:cNvCxnSpPr>
            <a:cxnSpLocks/>
          </p:cNvCxnSpPr>
          <p:nvPr/>
        </p:nvCxnSpPr>
        <p:spPr>
          <a:xfrm flipH="1" flipV="1">
            <a:off x="4638420" y="1481583"/>
            <a:ext cx="1249786" cy="11424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93EEEFE-77AF-4BF3-972A-1544DD35882A}"/>
              </a:ext>
            </a:extLst>
          </p:cNvPr>
          <p:cNvCxnSpPr>
            <a:cxnSpLocks/>
          </p:cNvCxnSpPr>
          <p:nvPr/>
        </p:nvCxnSpPr>
        <p:spPr>
          <a:xfrm flipH="1">
            <a:off x="4916626" y="4422964"/>
            <a:ext cx="674470" cy="1641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D3A07C0-1ECC-4342-A835-2400FD8438B8}"/>
              </a:ext>
            </a:extLst>
          </p:cNvPr>
          <p:cNvSpPr txBox="1"/>
          <p:nvPr/>
        </p:nvSpPr>
        <p:spPr>
          <a:xfrm>
            <a:off x="5602425" y="2566837"/>
            <a:ext cx="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94ED8631-230A-4765-B9E1-FD03FC133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" y="3765811"/>
            <a:ext cx="1379429" cy="2208270"/>
          </a:xfrm>
          <a:prstGeom prst="rect">
            <a:avLst/>
          </a:prstGeom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FB110E7-EFEC-4D90-B449-17B23D1E5793}"/>
              </a:ext>
            </a:extLst>
          </p:cNvPr>
          <p:cNvCxnSpPr>
            <a:cxnSpLocks/>
          </p:cNvCxnSpPr>
          <p:nvPr/>
        </p:nvCxnSpPr>
        <p:spPr>
          <a:xfrm>
            <a:off x="435587" y="2882249"/>
            <a:ext cx="231753" cy="8835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CF2D4C9F-5EFE-4A7E-9942-1E8764B86CA9}"/>
              </a:ext>
            </a:extLst>
          </p:cNvPr>
          <p:cNvSpPr/>
          <p:nvPr/>
        </p:nvSpPr>
        <p:spPr>
          <a:xfrm>
            <a:off x="499148" y="4844737"/>
            <a:ext cx="249518" cy="24732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7286046-311B-4D92-B013-0702F161BD67}"/>
              </a:ext>
            </a:extLst>
          </p:cNvPr>
          <p:cNvSpPr txBox="1"/>
          <p:nvPr/>
        </p:nvSpPr>
        <p:spPr>
          <a:xfrm>
            <a:off x="748666" y="4910351"/>
            <a:ext cx="231753" cy="36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6A001A8-C105-4FE2-8D78-2530639879D0}"/>
              </a:ext>
            </a:extLst>
          </p:cNvPr>
          <p:cNvSpPr txBox="1"/>
          <p:nvPr/>
        </p:nvSpPr>
        <p:spPr>
          <a:xfrm>
            <a:off x="3182687" y="3011989"/>
            <a:ext cx="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0B31C59-1E1E-42B0-BA77-05041B563782}"/>
              </a:ext>
            </a:extLst>
          </p:cNvPr>
          <p:cNvSpPr/>
          <p:nvPr/>
        </p:nvSpPr>
        <p:spPr>
          <a:xfrm>
            <a:off x="2476200" y="851389"/>
            <a:ext cx="1290823" cy="91124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F460D6A-EB7A-4D38-8AE1-F30D2E43ABAB}"/>
              </a:ext>
            </a:extLst>
          </p:cNvPr>
          <p:cNvSpPr/>
          <p:nvPr/>
        </p:nvSpPr>
        <p:spPr>
          <a:xfrm>
            <a:off x="2476200" y="5818212"/>
            <a:ext cx="1290823" cy="93469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BA6B92A-239D-4863-AAD3-66520C572F1C}"/>
              </a:ext>
            </a:extLst>
          </p:cNvPr>
          <p:cNvSpPr txBox="1"/>
          <p:nvPr/>
        </p:nvSpPr>
        <p:spPr>
          <a:xfrm>
            <a:off x="2879108" y="5334716"/>
            <a:ext cx="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34C6400-9E63-4F18-893D-34B823048D1C}"/>
              </a:ext>
            </a:extLst>
          </p:cNvPr>
          <p:cNvSpPr txBox="1"/>
          <p:nvPr/>
        </p:nvSpPr>
        <p:spPr>
          <a:xfrm>
            <a:off x="4672348" y="2266769"/>
            <a:ext cx="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B8C7576-42C3-41A9-8705-AE2093248943}"/>
              </a:ext>
            </a:extLst>
          </p:cNvPr>
          <p:cNvSpPr txBox="1"/>
          <p:nvPr/>
        </p:nvSpPr>
        <p:spPr>
          <a:xfrm>
            <a:off x="6368878" y="885285"/>
            <a:ext cx="58242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Open and close recipe calculator</a:t>
            </a:r>
          </a:p>
          <a:p>
            <a:pPr marL="342900" indent="-342900">
              <a:buAutoNum type="arabicPeriod"/>
            </a:pPr>
            <a:r>
              <a:rPr lang="en-GB" sz="1600" dirty="0"/>
              <a:t>Activate recording: When it is recording it will record your selected products and ingredients and will add the recipe to the calculator.</a:t>
            </a:r>
          </a:p>
          <a:p>
            <a:pPr marL="342900" indent="-342900">
              <a:buAutoNum type="arabicPeriod"/>
            </a:pPr>
            <a:r>
              <a:rPr lang="en-GB" sz="1600" dirty="0"/>
              <a:t>Select the ingredient you will produce for this recipe.</a:t>
            </a:r>
          </a:p>
          <a:p>
            <a:pPr marL="342900" indent="-342900">
              <a:buAutoNum type="arabicPeriod"/>
            </a:pPr>
            <a:r>
              <a:rPr lang="en-GB" sz="1600" dirty="0"/>
              <a:t>You can do this over multiple level of recipes</a:t>
            </a:r>
          </a:p>
          <a:p>
            <a:pPr marL="342900" indent="-342900">
              <a:buAutoNum type="arabicPeriod"/>
            </a:pPr>
            <a:r>
              <a:rPr lang="en-GB" sz="1600" dirty="0"/>
              <a:t>RMB = select the Factory in witch the recipe is produced</a:t>
            </a:r>
            <a:br>
              <a:rPr lang="en-GB" sz="1600" dirty="0"/>
            </a:br>
            <a:r>
              <a:rPr lang="en-GB" sz="1600" dirty="0"/>
              <a:t>LMB = will display the recipe for the factory</a:t>
            </a:r>
          </a:p>
          <a:p>
            <a:pPr marL="342900" indent="-342900">
              <a:buAutoNum type="arabicPeriod"/>
            </a:pPr>
            <a:r>
              <a:rPr lang="en-GB" sz="1600" dirty="0"/>
              <a:t>Will display how many factory are required for full consumption of all products of the previous factory,</a:t>
            </a:r>
          </a:p>
          <a:p>
            <a:pPr marL="342900" indent="-342900">
              <a:buAutoNum type="arabicPeriod"/>
            </a:pPr>
            <a:r>
              <a:rPr lang="en-GB" sz="1600" dirty="0"/>
              <a:t>Will display how many factory are required to produce all the products to fulfill the demand from the factories in the production chain.</a:t>
            </a:r>
          </a:p>
          <a:p>
            <a:pPr marL="342900" indent="-342900">
              <a:buAutoNum type="arabicPeriod"/>
            </a:pPr>
            <a:r>
              <a:rPr lang="en-GB" sz="1600" dirty="0"/>
              <a:t>Set the amounts of factories you will use for this recipe.</a:t>
            </a:r>
          </a:p>
          <a:p>
            <a:pPr marL="342900" indent="-342900">
              <a:buAutoNum type="arabicPeriod"/>
            </a:pPr>
            <a:r>
              <a:rPr lang="en-GB" sz="1600" dirty="0"/>
              <a:t>The output and Input are like virtual factories witch simulate the production chain requirements. If no product is on the beginning/end you need to select a product in the recipe on the beginning/end of the production chain</a:t>
            </a:r>
          </a:p>
          <a:p>
            <a:pPr marL="342900" indent="-342900">
              <a:buAutoNum type="arabicPeriod"/>
            </a:pPr>
            <a:r>
              <a:rPr lang="en-GB" sz="1600" dirty="0"/>
              <a:t>Select witch type of transport belt you use. Only available when the product on the beginning/end of the product chain is a item</a:t>
            </a:r>
          </a:p>
          <a:p>
            <a:pPr marL="342900" indent="-342900">
              <a:buAutoNum type="arabicPeriod"/>
            </a:pPr>
            <a:r>
              <a:rPr lang="en-GB" sz="1600" dirty="0"/>
              <a:t>Select how many belts full of items you will have as input/output</a:t>
            </a:r>
          </a:p>
          <a:p>
            <a:endParaRPr lang="en-GB" sz="16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6DAE1D3-054E-4109-A250-1E1C8E32C109}"/>
              </a:ext>
            </a:extLst>
          </p:cNvPr>
          <p:cNvCxnSpPr>
            <a:cxnSpLocks/>
          </p:cNvCxnSpPr>
          <p:nvPr/>
        </p:nvCxnSpPr>
        <p:spPr>
          <a:xfrm>
            <a:off x="3767023" y="1762636"/>
            <a:ext cx="459148" cy="1718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CA9DF1B4-3B58-4241-A3C2-ADAA05C92A85}"/>
              </a:ext>
            </a:extLst>
          </p:cNvPr>
          <p:cNvSpPr/>
          <p:nvPr/>
        </p:nvSpPr>
        <p:spPr>
          <a:xfrm>
            <a:off x="4658512" y="4217866"/>
            <a:ext cx="310944" cy="248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5F4929E-D168-44AF-9355-306793654B0A}"/>
              </a:ext>
            </a:extLst>
          </p:cNvPr>
          <p:cNvSpPr txBox="1"/>
          <p:nvPr/>
        </p:nvSpPr>
        <p:spPr>
          <a:xfrm>
            <a:off x="4672348" y="3894692"/>
            <a:ext cx="2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C7781C2-99E2-4F3E-8A5B-9A0FB951CCDD}"/>
              </a:ext>
            </a:extLst>
          </p:cNvPr>
          <p:cNvSpPr/>
          <p:nvPr/>
        </p:nvSpPr>
        <p:spPr>
          <a:xfrm>
            <a:off x="4684872" y="885285"/>
            <a:ext cx="310944" cy="248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43BA602-0462-4C9C-AFCC-F0DCB2B75D37}"/>
              </a:ext>
            </a:extLst>
          </p:cNvPr>
          <p:cNvSpPr txBox="1"/>
          <p:nvPr/>
        </p:nvSpPr>
        <p:spPr>
          <a:xfrm>
            <a:off x="3056867" y="1168694"/>
            <a:ext cx="4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87CD7D9-7DD8-4869-A45C-45B444590524}"/>
              </a:ext>
            </a:extLst>
          </p:cNvPr>
          <p:cNvSpPr/>
          <p:nvPr/>
        </p:nvSpPr>
        <p:spPr>
          <a:xfrm>
            <a:off x="4684872" y="5845788"/>
            <a:ext cx="284584" cy="23427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7220C0C-A08F-4539-B5AB-BE5DD2FD4BB8}"/>
              </a:ext>
            </a:extLst>
          </p:cNvPr>
          <p:cNvSpPr txBox="1"/>
          <p:nvPr/>
        </p:nvSpPr>
        <p:spPr>
          <a:xfrm>
            <a:off x="3075965" y="6106454"/>
            <a:ext cx="44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86FE450-A019-4BAE-A52E-03B70874F35B}"/>
              </a:ext>
            </a:extLst>
          </p:cNvPr>
          <p:cNvCxnSpPr>
            <a:cxnSpLocks/>
          </p:cNvCxnSpPr>
          <p:nvPr/>
        </p:nvCxnSpPr>
        <p:spPr>
          <a:xfrm flipV="1">
            <a:off x="3772045" y="5317396"/>
            <a:ext cx="448392" cy="50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F950B44-E5B3-4664-854B-A5491B4C147F}"/>
              </a:ext>
            </a:extLst>
          </p:cNvPr>
          <p:cNvCxnSpPr>
            <a:cxnSpLocks/>
          </p:cNvCxnSpPr>
          <p:nvPr/>
        </p:nvCxnSpPr>
        <p:spPr>
          <a:xfrm flipV="1">
            <a:off x="5591096" y="3248321"/>
            <a:ext cx="297108" cy="11797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8B1A902-561A-4EC1-A606-0582274A7E99}"/>
              </a:ext>
            </a:extLst>
          </p:cNvPr>
          <p:cNvSpPr txBox="1"/>
          <p:nvPr/>
        </p:nvSpPr>
        <p:spPr>
          <a:xfrm>
            <a:off x="5623729" y="3024456"/>
            <a:ext cx="29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C0D8581-BCAA-480D-BEF1-54ACCBCF9597}"/>
              </a:ext>
            </a:extLst>
          </p:cNvPr>
          <p:cNvSpPr txBox="1"/>
          <p:nvPr/>
        </p:nvSpPr>
        <p:spPr>
          <a:xfrm>
            <a:off x="4627738" y="574006"/>
            <a:ext cx="49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66382BC-3F98-4A64-BCCF-1695271A2898}"/>
              </a:ext>
            </a:extLst>
          </p:cNvPr>
          <p:cNvSpPr txBox="1"/>
          <p:nvPr/>
        </p:nvSpPr>
        <p:spPr>
          <a:xfrm>
            <a:off x="4618256" y="5513580"/>
            <a:ext cx="44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D1767828-A8D5-4ACA-A196-8FA322060B7A}"/>
              </a:ext>
            </a:extLst>
          </p:cNvPr>
          <p:cNvSpPr txBox="1"/>
          <p:nvPr/>
        </p:nvSpPr>
        <p:spPr>
          <a:xfrm>
            <a:off x="6728729" y="191694"/>
            <a:ext cx="479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Recipe calculator</a:t>
            </a:r>
          </a:p>
        </p:txBody>
      </p:sp>
    </p:spTree>
    <p:extLst>
      <p:ext uri="{BB962C8B-B14F-4D97-AF65-F5344CB8AC3E}">
        <p14:creationId xmlns:p14="http://schemas.microsoft.com/office/powerpoint/2010/main" val="411520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Wüest</dc:creator>
  <cp:lastModifiedBy>Elmar Wüest</cp:lastModifiedBy>
  <cp:revision>19</cp:revision>
  <dcterms:created xsi:type="dcterms:W3CDTF">2017-12-28T20:48:44Z</dcterms:created>
  <dcterms:modified xsi:type="dcterms:W3CDTF">2018-07-11T14:50:52Z</dcterms:modified>
</cp:coreProperties>
</file>