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8" r:id="rId4"/>
    <p:sldId id="292" r:id="rId5"/>
    <p:sldId id="295" r:id="rId6"/>
    <p:sldId id="300" r:id="rId7"/>
    <p:sldId id="301" r:id="rId8"/>
    <p:sldId id="303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2" autoAdjust="0"/>
    <p:restoredTop sz="91436" autoAdjust="0"/>
  </p:normalViewPr>
  <p:slideViewPr>
    <p:cSldViewPr snapToGrid="0">
      <p:cViewPr varScale="1">
        <p:scale>
          <a:sx n="90" d="100"/>
          <a:sy n="90" d="100"/>
        </p:scale>
        <p:origin x="2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01084" y="1443841"/>
            <a:ext cx="60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36482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77426" y="1305341"/>
            <a:ext cx="6803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efficace.</a:t>
            </a:r>
          </a:p>
          <a:p>
            <a:pPr algn="just"/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algoritmi di intelligenza artificiale, si cercano di individuare trend,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più in generale importanti segnali da porre all’attenzione del management.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 e previsione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36" y="1669948"/>
            <a:ext cx="441893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Fasi: Metodologia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KPIs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0304" y="565074"/>
            <a:ext cx="11726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Lavorare con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permette di visualizzare informazioni rilevanti di per se complesse.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KPI può essere suddiviso in tre parti: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di base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target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Soglie di stato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9274E5-3D2B-4459-961F-373584FD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1" y="1290660"/>
            <a:ext cx="2693581" cy="2266282"/>
          </a:xfrm>
          <a:prstGeom prst="rect">
            <a:avLst/>
          </a:prstGeom>
        </p:spPr>
      </p:pic>
      <p:sp>
        <p:nvSpPr>
          <p:cNvPr id="7" name="Elaborazione 6">
            <a:extLst>
              <a:ext uri="{FF2B5EF4-FFF2-40B4-BE49-F238E27FC236}">
                <a16:creationId xmlns:a16="http://schemas.microsoft.com/office/drawing/2014/main" id="{D0A0A8CB-B3BB-4548-9555-26FB38059456}"/>
              </a:ext>
            </a:extLst>
          </p:cNvPr>
          <p:cNvSpPr/>
          <p:nvPr/>
        </p:nvSpPr>
        <p:spPr>
          <a:xfrm>
            <a:off x="139344" y="3718489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545AB-8B00-45A5-983B-74512D79E708}"/>
              </a:ext>
            </a:extLst>
          </p:cNvPr>
          <p:cNvSpPr txBox="1"/>
          <p:nvPr/>
        </p:nvSpPr>
        <p:spPr>
          <a:xfrm>
            <a:off x="139344" y="375612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IA nel mondo del Business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59CEEE-DA22-4B48-848F-95BA126CF928}"/>
              </a:ext>
            </a:extLst>
          </p:cNvPr>
          <p:cNvSpPr txBox="1"/>
          <p:nvPr/>
        </p:nvSpPr>
        <p:spPr>
          <a:xfrm>
            <a:off x="80304" y="4307767"/>
            <a:ext cx="6628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 le declinazioni a maggior tasso di crescita nel mondo BI.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F1FFC7-AB89-4007-9F1C-3FA78A8D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85" y="3708475"/>
            <a:ext cx="3543883" cy="28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899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21107" y="643229"/>
            <a:ext cx="1186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4" y="313445"/>
            <a:ext cx="2460700" cy="22612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73" y="381302"/>
            <a:ext cx="2681702" cy="22478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360D85-ADF4-46A7-AB51-56571D94A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6" y="2951493"/>
            <a:ext cx="2681702" cy="26904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477C47-7EE8-46A0-8ABB-F7EDE8B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9" y="2891109"/>
            <a:ext cx="3169123" cy="2690429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E70989F6-82F7-4C90-87F1-A6F6702A5B53}"/>
              </a:ext>
            </a:extLst>
          </p:cNvPr>
          <p:cNvSpPr/>
          <p:nvPr/>
        </p:nvSpPr>
        <p:spPr>
          <a:xfrm>
            <a:off x="262648" y="3210127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616F5F-524D-4745-B110-C287CDDA6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8" y="4046553"/>
            <a:ext cx="5092646" cy="26237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7286FB-4A8C-45B7-A472-1013085B0E3C}"/>
              </a:ext>
            </a:extLst>
          </p:cNvPr>
          <p:cNvSpPr txBox="1"/>
          <p:nvPr/>
        </p:nvSpPr>
        <p:spPr>
          <a:xfrm>
            <a:off x="221107" y="322894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5060" y="1101183"/>
            <a:ext cx="6986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media sulla 10fold cross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30" y="215154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76600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valore settimanale, bisettimanale o mensile)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634017"/>
            <a:ext cx="119293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sulle spedizioni: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1084</Words>
  <Application>Microsoft Office PowerPoint</Application>
  <PresentationFormat>Widescreen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436</cp:revision>
  <dcterms:created xsi:type="dcterms:W3CDTF">2021-04-04T09:01:46Z</dcterms:created>
  <dcterms:modified xsi:type="dcterms:W3CDTF">2021-12-04T11:51:30Z</dcterms:modified>
</cp:coreProperties>
</file>