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2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9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63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13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7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5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F85D-BDA6-4CEC-905A-6A68B32258C7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76C695-2981-4600-A619-F6BFB74F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0E6F3-12A6-4904-B5F8-0546E22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435" y="1166219"/>
            <a:ext cx="8915399" cy="2262781"/>
          </a:xfrm>
        </p:spPr>
        <p:txBody>
          <a:bodyPr/>
          <a:lstStyle/>
          <a:p>
            <a:r>
              <a:rPr lang="fr-FR" dirty="0"/>
              <a:t>Projet de fin 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80A6E5-EE73-4D3E-91C3-208402D2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613" y="3535601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b="1" dirty="0"/>
              <a:t>Conception et réalisation d’une application de gestion de ressources humaines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36FBD9-A202-4B32-8C93-44073C5E8F42}"/>
              </a:ext>
            </a:extLst>
          </p:cNvPr>
          <p:cNvSpPr txBox="1"/>
          <p:nvPr/>
        </p:nvSpPr>
        <p:spPr>
          <a:xfrm>
            <a:off x="2363435" y="5230116"/>
            <a:ext cx="259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Réalisé Par:</a:t>
            </a:r>
          </a:p>
          <a:p>
            <a:r>
              <a:rPr lang="fr-FR" b="1" dirty="0"/>
              <a:t>Stagiaire 1</a:t>
            </a:r>
          </a:p>
          <a:p>
            <a:r>
              <a:rPr lang="fr-FR" b="1" dirty="0"/>
              <a:t>Stagiaire 2</a:t>
            </a:r>
          </a:p>
        </p:txBody>
      </p:sp>
    </p:spTree>
    <p:extLst>
      <p:ext uri="{BB962C8B-B14F-4D97-AF65-F5344CB8AC3E}">
        <p14:creationId xmlns:p14="http://schemas.microsoft.com/office/powerpoint/2010/main" val="17113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761F0-7A80-4224-B44E-37B504C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Dictionnaire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B0308-C897-4DB4-B55D-FD8FC665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88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26639-F11D-464B-BEF4-18F0D9E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modèle conceptuel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09EB-7153-42C6-85D6-03CBC04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68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85D7-1806-4FD9-87DB-E67276E2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Le modèle logique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99A97-A144-4DC0-A0E3-C8215112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40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33968A-C80C-4ADF-9375-14DD9A3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3: Réalisation et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4111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1077D-60D8-460C-996F-DE88BA3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 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34C09-5A8C-41B9-8594-975339A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endParaRPr lang="fr-FR" dirty="0"/>
          </a:p>
          <a:p>
            <a:r>
              <a:rPr lang="fr-FR" dirty="0"/>
              <a:t>MYSQL</a:t>
            </a:r>
          </a:p>
          <a:p>
            <a:endParaRPr lang="fr-FR" dirty="0"/>
          </a:p>
          <a:p>
            <a:r>
              <a:rPr lang="fr-FR" dirty="0"/>
              <a:t>APACHE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31958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les principales interfaces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707F3-D311-4553-A0BE-7556F6E1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1</a:t>
            </a:r>
          </a:p>
        </p:txBody>
      </p:sp>
    </p:spTree>
    <p:extLst>
      <p:ext uri="{BB962C8B-B14F-4D97-AF65-F5344CB8AC3E}">
        <p14:creationId xmlns:p14="http://schemas.microsoft.com/office/powerpoint/2010/main" val="218142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les principales interfaces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707F3-D311-4553-A0BE-7556F6E1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2</a:t>
            </a:r>
          </a:p>
        </p:txBody>
      </p:sp>
    </p:spTree>
    <p:extLst>
      <p:ext uri="{BB962C8B-B14F-4D97-AF65-F5344CB8AC3E}">
        <p14:creationId xmlns:p14="http://schemas.microsoft.com/office/powerpoint/2010/main" val="69760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les principales interfaces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707F3-D311-4553-A0BE-7556F6E1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3</a:t>
            </a:r>
          </a:p>
        </p:txBody>
      </p:sp>
    </p:spTree>
    <p:extLst>
      <p:ext uri="{BB962C8B-B14F-4D97-AF65-F5344CB8AC3E}">
        <p14:creationId xmlns:p14="http://schemas.microsoft.com/office/powerpoint/2010/main" val="57538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les principales interfaces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707F3-D311-4553-A0BE-7556F6E1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4</a:t>
            </a:r>
          </a:p>
        </p:txBody>
      </p:sp>
    </p:spTree>
    <p:extLst>
      <p:ext uri="{BB962C8B-B14F-4D97-AF65-F5344CB8AC3E}">
        <p14:creationId xmlns:p14="http://schemas.microsoft.com/office/powerpoint/2010/main" val="28269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 les principales interfaces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707F3-D311-4553-A0BE-7556F6E1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5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6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6DFDF-A611-4D47-BBB7-EAFBDC4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C9D15-7FEB-4596-BF7D-BC5E5701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b="1" dirty="0"/>
              <a:t>Chapitre 1: Contexte général du Projet</a:t>
            </a:r>
          </a:p>
          <a:p>
            <a:pPr marL="457200" lvl="1" indent="0">
              <a:buNone/>
            </a:pPr>
            <a:r>
              <a:rPr lang="fr-FR" b="1" dirty="0"/>
              <a:t>1.1 ………………………</a:t>
            </a:r>
          </a:p>
          <a:p>
            <a:pPr marL="457200" lvl="1" indent="0">
              <a:buNone/>
            </a:pPr>
            <a:r>
              <a:rPr lang="fr-FR" b="1" dirty="0"/>
              <a:t>1.2 ………………………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Chapitre 2: Analyse et Conception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63886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C312D-F462-4B1B-A70B-F74BA5BC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9B2E1-1ACF-4678-B5F6-88A65690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41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32AED-05F2-45B4-B6E4-B04CAB8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D64AF-3450-4206-9CB1-28D0BF6E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6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4E94-57D8-48F8-87E9-663F5DC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1: Contexte général du projet</a:t>
            </a:r>
          </a:p>
        </p:txBody>
      </p:sp>
    </p:spTree>
    <p:extLst>
      <p:ext uri="{BB962C8B-B14F-4D97-AF65-F5344CB8AC3E}">
        <p14:creationId xmlns:p14="http://schemas.microsoft.com/office/powerpoint/2010/main" val="388767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80EFC-A6EE-4C55-975B-648F26B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 Présentation de l’existant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2D122-8BBA-4DB4-B1BD-7995EDE8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du Temps</a:t>
            </a:r>
          </a:p>
          <a:p>
            <a:endParaRPr lang="fr-FR" dirty="0"/>
          </a:p>
          <a:p>
            <a:r>
              <a:rPr lang="fr-FR" dirty="0"/>
              <a:t>Manque de sécurité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9384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748FB-14EC-46F8-A42A-04A4C0E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1.2 Solution proposée et objectifs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9D94C-E466-48BD-89BE-864516FD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…….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  <a:p>
            <a:endParaRPr lang="fr-FR" dirty="0"/>
          </a:p>
          <a:p>
            <a:r>
              <a:rPr lang="fr-FR" dirty="0"/>
              <a:t>……</a:t>
            </a:r>
          </a:p>
          <a:p>
            <a:endParaRPr lang="fr-FR" dirty="0"/>
          </a:p>
          <a:p>
            <a:r>
              <a:rPr lang="fr-FR" dirty="0"/>
              <a:t>……..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638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8F1ECB5-6D24-40EB-A626-661613C0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2: 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1227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496F7-933A-41B0-A1E8-9488DC10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Les besoins fonctionnels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B9F0E-2F78-4A0A-8D82-C530ED8F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64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FEB6A-87DD-4873-A6CC-10B868F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2.2 Choix de la méthode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B01BF-6A35-4A4E-88EB-9A76330E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5582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79563CDFC254891F6D62582790973" ma:contentTypeVersion="9" ma:contentTypeDescription="Crée un document." ma:contentTypeScope="" ma:versionID="0538e3f8e84d181a0843551ef9487b5a">
  <xsd:schema xmlns:xsd="http://www.w3.org/2001/XMLSchema" xmlns:xs="http://www.w3.org/2001/XMLSchema" xmlns:p="http://schemas.microsoft.com/office/2006/metadata/properties" xmlns:ns2="5d1167ab-d626-40b4-a6ce-542099326882" xmlns:ns3="01c023f0-3fa2-4545-afda-0192f9544699" targetNamespace="http://schemas.microsoft.com/office/2006/metadata/properties" ma:root="true" ma:fieldsID="7eedf675d09c21014a00909436e4b6db" ns2:_="" ns3:_="">
    <xsd:import namespace="5d1167ab-d626-40b4-a6ce-542099326882"/>
    <xsd:import namespace="01c023f0-3fa2-4545-afda-0192f95446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167ab-d626-40b4-a6ce-542099326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023f0-3fa2-4545-afda-0192f9544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DCB44-1F54-48DB-BCE6-E9E56E2CE40E}"/>
</file>

<file path=customXml/itemProps2.xml><?xml version="1.0" encoding="utf-8"?>
<ds:datastoreItem xmlns:ds="http://schemas.openxmlformats.org/officeDocument/2006/customXml" ds:itemID="{BA639EFE-B05F-46B2-B03E-C2B3F90F76B4}"/>
</file>

<file path=customXml/itemProps3.xml><?xml version="1.0" encoding="utf-8"?>
<ds:datastoreItem xmlns:ds="http://schemas.openxmlformats.org/officeDocument/2006/customXml" ds:itemID="{8F2E59F0-4C46-48CF-AE0F-47F5029C8F45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155</Words>
  <Application>Microsoft Office PowerPoint</Application>
  <PresentationFormat>Grand écran</PresentationFormat>
  <Paragraphs>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Brin</vt:lpstr>
      <vt:lpstr>Projet de fin de formation</vt:lpstr>
      <vt:lpstr>Plan</vt:lpstr>
      <vt:lpstr>Introduction</vt:lpstr>
      <vt:lpstr>Chapitre 1: Contexte général du projet</vt:lpstr>
      <vt:lpstr>1.1 Présentation de l’existant et problématique</vt:lpstr>
      <vt:lpstr>1.2 Solution proposée et objectifs du projet </vt:lpstr>
      <vt:lpstr>Chapitre 2: Analyse et Conception</vt:lpstr>
      <vt:lpstr>2.1 Les besoins fonctionnels </vt:lpstr>
      <vt:lpstr>2.2 Choix de la méthode de conception</vt:lpstr>
      <vt:lpstr>2.3 Dictionnaire de données</vt:lpstr>
      <vt:lpstr>2.4 modèle conceptuel de données </vt:lpstr>
      <vt:lpstr>2.5 Le modèle logique de données </vt:lpstr>
      <vt:lpstr>Chapitre 3: Réalisation et mise en œuvre</vt:lpstr>
      <vt:lpstr>3.1 Outils de travail</vt:lpstr>
      <vt:lpstr>3.2 les principales interfaces </vt:lpstr>
      <vt:lpstr>3.2 les principales interfaces </vt:lpstr>
      <vt:lpstr>3.2 les principales interfaces </vt:lpstr>
      <vt:lpstr>3.2 les principales interfaces </vt:lpstr>
      <vt:lpstr>3.2 les principales interfaces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</dc:title>
  <dc:creator>AMINE</dc:creator>
  <cp:lastModifiedBy>AMINE</cp:lastModifiedBy>
  <cp:revision>6</cp:revision>
  <dcterms:created xsi:type="dcterms:W3CDTF">2021-05-18T15:54:57Z</dcterms:created>
  <dcterms:modified xsi:type="dcterms:W3CDTF">2021-05-18T16:24:38Z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0x01010036079563CDFC254891F6D62582790973</vt:lpwstr>
  </property>
</Properties>
</file>