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Iron Maiden is the artist who have the highest number of tracks with 213 tracks. He is by far higher than the second artist, (U2) who has 135 tracks.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is the artist with the highest number of Tracks?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17CFB-A27E-4B20-B0DE-B1A529258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699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In terms of Income, Iron Maiden has the highest Income (138.6). That is logical as he has the highet number of tracks.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second top artist is U2, he has total income of (105.93).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difference between 2 incomes is (32.6)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top 2 artists income?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B5B0A-9D77-404B-B496-CF7BACA52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07" y="1418450"/>
            <a:ext cx="4578493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Peacock is the top emplyeee in sales with a total sales amount of (833.04). Park comes second with a total sales of (775.4). Finally, the third position is for Johnsons who achieved a ttal sales of (720.16)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are the top 3 employees with the highest sales?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F326F0-8A81-441D-8C7E-36C91E0C0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07" y="1418450"/>
            <a:ext cx="4578493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bar graph shows the top 10 customers who purchased “Jazz” Genre. The top customer purchased it 6 times.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top 10 customers made a total of 40 purchases for the same “Jazz” Genre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are the top 10 customers who purchased "JAZZ" Genre?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5B8AD4-AE29-434C-9EB0-908801D1B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1" y="1418448"/>
            <a:ext cx="4550700" cy="30726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227</Words>
  <Application>Microsoft Office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Who is the artist with the highest number of Tracks?</vt:lpstr>
      <vt:lpstr>  What is the difference between top 2 artists income?</vt:lpstr>
      <vt:lpstr>Who are the top 3 employees with the highest sales?</vt:lpstr>
      <vt:lpstr>Who are the top 10 customers who purchased "JAZZ" Genre?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Who is the artist with the highest number of Tracks?</dc:title>
  <cp:lastModifiedBy>fathallah elmasri</cp:lastModifiedBy>
  <cp:revision>4</cp:revision>
  <dcterms:modified xsi:type="dcterms:W3CDTF">2021-07-02T14:12:48Z</dcterms:modified>
</cp:coreProperties>
</file>