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Top 10  Products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Top 10 Customers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BBED0A4D4D8D44CE93CF2DAFADEE466C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Top 10  Products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Top 10 Customers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BBED0A4D4D8D44CE93CF2DAFADEE466C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c9b0c7c-9afc-4f33-8220-80c03152849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217f12b46ae4d1d" /><Relationship Type="http://schemas.openxmlformats.org/officeDocument/2006/relationships/hyperlink" Target="https://app.powerbi.com/groups/me/reports/0c9b0c7c-9afc-4f33-8220-80c031528494/ReportSection?pbi_source=PowerPoint" TargetMode="External" Id="RelId0" /><Relationship Type="http://schemas.openxmlformats.org/officeDocument/2006/relationships/image" Target="/ppt/media/image4.png" Id="imgId106004538" /><Relationship Type="http://schemas.openxmlformats.org/officeDocument/2006/relationships/notesSlide" Target="/ppt/notesSlides/notesSlide.xml" Id="R0e7ae7e235ae483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28a2846cf234e65" /><Relationship Type="http://schemas.openxmlformats.org/officeDocument/2006/relationships/hyperlink" Target="https://app.powerbi.com/groups/me/reports/0c9b0c7c-9afc-4f33-8220-80c031528494/ReportSectione42a4e408358487a8b84?pbi_source=PowerPoint" TargetMode="External" Id="RelId1" /><Relationship Type="http://schemas.openxmlformats.org/officeDocument/2006/relationships/image" Target="/ppt/media/image5.png" Id="imgId106004539" /><Relationship Type="http://schemas.openxmlformats.org/officeDocument/2006/relationships/notesSlide" Target="/ppt/notesSlides/notesSlide2.xml" Id="R0021774cece2489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8/28/2021 11:04:31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8/28/2021 10:56:24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, slicer, donutChart, Sales by Top 10  Products, Sales by Top 10 Customers, lineChart, map, textbox, slicer, slicer, slicer, slicer, BBED0A4D4D8D44CE93CF2DAFADEE466C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0045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, Sales by Top 10  Products, Sales by Top 10 Customers, slicer, slicer, pivotTable, textbox, slicer, slicer, slicer, slicer, BBED0A4D4D8D44CE93CF2DAFADEE466C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0045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Customer Details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