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Senior Power BI Developer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Fathallah Elmasri</a:t>
            </a:r>
          </a:p>
          <a:p>
            <a:r>
              <a:t>Business Intelligence Expert</a:t>
            </a:r>
          </a:p>
          <a:p>
            <a:r>
              <a:t>Prepared for: Saudi Ministry of Industry</a:t>
            </a:r>
          </a:p>
          <a:p>
            <a:r>
              <a:t>January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 for Saudi Ministry of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Supporting Vision 2030 through Data Excellence</a:t>
            </a:r>
          </a:p>
          <a:p/>
          <a:p/>
          <a:p>
            <a:pPr/>
            <a:r>
              <a:t>30-Day Plan:</a:t>
            </a:r>
          </a:p>
          <a:p>
            <a:pPr lvl="1"/>
            <a:r>
              <a:t>• Assess current BI landscape</a:t>
            </a:r>
          </a:p>
          <a:p>
            <a:pPr lvl="1"/>
            <a:r>
              <a:t>• Establish Power BI governance</a:t>
            </a:r>
          </a:p>
          <a:p>
            <a:pPr lvl="1"/>
            <a:r>
              <a:t>• Design prototype dashboards</a:t>
            </a:r>
          </a:p>
          <a:p>
            <a:br/>
            <a:pPr/>
            <a:r>
              <a:t>90-Day Plan:</a:t>
            </a:r>
          </a:p>
          <a:p>
            <a:pPr lvl="1"/>
            <a:r>
              <a:t>• Deploy production dashboards</a:t>
            </a:r>
          </a:p>
          <a:p>
            <a:pPr lvl="1"/>
            <a:r>
              <a:t>• Implement self-service analytics</a:t>
            </a:r>
          </a:p>
          <a:p>
            <a:pPr lvl="1"/>
            <a:r>
              <a:t>• Train ministry staff</a:t>
            </a:r>
          </a:p>
          <a:p>
            <a:br/>
            <a:pPr/>
            <a:r>
              <a:t>1-Year Vision:</a:t>
            </a:r>
          </a:p>
          <a:p>
            <a:pPr lvl="1"/>
            <a:r>
              <a:t>• Comprehensive industrial intelligence platform</a:t>
            </a:r>
          </a:p>
          <a:p>
            <a:pPr lvl="1"/>
            <a:r>
              <a:t>• Predictive analytics for sector planning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&amp; Digital 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Fathallah Elmasri</a:t>
            </a:r>
          </a:p>
          <a:p/>
          <a:p>
            <a:r>
              <a:t>📧 fathallah.elmasri@gmail.com</a:t>
            </a:r>
          </a:p>
          <a:p>
            <a:r>
              <a:t>📱 (+966) 593834672 | (+49) 15510197596</a:t>
            </a:r>
          </a:p>
          <a:p/>
          <a:p>
            <a:r>
              <a:t>Digital Portfolio:</a:t>
            </a:r>
          </a:p>
          <a:p>
            <a:r>
              <a:t>🔗 Tableau: public.tableau.com/app/profile/fathallah.elmasri</a:t>
            </a:r>
          </a:p>
          <a:p>
            <a:r>
              <a:t>🔗 GitHub: github.com/Elmasri-Fathallah</a:t>
            </a:r>
          </a:p>
          <a:p>
            <a:r>
              <a:t>🔗 LinkedIn: linkedin.com/in/fathallah-elmasri</a:t>
            </a:r>
          </a:p>
          <a:p/>
          <a:p>
            <a:r>
              <a:t>Thank you for considering my application.</a:t>
            </a:r>
          </a:p>
          <a:p>
            <a:r>
              <a:t>I look forward to contributing to the Kingdom's</a:t>
            </a:r>
          </a:p>
          <a:p>
            <a:r>
              <a:t>industrial transformation through data-driven excellence.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Executive Summary &amp; Achievements</a:t>
            </a:r>
          </a:p>
          <a:p>
            <a:r>
              <a:t>2. Core Competencies &amp; Technical Stack</a:t>
            </a:r>
          </a:p>
          <a:p>
            <a:r>
              <a:t>3. Key Project: Real Estate Intelligence Platform</a:t>
            </a:r>
          </a:p>
          <a:p>
            <a:r>
              <a:t>4. Key Project: Financial Performance Suite</a:t>
            </a:r>
          </a:p>
          <a:p>
            <a:r>
              <a:t>5. Key Project: Sales Intelligence Platform</a:t>
            </a:r>
          </a:p>
          <a:p>
            <a:r>
              <a:t>6. Technical Demonstrations</a:t>
            </a:r>
          </a:p>
          <a:p>
            <a:r>
              <a:t>7. Professional Timeline</a:t>
            </a:r>
          </a:p>
          <a:p>
            <a:r>
              <a:t>8. Vision for Ministry of Industry</a:t>
            </a:r>
          </a:p>
          <a:p>
            <a:r>
              <a:t>9. Contact &amp; Digital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Senior Power BI Developer | 6+ Years Experience</a:t>
            </a:r>
          </a:p>
          <a:p/>
          <a:p/>
          <a:p>
            <a:pPr/>
            <a:r>
              <a:t>Key Achievements:</a:t>
            </a:r>
          </a:p>
          <a:p>
            <a:pPr lvl="1"/>
            <a:r>
              <a:t>• 30% improvement in sales visibility (SHIJI Group)</a:t>
            </a:r>
          </a:p>
          <a:p>
            <a:pPr lvl="1"/>
            <a:r>
              <a:t>• 20% productivity increase through BI optimization</a:t>
            </a:r>
          </a:p>
          <a:p>
            <a:pPr lvl="1"/>
            <a:r>
              <a:t>• 500+ users served across enterprise platforms</a:t>
            </a:r>
          </a:p>
          <a:p>
            <a:pPr lvl="1"/>
            <a:r>
              <a:t>• €2B+ portfolio monitored in real-time</a:t>
            </a:r>
          </a:p>
          <a:p>
            <a:br/>
            <a:pPr/>
            <a:r>
              <a:t>Multilingual: Arabic (Native) | English (Fluent) | German (B1)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Competencies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Power BI Ecosystem Mastery</a:t>
            </a:r>
          </a:p>
          <a:p/>
          <a:p>
            <a:pPr lvl="1"/>
            <a:r>
              <a:t>• Desktop, Service, Paginated Reports, Power Query, DAX</a:t>
            </a:r>
          </a:p>
          <a:p>
            <a:br/>
            <a:pPr/>
            <a:r>
              <a:t>Data Architecture &amp; Modeling</a:t>
            </a:r>
          </a:p>
          <a:p>
            <a:pPr lvl="1"/>
            <a:r>
              <a:t>• Star Schema, Snowflake, Azure, dbt, ETL/ELT</a:t>
            </a:r>
          </a:p>
          <a:p>
            <a:br/>
            <a:pPr/>
            <a:r>
              <a:t>Analytics &amp; Visualization</a:t>
            </a:r>
          </a:p>
          <a:p>
            <a:pPr lvl="1"/>
            <a:r>
              <a:t>• KPIs, Predictive Models, Mobile Optimization</a:t>
            </a:r>
          </a:p>
          <a:p>
            <a:br/>
            <a:pPr/>
            <a:r>
              <a:t>Supporting Technologies</a:t>
            </a:r>
          </a:p>
          <a:p>
            <a:pPr lvl="1"/>
            <a:r>
              <a:t>• SQL, Python, Tableau, Excel (Advanced), Git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Estate Intelligence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AVIV Group | Data Model Manager | 2023-Present</a:t>
            </a:r>
          </a:p>
          <a:p/>
          <a:p/>
          <a:p>
            <a:pPr/>
            <a:r>
              <a:t>Challenge: Unified BI across multiple real estate platforms</a:t>
            </a:r>
          </a:p>
          <a:p>
            <a:br/>
            <a:pPr/>
            <a:r>
              <a:t>Solution:</a:t>
            </a:r>
          </a:p>
          <a:p>
            <a:pPr lvl="1"/>
            <a:r>
              <a:t>• Enterprise Power BI suite serving 500+ users</a:t>
            </a:r>
          </a:p>
          <a:p>
            <a:pPr lvl="1"/>
            <a:r>
              <a:t>• 10M+ transactions processed monthly</a:t>
            </a:r>
          </a:p>
          <a:p>
            <a:pPr lvl="1"/>
            <a:r>
              <a:t>• 150+ DAX measures for complex calculations</a:t>
            </a:r>
          </a:p>
          <a:p>
            <a:br/>
            <a:pPr/>
            <a:r>
              <a:t>Impact:</a:t>
            </a:r>
          </a:p>
          <a:p>
            <a:pPr lvl="1"/>
            <a:r>
              <a:t>• 40% faster insights | €2B+ portfolio | Audit-ready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Performance Dashboard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Enpal | BI Analyst | June-Sept 2023</a:t>
            </a:r>
          </a:p>
          <a:p/>
          <a:p/>
          <a:p>
            <a:pPr/>
            <a:r>
              <a:t>Challenge: Real-time financial tracking for solar energy growth</a:t>
            </a:r>
          </a:p>
          <a:p>
            <a:br/>
            <a:pPr/>
            <a:r>
              <a:t>Solution:</a:t>
            </a:r>
          </a:p>
          <a:p>
            <a:pPr lvl="1"/>
            <a:r>
              <a:t>• Executive dashboard tracking €100M+ revenue</a:t>
            </a:r>
          </a:p>
          <a:p>
            <a:pPr lvl="1"/>
            <a:r>
              <a:t>• Complex DAX for CAC, LTV, payback calculations</a:t>
            </a:r>
          </a:p>
          <a:p>
            <a:pPr lvl="1"/>
            <a:r>
              <a:t>• 95% forecast accuracy predictive models</a:t>
            </a:r>
          </a:p>
          <a:p>
            <a:br/>
            <a:pPr/>
            <a:r>
              <a:t>Impact:</a:t>
            </a:r>
          </a:p>
          <a:p>
            <a:pPr lvl="1"/>
            <a:r>
              <a:t>• Real-time visibility | 25% better forecasting | 20 hrs/week saved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Intelligence &amp; Strategy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SHIJI Group | BI Analyst | Sept 2022-April 2023</a:t>
            </a:r>
          </a:p>
          <a:p/>
          <a:p/>
          <a:p>
            <a:pPr/>
            <a:r>
              <a:t>Challenge: Optimize global sales operations</a:t>
            </a:r>
          </a:p>
          <a:p>
            <a:br/>
            <a:pPr/>
            <a:r>
              <a:t>Solution:</a:t>
            </a:r>
          </a:p>
          <a:p>
            <a:pPr lvl="1"/>
            <a:r>
              <a:t>• 30% improvement in sales visibility</a:t>
            </a:r>
          </a:p>
          <a:p>
            <a:pPr lvl="1"/>
            <a:r>
              <a:t>• 24-month projection models</a:t>
            </a:r>
          </a:p>
          <a:p>
            <a:pPr lvl="1"/>
            <a:r>
              <a:t>• Territory analysis for 50+ countries</a:t>
            </a:r>
          </a:p>
          <a:p>
            <a:br/>
            <a:pPr/>
            <a:r>
              <a:t>Impact:</a:t>
            </a:r>
          </a:p>
          <a:p>
            <a:pPr lvl="1"/>
            <a:r>
              <a:t>• €5M+ opportunities | 15% shorter sales cycle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Demonstrations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Customer Journey Analytics (Enpal Case)</a:t>
            </a:r>
          </a:p>
          <a:p/>
          <a:p>
            <a:pPr lvl="1"/>
            <a:r>
              <a:t>• Multi-stage funnel visualization</a:t>
            </a:r>
          </a:p>
          <a:p>
            <a:pPr lvl="1"/>
            <a:r>
              <a:t>• Lead response optimization</a:t>
            </a:r>
          </a:p>
          <a:p>
            <a:pPr lvl="1"/>
            <a:r>
              <a:t>• Predictive installation models</a:t>
            </a:r>
          </a:p>
          <a:p>
            <a:br/>
            <a:pPr/>
            <a:r>
              <a:t>Revenue Analytics Platform (SHIJI Case)</a:t>
            </a:r>
          </a:p>
          <a:p>
            <a:pPr lvl="1"/>
            <a:r>
              <a:t>• Time-series decomposition</a:t>
            </a:r>
          </a:p>
          <a:p>
            <a:pPr lvl="1"/>
            <a:r>
              <a:t>• Customer lifetime value</a:t>
            </a:r>
          </a:p>
          <a:p>
            <a:pPr lvl="1"/>
            <a:r>
              <a:t>• Churn prediction (85% accuracy)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Professional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2023-Present: Data Model Manager - AVIV Group</a:t>
            </a:r>
          </a:p>
          <a:p>
            <a:r>
              <a:t>Leading enterprise BI strategy for real estate platform</a:t>
            </a:r>
          </a:p>
          <a:p/>
          <a:p>
            <a:r>
              <a:t>2023: BI Analyst - Enpal</a:t>
            </a:r>
          </a:p>
          <a:p>
            <a:r>
              <a:t>Financial dashboards for solar energy sector</a:t>
            </a:r>
          </a:p>
          <a:p/>
          <a:p>
            <a:r>
              <a:t>2022-2023: BI Analyst - SHIJI Group</a:t>
            </a:r>
          </a:p>
          <a:p>
            <a:r>
              <a:t>Sales intelligence and strategy platform</a:t>
            </a:r>
          </a:p>
          <a:p/>
          <a:p>
            <a:r>
              <a:t>2019-2022: Team Manager - Sykes Enterprises</a:t>
            </a:r>
          </a:p>
          <a:p>
            <a:r>
              <a:t>BI and operations reporting for 12-18 member team</a:t>
            </a:r>
          </a:p>
          <a:p/>
          <a:p>
            <a:r>
              <a:t>Education:</a:t>
            </a:r>
          </a:p>
          <a:p>
            <a:r>
              <a:t>• M.Sc. Geodesy &amp; Geoinformation (2025) - TU Berlin</a:t>
            </a:r>
          </a:p>
          <a:p>
            <a:r>
              <a:t>• B.Sc. Civil Engineering (2012) - Mansoura University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