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7" r:id="rId4"/>
    <p:sldId id="268" r:id="rId5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4.12.2022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4.12.2022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846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212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smtClean="0"/>
              <a:t>Asıl alt başlık stilini düzenlemek için tıklatın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4.12.2022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4.12.2022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4.12.2022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4.12.2022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4.12.2022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4.12.2022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4.12.2022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4.12.2022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4.12.2022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smtClean="0"/>
              <a:t>Resim eklemek için simgeyi tıklatın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4.12.2022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4.12.2022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17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5" Type="http://schemas.openxmlformats.org/officeDocument/2006/relationships/image" Target="../media/image1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712910" y="762000"/>
            <a:ext cx="8763001" cy="1905000"/>
          </a:xfrm>
        </p:spPr>
        <p:txBody>
          <a:bodyPr rtlCol="0"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9600" i="1" dirty="0" smtClean="0"/>
              <a:t/>
            </a:r>
            <a:br>
              <a:rPr lang="en-US" sz="9600" i="1" dirty="0" smtClean="0"/>
            </a:br>
            <a:r>
              <a:rPr lang="en-US" sz="9600" i="1" dirty="0"/>
              <a:t/>
            </a:r>
            <a:br>
              <a:rPr lang="en-US" sz="9600" i="1" dirty="0"/>
            </a:br>
            <a:r>
              <a:rPr lang="en-US" sz="4000" i="1" dirty="0" smtClean="0">
                <a:solidFill>
                  <a:schemeClr val="accent1"/>
                </a:solidFill>
              </a:rPr>
              <a:t>Sorting Algorithm</a:t>
            </a:r>
            <a:r>
              <a:rPr lang="en-US" sz="9600" i="1" dirty="0" smtClean="0"/>
              <a:t/>
            </a:r>
            <a:br>
              <a:rPr lang="en-US" sz="9600" i="1" dirty="0" smtClean="0"/>
            </a:br>
            <a:r>
              <a:rPr lang="en-US" sz="9600" b="1" i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MERGE</a:t>
            </a:r>
            <a:r>
              <a:rPr lang="az-Latn-AZ" sz="9600" b="1" i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9600" b="1" i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SORT</a:t>
            </a:r>
            <a:endParaRPr lang="tr-TR" sz="9600" b="1" i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31912" y="4038600"/>
            <a:ext cx="9143999" cy="2286000"/>
          </a:xfrm>
        </p:spPr>
        <p:txBody>
          <a:bodyPr rtlCol="0"/>
          <a:lstStyle/>
          <a:p>
            <a:pPr rtl="0"/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Divide and Conquer (</a:t>
            </a:r>
            <a:r>
              <a:rPr lang="az-Latn-AZ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böl və fəth et)</a:t>
            </a:r>
          </a:p>
          <a:p>
            <a:pPr rtl="0"/>
            <a:endParaRPr lang="az-Latn-AZ" dirty="0"/>
          </a:p>
          <a:p>
            <a:pPr rtl="0"/>
            <a:r>
              <a:rPr lang="az-Latn-AZ" sz="2800" dirty="0" smtClean="0"/>
              <a:t>1). </a:t>
            </a:r>
            <a:r>
              <a:rPr lang="az-Latn-AZ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 (böl)</a:t>
            </a:r>
          </a:p>
          <a:p>
            <a:pPr rtl="0"/>
            <a:r>
              <a:rPr lang="az-Latn-AZ" sz="2800" dirty="0" smtClean="0"/>
              <a:t>2). Sort (çeşidlə)</a:t>
            </a:r>
          </a:p>
          <a:p>
            <a:pPr rtl="0"/>
            <a:r>
              <a:rPr lang="az-Latn-AZ" sz="2800" dirty="0" smtClean="0"/>
              <a:t>3). Merge (birləşdir</a:t>
            </a:r>
            <a:r>
              <a:rPr lang="az-Latn-AZ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az-Latn-AZ" sz="3600" i="1" dirty="0" smtClean="0"/>
              <a:t>Birləşdirmə Çeşidlənməsi Rekursiv Şəkildə Həyata Keçirilir.</a:t>
            </a:r>
            <a:endParaRPr lang="tr-TR" sz="3600" i="1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217612" y="2286000"/>
            <a:ext cx="9144000" cy="4267200"/>
          </a:xfrm>
        </p:spPr>
        <p:txBody>
          <a:bodyPr rtlCol="0"/>
          <a:lstStyle/>
          <a:p>
            <a:pPr rtl="0"/>
            <a:r>
              <a:rPr lang="az-Latn-AZ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İlk öncə bir massiv götürürük.</a:t>
            </a:r>
            <a:endParaRPr lang="tr-TR" sz="28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rtl="0"/>
            <a:r>
              <a:rPr lang="az-Latn-AZ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Hər yarıda yalnız bir element əldə edənə qədər</a:t>
            </a:r>
          </a:p>
          <a:p>
            <a:pPr marL="0" indent="0">
              <a:buNone/>
            </a:pPr>
            <a:r>
              <a:rPr lang="az-Latn-AZ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ortadan bölməyə davam </a:t>
            </a:r>
            <a:r>
              <a:rPr lang="az-Latn-AZ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edirik.</a:t>
            </a:r>
            <a:endParaRPr lang="tr-TR" sz="28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rtl="0"/>
            <a:r>
              <a:rPr lang="az-Latn-AZ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Alt massivləri çeşidləyirik.</a:t>
            </a:r>
          </a:p>
          <a:p>
            <a:pPr rtl="0"/>
            <a:r>
              <a:rPr lang="az-Latn-AZ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Çeşidlənmiş massivi əldə etmək üçün onları yenidən birləşdiririk</a:t>
            </a:r>
            <a:r>
              <a:rPr lang="az-Latn-AZ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az-Latn-AZ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az-Latn-AZ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Misal Olaraq Aşağıdakı Çeşidlənməmiş Massivi Göstərə Bilərik</a:t>
            </a:r>
            <a:endParaRPr lang="tr-T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4" r="15723" b="82900"/>
          <a:stretch/>
        </p:blipFill>
        <p:spPr>
          <a:xfrm>
            <a:off x="3884612" y="1752600"/>
            <a:ext cx="4648200" cy="762000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4"/>
          <a:srcRect l="8733" t="28278" r="57210" b="55563"/>
          <a:stretch/>
        </p:blipFill>
        <p:spPr>
          <a:xfrm>
            <a:off x="3359279" y="2643786"/>
            <a:ext cx="2701067" cy="65602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4"/>
          <a:srcRect l="58877" t="28692" r="7204" b="55240"/>
          <a:stretch/>
        </p:blipFill>
        <p:spPr>
          <a:xfrm>
            <a:off x="6627812" y="2643786"/>
            <a:ext cx="2537168" cy="67019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/>
          <a:srcRect l="55676" t="55226" r="26859" b="28614"/>
          <a:stretch/>
        </p:blipFill>
        <p:spPr>
          <a:xfrm>
            <a:off x="6758217" y="3513315"/>
            <a:ext cx="1165568" cy="69934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4"/>
          <a:srcRect l="27295" t="54918" r="55240" b="28923"/>
          <a:stretch/>
        </p:blipFill>
        <p:spPr>
          <a:xfrm>
            <a:off x="4709812" y="3513315"/>
            <a:ext cx="1165568" cy="69934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4"/>
          <a:srcRect l="78597" t="55211" r="3937" b="28629"/>
          <a:stretch/>
        </p:blipFill>
        <p:spPr>
          <a:xfrm>
            <a:off x="8532812" y="3512638"/>
            <a:ext cx="1165568" cy="699341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4"/>
          <a:srcRect l="4366" t="55210" r="78169" b="28631"/>
          <a:stretch/>
        </p:blipFill>
        <p:spPr>
          <a:xfrm>
            <a:off x="2894012" y="3512328"/>
            <a:ext cx="1166083" cy="69965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4" t="82695" r="78287" b="4261"/>
          <a:stretch/>
        </p:blipFill>
        <p:spPr>
          <a:xfrm>
            <a:off x="3724462" y="4496261"/>
            <a:ext cx="533400" cy="53340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" t="82695" r="90648" b="4261"/>
          <a:stretch/>
        </p:blipFill>
        <p:spPr>
          <a:xfrm>
            <a:off x="2843125" y="4514033"/>
            <a:ext cx="533400" cy="533400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 rotWithShape="1">
          <a:blip r:embed="rId5"/>
          <a:srcRect l="26432" t="7835" r="66000" b="14167"/>
          <a:stretch/>
        </p:blipFill>
        <p:spPr>
          <a:xfrm>
            <a:off x="4605799" y="4496261"/>
            <a:ext cx="533401" cy="533400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 rotWithShape="1">
          <a:blip r:embed="rId5"/>
          <a:srcRect l="39447" t="9004" r="54323" b="12999"/>
          <a:stretch/>
        </p:blipFill>
        <p:spPr>
          <a:xfrm>
            <a:off x="5487137" y="4505383"/>
            <a:ext cx="530717" cy="530717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5"/>
          <a:srcRect l="53701" t="13820" r="38888" b="9798"/>
          <a:stretch/>
        </p:blipFill>
        <p:spPr>
          <a:xfrm>
            <a:off x="6574733" y="4492531"/>
            <a:ext cx="540859" cy="540860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5"/>
          <a:srcRect l="65775" t="14022" r="26203" b="13956"/>
          <a:stretch/>
        </p:blipFill>
        <p:spPr>
          <a:xfrm>
            <a:off x="7466012" y="4480306"/>
            <a:ext cx="575231" cy="548425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5"/>
          <a:srcRect l="91009" t="10456" r="998" b="9950"/>
          <a:stretch/>
        </p:blipFill>
        <p:spPr>
          <a:xfrm>
            <a:off x="9317314" y="4480644"/>
            <a:ext cx="583257" cy="534554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 rotWithShape="1">
          <a:blip r:embed="rId5"/>
          <a:srcRect l="78327" t="13507" r="14242" b="11163"/>
          <a:stretch/>
        </p:blipFill>
        <p:spPr>
          <a:xfrm>
            <a:off x="8391663" y="4487521"/>
            <a:ext cx="575231" cy="5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94245" y="186203"/>
            <a:ext cx="9143998" cy="1020762"/>
          </a:xfrm>
        </p:spPr>
        <p:txBody>
          <a:bodyPr rtlCol="0"/>
          <a:lstStyle/>
          <a:p>
            <a:pPr algn="ctr" rtl="0"/>
            <a:r>
              <a:rPr lang="az-Latn-AZ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Növbəti Mərhələdə Massivi Çeşidləyib Birləşdiririk.</a:t>
            </a:r>
            <a:endParaRPr lang="tr-T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İçerik Yer Tutucusu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22" y="1828800"/>
            <a:ext cx="639909" cy="685800"/>
          </a:xfr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494" y="1828800"/>
            <a:ext cx="634150" cy="68580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01" y="1828799"/>
            <a:ext cx="634150" cy="68580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93" y="1828799"/>
            <a:ext cx="634150" cy="685801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85" y="1828799"/>
            <a:ext cx="640992" cy="685801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19" y="1828799"/>
            <a:ext cx="625677" cy="685801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338" y="1825562"/>
            <a:ext cx="625677" cy="689038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972" y="1825561"/>
            <a:ext cx="625677" cy="689039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53" y="2802326"/>
            <a:ext cx="1210590" cy="728825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53" y="2802325"/>
            <a:ext cx="1210591" cy="728825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54" y="2802324"/>
            <a:ext cx="1210591" cy="728825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55" y="2802323"/>
            <a:ext cx="1210591" cy="728825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3818875"/>
            <a:ext cx="2409259" cy="741310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818871"/>
            <a:ext cx="2409259" cy="741312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5" t="65954" r="17861" b="6696"/>
          <a:stretch/>
        </p:blipFill>
        <p:spPr>
          <a:xfrm>
            <a:off x="3551640" y="4847905"/>
            <a:ext cx="4981859" cy="7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Yazı tahtası eğitim sunusu (geniş ekran)</Template>
  <TotalTime>167</TotalTime>
  <Words>84</Words>
  <Application>Microsoft Office PowerPoint</Application>
  <PresentationFormat>Özel</PresentationFormat>
  <Paragraphs>18</Paragraphs>
  <Slides>4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Yazı Tahtası 16x9</vt:lpstr>
      <vt:lpstr>  Sorting Algorithm MERGE SORT</vt:lpstr>
      <vt:lpstr>Birləşdirmə Çeşidlənməsi Rekursiv Şəkildə Həyata Keçirilir.</vt:lpstr>
      <vt:lpstr>Misal Olaraq Aşağıdakı Çeşidlənməmiş Massivi Göstərə Bilərik</vt:lpstr>
      <vt:lpstr>Növbəti Mərhələdə Massivi Çeşidləyib Birləşdiririk.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 MERGE SORT</dc:title>
  <dc:creator>User</dc:creator>
  <cp:lastModifiedBy>User</cp:lastModifiedBy>
  <cp:revision>19</cp:revision>
  <dcterms:created xsi:type="dcterms:W3CDTF">2022-12-02T20:11:37Z</dcterms:created>
  <dcterms:modified xsi:type="dcterms:W3CDTF">2022-12-03T20:18:57Z</dcterms:modified>
</cp:coreProperties>
</file>