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3"/>
  </p:notesMasterIdLst>
  <p:sldIdLst>
    <p:sldId id="256" r:id="rId2"/>
  </p:sldIdLst>
  <p:sldSz cx="12192000" cy="14400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lmer González" initials="EG" lastIdx="1" clrIdx="0">
    <p:extLst>
      <p:ext uri="{19B8F6BF-5375-455C-9EA6-DF929625EA0E}">
        <p15:presenceInfo xmlns:p15="http://schemas.microsoft.com/office/powerpoint/2012/main" userId="d53bf912d1a6156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17D00"/>
    <a:srgbClr val="4B4B4B"/>
    <a:srgbClr val="FFFF99"/>
    <a:srgbClr val="D8FEF2"/>
    <a:srgbClr val="AF0000"/>
    <a:srgbClr val="960000"/>
    <a:srgbClr val="E2B2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C4CCAB-A687-4B3F-BBEC-376CC05E9E9D}" v="78" dt="2020-06-18T02:48:30.1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087" autoAdjust="0"/>
    <p:restoredTop sz="70266" autoAdjust="0"/>
  </p:normalViewPr>
  <p:slideViewPr>
    <p:cSldViewPr snapToGrid="0">
      <p:cViewPr>
        <p:scale>
          <a:sx n="66" d="100"/>
          <a:sy n="66" d="100"/>
        </p:scale>
        <p:origin x="22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commentAuthors" Target="commentAuthors.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mer González" userId="d53bf912d1a61561" providerId="LiveId" clId="{92C4CCAB-A687-4B3F-BBEC-376CC05E9E9D}"/>
    <pc:docChg chg="undo custSel modSld modMainMaster modNotesMaster">
      <pc:chgData name="Elmer González" userId="d53bf912d1a61561" providerId="LiveId" clId="{92C4CCAB-A687-4B3F-BBEC-376CC05E9E9D}" dt="2020-06-18T03:03:23.687" v="374" actId="20577"/>
      <pc:docMkLst>
        <pc:docMk/>
      </pc:docMkLst>
      <pc:sldChg chg="addSp delSp modSp mod setBg modNotes">
        <pc:chgData name="Elmer González" userId="d53bf912d1a61561" providerId="LiveId" clId="{92C4CCAB-A687-4B3F-BBEC-376CC05E9E9D}" dt="2020-06-18T03:03:23.687" v="374" actId="20577"/>
        <pc:sldMkLst>
          <pc:docMk/>
          <pc:sldMk cId="3703221748" sldId="256"/>
        </pc:sldMkLst>
        <pc:spChg chg="add mod ord">
          <ac:chgData name="Elmer González" userId="d53bf912d1a61561" providerId="LiveId" clId="{92C4CCAB-A687-4B3F-BBEC-376CC05E9E9D}" dt="2020-06-18T02:40:01.858" v="136" actId="1076"/>
          <ac:spMkLst>
            <pc:docMk/>
            <pc:sldMk cId="3703221748" sldId="256"/>
            <ac:spMk id="2" creationId="{754C7024-6DAD-49D5-B5A2-8AACF9473CF2}"/>
          </ac:spMkLst>
        </pc:spChg>
        <pc:spChg chg="add mod">
          <ac:chgData name="Elmer González" userId="d53bf912d1a61561" providerId="LiveId" clId="{92C4CCAB-A687-4B3F-BBEC-376CC05E9E9D}" dt="2020-06-18T02:39:27.036" v="135"/>
          <ac:spMkLst>
            <pc:docMk/>
            <pc:sldMk cId="3703221748" sldId="256"/>
            <ac:spMk id="3" creationId="{667D0797-E912-4612-9AD9-0BBD3A83720D}"/>
          </ac:spMkLst>
        </pc:spChg>
        <pc:spChg chg="add mod">
          <ac:chgData name="Elmer González" userId="d53bf912d1a61561" providerId="LiveId" clId="{92C4CCAB-A687-4B3F-BBEC-376CC05E9E9D}" dt="2020-06-18T02:39:27.036" v="135"/>
          <ac:spMkLst>
            <pc:docMk/>
            <pc:sldMk cId="3703221748" sldId="256"/>
            <ac:spMk id="4" creationId="{16C2B180-E10C-41E7-A702-703C1ABB9E89}"/>
          </ac:spMkLst>
        </pc:spChg>
        <pc:spChg chg="add del mod">
          <ac:chgData name="Elmer González" userId="d53bf912d1a61561" providerId="LiveId" clId="{92C4CCAB-A687-4B3F-BBEC-376CC05E9E9D}" dt="2020-06-18T02:38:13.636" v="120" actId="478"/>
          <ac:spMkLst>
            <pc:docMk/>
            <pc:sldMk cId="3703221748" sldId="256"/>
            <ac:spMk id="5" creationId="{6439C3EC-7F53-46FE-8746-AB96918A6745}"/>
          </ac:spMkLst>
        </pc:spChg>
        <pc:spChg chg="add mod">
          <ac:chgData name="Elmer González" userId="d53bf912d1a61561" providerId="LiveId" clId="{92C4CCAB-A687-4B3F-BBEC-376CC05E9E9D}" dt="2020-06-18T03:03:23.687" v="374" actId="20577"/>
          <ac:spMkLst>
            <pc:docMk/>
            <pc:sldMk cId="3703221748" sldId="256"/>
            <ac:spMk id="6" creationId="{F282BEDF-4B6E-40A5-A738-C6D170FBE0D0}"/>
          </ac:spMkLst>
        </pc:spChg>
        <pc:spChg chg="add mod">
          <ac:chgData name="Elmer González" userId="d53bf912d1a61561" providerId="LiveId" clId="{92C4CCAB-A687-4B3F-BBEC-376CC05E9E9D}" dt="2020-06-18T02:39:27.036" v="135"/>
          <ac:spMkLst>
            <pc:docMk/>
            <pc:sldMk cId="3703221748" sldId="256"/>
            <ac:spMk id="8" creationId="{EB001657-782D-4DF3-9A38-48D8C7256B5B}"/>
          </ac:spMkLst>
        </pc:spChg>
        <pc:spChg chg="add mod">
          <ac:chgData name="Elmer González" userId="d53bf912d1a61561" providerId="LiveId" clId="{92C4CCAB-A687-4B3F-BBEC-376CC05E9E9D}" dt="2020-06-18T02:43:50.251" v="210" actId="1076"/>
          <ac:spMkLst>
            <pc:docMk/>
            <pc:sldMk cId="3703221748" sldId="256"/>
            <ac:spMk id="16" creationId="{281BA3E3-42DF-4921-808F-37BC2A2FE903}"/>
          </ac:spMkLst>
        </pc:spChg>
        <pc:spChg chg="add mod">
          <ac:chgData name="Elmer González" userId="d53bf912d1a61561" providerId="LiveId" clId="{92C4CCAB-A687-4B3F-BBEC-376CC05E9E9D}" dt="2020-06-18T02:47:53.862" v="215" actId="1076"/>
          <ac:spMkLst>
            <pc:docMk/>
            <pc:sldMk cId="3703221748" sldId="256"/>
            <ac:spMk id="23" creationId="{1C68216C-8EE0-41D7-B277-C1877BC72916}"/>
          </ac:spMkLst>
        </pc:spChg>
        <pc:spChg chg="add del mod">
          <ac:chgData name="Elmer González" userId="d53bf912d1a61561" providerId="LiveId" clId="{92C4CCAB-A687-4B3F-BBEC-376CC05E9E9D}" dt="2020-06-18T02:48:26.470" v="218"/>
          <ac:spMkLst>
            <pc:docMk/>
            <pc:sldMk cId="3703221748" sldId="256"/>
            <ac:spMk id="24" creationId="{2B47E6CF-54CE-4083-A3B1-093D5296387C}"/>
          </ac:spMkLst>
        </pc:spChg>
        <pc:spChg chg="add mod">
          <ac:chgData name="Elmer González" userId="d53bf912d1a61561" providerId="LiveId" clId="{92C4CCAB-A687-4B3F-BBEC-376CC05E9E9D}" dt="2020-06-18T02:52:17.184" v="366" actId="2710"/>
          <ac:spMkLst>
            <pc:docMk/>
            <pc:sldMk cId="3703221748" sldId="256"/>
            <ac:spMk id="25" creationId="{F23DAA49-CED5-4843-AAFB-0A733089757D}"/>
          </ac:spMkLst>
        </pc:spChg>
        <pc:grpChg chg="add mod">
          <ac:chgData name="Elmer González" userId="d53bf912d1a61561" providerId="LiveId" clId="{92C4CCAB-A687-4B3F-BBEC-376CC05E9E9D}" dt="2020-06-18T02:40:01.858" v="136" actId="1076"/>
          <ac:grpSpMkLst>
            <pc:docMk/>
            <pc:sldMk cId="3703221748" sldId="256"/>
            <ac:grpSpMk id="11" creationId="{8C39FD6F-C5E8-4B4B-A78C-69C32EC0EA56}"/>
          </ac:grpSpMkLst>
        </pc:grpChg>
        <pc:picChg chg="mod">
          <ac:chgData name="Elmer González" userId="d53bf912d1a61561" providerId="LiveId" clId="{92C4CCAB-A687-4B3F-BBEC-376CC05E9E9D}" dt="2020-06-18T02:40:06.675" v="137" actId="1076"/>
          <ac:picMkLst>
            <pc:docMk/>
            <pc:sldMk cId="3703221748" sldId="256"/>
            <ac:picMk id="10" creationId="{33EB9ABB-9765-49ED-B99F-6C4DACAA0EEB}"/>
          </ac:picMkLst>
        </pc:picChg>
        <pc:picChg chg="add mod">
          <ac:chgData name="Elmer González" userId="d53bf912d1a61561" providerId="LiveId" clId="{92C4CCAB-A687-4B3F-BBEC-376CC05E9E9D}" dt="2020-06-18T02:40:01.858" v="136" actId="1076"/>
          <ac:picMkLst>
            <pc:docMk/>
            <pc:sldMk cId="3703221748" sldId="256"/>
            <ac:picMk id="13" creationId="{CBB8527E-0FDB-465E-A4AE-4E60CF4138AF}"/>
          </ac:picMkLst>
        </pc:picChg>
        <pc:cxnChg chg="add mod">
          <ac:chgData name="Elmer González" userId="d53bf912d1a61561" providerId="LiveId" clId="{92C4CCAB-A687-4B3F-BBEC-376CC05E9E9D}" dt="2020-06-18T02:40:01.858" v="136" actId="1076"/>
          <ac:cxnSpMkLst>
            <pc:docMk/>
            <pc:sldMk cId="3703221748" sldId="256"/>
            <ac:cxnSpMk id="15" creationId="{ED3DC3E3-45A5-42F4-B2B3-84D9274609F6}"/>
          </ac:cxnSpMkLst>
        </pc:cxnChg>
        <pc:cxnChg chg="add mod">
          <ac:chgData name="Elmer González" userId="d53bf912d1a61561" providerId="LiveId" clId="{92C4CCAB-A687-4B3F-BBEC-376CC05E9E9D}" dt="2020-06-18T02:43:33.962" v="209" actId="14100"/>
          <ac:cxnSpMkLst>
            <pc:docMk/>
            <pc:sldMk cId="3703221748" sldId="256"/>
            <ac:cxnSpMk id="18" creationId="{A9AB5C4B-15E4-4D41-8EDB-5216BFEA0A73}"/>
          </ac:cxnSpMkLst>
        </pc:cxnChg>
      </pc:sldChg>
      <pc:sldMasterChg chg="modSp modSldLayout">
        <pc:chgData name="Elmer González" userId="d53bf912d1a61561" providerId="LiveId" clId="{92C4CCAB-A687-4B3F-BBEC-376CC05E9E9D}" dt="2020-06-18T02:39:27.036" v="135"/>
        <pc:sldMasterMkLst>
          <pc:docMk/>
          <pc:sldMasterMk cId="50650460" sldId="2147483685"/>
        </pc:sldMasterMkLst>
        <pc:spChg chg="mod">
          <ac:chgData name="Elmer González" userId="d53bf912d1a61561" providerId="LiveId" clId="{92C4CCAB-A687-4B3F-BBEC-376CC05E9E9D}" dt="2020-06-18T02:39:27.036" v="135"/>
          <ac:spMkLst>
            <pc:docMk/>
            <pc:sldMasterMk cId="50650460" sldId="2147483685"/>
            <ac:spMk id="2" creationId="{00000000-0000-0000-0000-000000000000}"/>
          </ac:spMkLst>
        </pc:spChg>
        <pc:spChg chg="mod">
          <ac:chgData name="Elmer González" userId="d53bf912d1a61561" providerId="LiveId" clId="{92C4CCAB-A687-4B3F-BBEC-376CC05E9E9D}" dt="2020-06-18T02:39:27.036" v="135"/>
          <ac:spMkLst>
            <pc:docMk/>
            <pc:sldMasterMk cId="50650460" sldId="2147483685"/>
            <ac:spMk id="3" creationId="{00000000-0000-0000-0000-000000000000}"/>
          </ac:spMkLst>
        </pc:spChg>
        <pc:spChg chg="mod">
          <ac:chgData name="Elmer González" userId="d53bf912d1a61561" providerId="LiveId" clId="{92C4CCAB-A687-4B3F-BBEC-376CC05E9E9D}" dt="2020-06-18T02:39:27.036" v="135"/>
          <ac:spMkLst>
            <pc:docMk/>
            <pc:sldMasterMk cId="50650460" sldId="2147483685"/>
            <ac:spMk id="4" creationId="{00000000-0000-0000-0000-000000000000}"/>
          </ac:spMkLst>
        </pc:spChg>
        <pc:spChg chg="mod">
          <ac:chgData name="Elmer González" userId="d53bf912d1a61561" providerId="LiveId" clId="{92C4CCAB-A687-4B3F-BBEC-376CC05E9E9D}" dt="2020-06-18T02:39:27.036" v="135"/>
          <ac:spMkLst>
            <pc:docMk/>
            <pc:sldMasterMk cId="50650460" sldId="2147483685"/>
            <ac:spMk id="5" creationId="{00000000-0000-0000-0000-000000000000}"/>
          </ac:spMkLst>
        </pc:spChg>
        <pc:spChg chg="mod">
          <ac:chgData name="Elmer González" userId="d53bf912d1a61561" providerId="LiveId" clId="{92C4CCAB-A687-4B3F-BBEC-376CC05E9E9D}" dt="2020-06-18T02:39:27.036" v="135"/>
          <ac:spMkLst>
            <pc:docMk/>
            <pc:sldMasterMk cId="50650460" sldId="2147483685"/>
            <ac:spMk id="6" creationId="{00000000-0000-0000-0000-000000000000}"/>
          </ac:spMkLst>
        </pc:spChg>
        <pc:spChg chg="mod">
          <ac:chgData name="Elmer González" userId="d53bf912d1a61561" providerId="LiveId" clId="{92C4CCAB-A687-4B3F-BBEC-376CC05E9E9D}" dt="2020-06-18T02:39:27.036" v="135"/>
          <ac:spMkLst>
            <pc:docMk/>
            <pc:sldMasterMk cId="50650460" sldId="2147483685"/>
            <ac:spMk id="7" creationId="{416A0E3C-60E6-4F39-BC55-5F7C224E1F7C}"/>
          </ac:spMkLst>
        </pc:spChg>
        <pc:cxnChg chg="mod">
          <ac:chgData name="Elmer González" userId="d53bf912d1a61561" providerId="LiveId" clId="{92C4CCAB-A687-4B3F-BBEC-376CC05E9E9D}" dt="2020-06-18T02:39:27.036" v="135"/>
          <ac:cxnSpMkLst>
            <pc:docMk/>
            <pc:sldMasterMk cId="50650460" sldId="2147483685"/>
            <ac:cxnSpMk id="10" creationId="{C5025DAC-8B93-4160-B017-3A274A5828C0}"/>
          </ac:cxnSpMkLst>
        </pc:cxnChg>
        <pc:sldLayoutChg chg="modSp">
          <pc:chgData name="Elmer González" userId="d53bf912d1a61561" providerId="LiveId" clId="{92C4CCAB-A687-4B3F-BBEC-376CC05E9E9D}" dt="2020-06-18T02:39:27.036" v="135"/>
          <pc:sldLayoutMkLst>
            <pc:docMk/>
            <pc:sldMasterMk cId="50650460" sldId="2147483685"/>
            <pc:sldLayoutMk cId="247700111" sldId="2147483674"/>
          </pc:sldLayoutMkLst>
          <pc:spChg chg="mod">
            <ac:chgData name="Elmer González" userId="d53bf912d1a61561" providerId="LiveId" clId="{92C4CCAB-A687-4B3F-BBEC-376CC05E9E9D}" dt="2020-06-18T02:39:27.036" v="135"/>
            <ac:spMkLst>
              <pc:docMk/>
              <pc:sldMasterMk cId="50650460" sldId="2147483685"/>
              <pc:sldLayoutMk cId="247700111" sldId="2147483674"/>
              <ac:spMk id="10" creationId="{A8E9C91B-7EAD-4562-AB0E-DFB9663AECE3}"/>
            </ac:spMkLst>
          </pc:spChg>
        </pc:sldLayoutChg>
        <pc:sldLayoutChg chg="modSp">
          <pc:chgData name="Elmer González" userId="d53bf912d1a61561" providerId="LiveId" clId="{92C4CCAB-A687-4B3F-BBEC-376CC05E9E9D}" dt="2020-06-18T02:39:27.036" v="135"/>
          <pc:sldLayoutMkLst>
            <pc:docMk/>
            <pc:sldMasterMk cId="50650460" sldId="2147483685"/>
            <pc:sldLayoutMk cId="2195884797" sldId="2147483675"/>
          </pc:sldLayoutMkLst>
          <pc:spChg chg="mod">
            <ac:chgData name="Elmer González" userId="d53bf912d1a61561" providerId="LiveId" clId="{92C4CCAB-A687-4B3F-BBEC-376CC05E9E9D}" dt="2020-06-18T02:39:27.036" v="135"/>
            <ac:spMkLst>
              <pc:docMk/>
              <pc:sldMasterMk cId="50650460" sldId="2147483685"/>
              <pc:sldLayoutMk cId="2195884797" sldId="2147483675"/>
              <ac:spMk id="2" creationId="{00000000-0000-0000-0000-000000000000}"/>
            </ac:spMkLst>
          </pc:spChg>
          <pc:spChg chg="mod">
            <ac:chgData name="Elmer González" userId="d53bf912d1a61561" providerId="LiveId" clId="{92C4CCAB-A687-4B3F-BBEC-376CC05E9E9D}" dt="2020-06-18T02:39:27.036" v="135"/>
            <ac:spMkLst>
              <pc:docMk/>
              <pc:sldMasterMk cId="50650460" sldId="2147483685"/>
              <pc:sldLayoutMk cId="2195884797" sldId="2147483675"/>
              <ac:spMk id="3" creationId="{00000000-0000-0000-0000-000000000000}"/>
            </ac:spMkLst>
          </pc:spChg>
          <pc:spChg chg="mod">
            <ac:chgData name="Elmer González" userId="d53bf912d1a61561" providerId="LiveId" clId="{92C4CCAB-A687-4B3F-BBEC-376CC05E9E9D}" dt="2020-06-18T02:39:27.036" v="135"/>
            <ac:spMkLst>
              <pc:docMk/>
              <pc:sldMasterMk cId="50650460" sldId="2147483685"/>
              <pc:sldLayoutMk cId="2195884797" sldId="2147483675"/>
              <ac:spMk id="4" creationId="{00000000-0000-0000-0000-000000000000}"/>
            </ac:spMkLst>
          </pc:spChg>
          <pc:spChg chg="mod">
            <ac:chgData name="Elmer González" userId="d53bf912d1a61561" providerId="LiveId" clId="{92C4CCAB-A687-4B3F-BBEC-376CC05E9E9D}" dt="2020-06-18T02:39:27.036" v="135"/>
            <ac:spMkLst>
              <pc:docMk/>
              <pc:sldMasterMk cId="50650460" sldId="2147483685"/>
              <pc:sldLayoutMk cId="2195884797" sldId="2147483675"/>
              <ac:spMk id="5" creationId="{00000000-0000-0000-0000-000000000000}"/>
            </ac:spMkLst>
          </pc:spChg>
          <pc:spChg chg="mod">
            <ac:chgData name="Elmer González" userId="d53bf912d1a61561" providerId="LiveId" clId="{92C4CCAB-A687-4B3F-BBEC-376CC05E9E9D}" dt="2020-06-18T02:39:27.036" v="135"/>
            <ac:spMkLst>
              <pc:docMk/>
              <pc:sldMasterMk cId="50650460" sldId="2147483685"/>
              <pc:sldLayoutMk cId="2195884797" sldId="2147483675"/>
              <ac:spMk id="6" creationId="{00000000-0000-0000-0000-000000000000}"/>
            </ac:spMkLst>
          </pc:spChg>
          <pc:spChg chg="mod">
            <ac:chgData name="Elmer González" userId="d53bf912d1a61561" providerId="LiveId" clId="{92C4CCAB-A687-4B3F-BBEC-376CC05E9E9D}" dt="2020-06-18T02:39:27.036" v="135"/>
            <ac:spMkLst>
              <pc:docMk/>
              <pc:sldMasterMk cId="50650460" sldId="2147483685"/>
              <pc:sldLayoutMk cId="2195884797" sldId="2147483675"/>
              <ac:spMk id="8" creationId="{16D90D66-BCB9-4229-A829-628874352AC0}"/>
            </ac:spMkLst>
          </pc:spChg>
        </pc:sldLayoutChg>
        <pc:sldLayoutChg chg="modSp">
          <pc:chgData name="Elmer González" userId="d53bf912d1a61561" providerId="LiveId" clId="{92C4CCAB-A687-4B3F-BBEC-376CC05E9E9D}" dt="2020-06-18T02:39:27.036" v="135"/>
          <pc:sldLayoutMkLst>
            <pc:docMk/>
            <pc:sldMasterMk cId="50650460" sldId="2147483685"/>
            <pc:sldLayoutMk cId="1051667072" sldId="2147483676"/>
          </pc:sldLayoutMkLst>
          <pc:spChg chg="mod">
            <ac:chgData name="Elmer González" userId="d53bf912d1a61561" providerId="LiveId" clId="{92C4CCAB-A687-4B3F-BBEC-376CC05E9E9D}" dt="2020-06-18T02:39:27.036" v="135"/>
            <ac:spMkLst>
              <pc:docMk/>
              <pc:sldMasterMk cId="50650460" sldId="2147483685"/>
              <pc:sldLayoutMk cId="1051667072" sldId="2147483676"/>
              <ac:spMk id="2" creationId="{00000000-0000-0000-0000-000000000000}"/>
            </ac:spMkLst>
          </pc:spChg>
          <pc:spChg chg="mod">
            <ac:chgData name="Elmer González" userId="d53bf912d1a61561" providerId="LiveId" clId="{92C4CCAB-A687-4B3F-BBEC-376CC05E9E9D}" dt="2020-06-18T02:39:27.036" v="135"/>
            <ac:spMkLst>
              <pc:docMk/>
              <pc:sldMasterMk cId="50650460" sldId="2147483685"/>
              <pc:sldLayoutMk cId="1051667072" sldId="2147483676"/>
              <ac:spMk id="3" creationId="{00000000-0000-0000-0000-000000000000}"/>
            </ac:spMkLst>
          </pc:spChg>
          <pc:spChg chg="mod">
            <ac:chgData name="Elmer González" userId="d53bf912d1a61561" providerId="LiveId" clId="{92C4CCAB-A687-4B3F-BBEC-376CC05E9E9D}" dt="2020-06-18T02:39:27.036" v="135"/>
            <ac:spMkLst>
              <pc:docMk/>
              <pc:sldMasterMk cId="50650460" sldId="2147483685"/>
              <pc:sldLayoutMk cId="1051667072" sldId="2147483676"/>
              <ac:spMk id="4" creationId="{00000000-0000-0000-0000-000000000000}"/>
            </ac:spMkLst>
          </pc:spChg>
          <pc:spChg chg="mod">
            <ac:chgData name="Elmer González" userId="d53bf912d1a61561" providerId="LiveId" clId="{92C4CCAB-A687-4B3F-BBEC-376CC05E9E9D}" dt="2020-06-18T02:39:27.036" v="135"/>
            <ac:spMkLst>
              <pc:docMk/>
              <pc:sldMasterMk cId="50650460" sldId="2147483685"/>
              <pc:sldLayoutMk cId="1051667072" sldId="2147483676"/>
              <ac:spMk id="6" creationId="{00000000-0000-0000-0000-000000000000}"/>
            </ac:spMkLst>
          </pc:spChg>
          <pc:spChg chg="mod">
            <ac:chgData name="Elmer González" userId="d53bf912d1a61561" providerId="LiveId" clId="{92C4CCAB-A687-4B3F-BBEC-376CC05E9E9D}" dt="2020-06-18T02:39:27.036" v="135"/>
            <ac:spMkLst>
              <pc:docMk/>
              <pc:sldMasterMk cId="50650460" sldId="2147483685"/>
              <pc:sldLayoutMk cId="1051667072" sldId="2147483676"/>
              <ac:spMk id="8" creationId="{DA134939-39C0-4522-A125-A13DFDA66490}"/>
            </ac:spMkLst>
          </pc:spChg>
        </pc:sldLayoutChg>
        <pc:sldLayoutChg chg="modSp">
          <pc:chgData name="Elmer González" userId="d53bf912d1a61561" providerId="LiveId" clId="{92C4CCAB-A687-4B3F-BBEC-376CC05E9E9D}" dt="2020-06-18T02:39:27.036" v="135"/>
          <pc:sldLayoutMkLst>
            <pc:docMk/>
            <pc:sldMasterMk cId="50650460" sldId="2147483685"/>
            <pc:sldLayoutMk cId="1600391615" sldId="2147483679"/>
          </pc:sldLayoutMkLst>
          <pc:spChg chg="mod">
            <ac:chgData name="Elmer González" userId="d53bf912d1a61561" providerId="LiveId" clId="{92C4CCAB-A687-4B3F-BBEC-376CC05E9E9D}" dt="2020-06-18T02:39:27.036" v="135"/>
            <ac:spMkLst>
              <pc:docMk/>
              <pc:sldMasterMk cId="50650460" sldId="2147483685"/>
              <pc:sldLayoutMk cId="1600391615" sldId="2147483679"/>
              <ac:spMk id="2" creationId="{00000000-0000-0000-0000-000000000000}"/>
            </ac:spMkLst>
          </pc:spChg>
          <pc:spChg chg="mod">
            <ac:chgData name="Elmer González" userId="d53bf912d1a61561" providerId="LiveId" clId="{92C4CCAB-A687-4B3F-BBEC-376CC05E9E9D}" dt="2020-06-18T02:39:27.036" v="135"/>
            <ac:spMkLst>
              <pc:docMk/>
              <pc:sldMasterMk cId="50650460" sldId="2147483685"/>
              <pc:sldLayoutMk cId="1600391615" sldId="2147483679"/>
              <ac:spMk id="3" creationId="{00000000-0000-0000-0000-000000000000}"/>
            </ac:spMkLst>
          </pc:spChg>
          <pc:spChg chg="mod">
            <ac:chgData name="Elmer González" userId="d53bf912d1a61561" providerId="LiveId" clId="{92C4CCAB-A687-4B3F-BBEC-376CC05E9E9D}" dt="2020-06-18T02:39:27.036" v="135"/>
            <ac:spMkLst>
              <pc:docMk/>
              <pc:sldMasterMk cId="50650460" sldId="2147483685"/>
              <pc:sldLayoutMk cId="1600391615" sldId="2147483679"/>
              <ac:spMk id="9" creationId="{E1B68A5B-D9FA-424B-A4EB-30E7223836B3}"/>
            </ac:spMkLst>
          </pc:spChg>
        </pc:sldLayoutChg>
        <pc:sldLayoutChg chg="modSp">
          <pc:chgData name="Elmer González" userId="d53bf912d1a61561" providerId="LiveId" clId="{92C4CCAB-A687-4B3F-BBEC-376CC05E9E9D}" dt="2020-06-18T02:39:27.036" v="135"/>
          <pc:sldLayoutMkLst>
            <pc:docMk/>
            <pc:sldMasterMk cId="50650460" sldId="2147483685"/>
            <pc:sldLayoutMk cId="3070763650" sldId="2147483680"/>
          </pc:sldLayoutMkLst>
          <pc:spChg chg="mod">
            <ac:chgData name="Elmer González" userId="d53bf912d1a61561" providerId="LiveId" clId="{92C4CCAB-A687-4B3F-BBEC-376CC05E9E9D}" dt="2020-06-18T02:39:27.036" v="135"/>
            <ac:spMkLst>
              <pc:docMk/>
              <pc:sldMasterMk cId="50650460" sldId="2147483685"/>
              <pc:sldLayoutMk cId="3070763650" sldId="2147483680"/>
              <ac:spMk id="2" creationId="{00000000-0000-0000-0000-000000000000}"/>
            </ac:spMkLst>
          </pc:spChg>
          <pc:spChg chg="mod">
            <ac:chgData name="Elmer González" userId="d53bf912d1a61561" providerId="LiveId" clId="{92C4CCAB-A687-4B3F-BBEC-376CC05E9E9D}" dt="2020-06-18T02:39:27.036" v="135"/>
            <ac:spMkLst>
              <pc:docMk/>
              <pc:sldMasterMk cId="50650460" sldId="2147483685"/>
              <pc:sldLayoutMk cId="3070763650" sldId="2147483680"/>
              <ac:spMk id="3" creationId="{00000000-0000-0000-0000-000000000000}"/>
            </ac:spMkLst>
          </pc:spChg>
          <pc:spChg chg="mod">
            <ac:chgData name="Elmer González" userId="d53bf912d1a61561" providerId="LiveId" clId="{92C4CCAB-A687-4B3F-BBEC-376CC05E9E9D}" dt="2020-06-18T02:39:27.036" v="135"/>
            <ac:spMkLst>
              <pc:docMk/>
              <pc:sldMasterMk cId="50650460" sldId="2147483685"/>
              <pc:sldLayoutMk cId="3070763650" sldId="2147483680"/>
              <ac:spMk id="10" creationId="{39E3965E-AC41-4711-9D10-E25ABB132D86}"/>
            </ac:spMkLst>
          </pc:spChg>
          <pc:cxnChg chg="mod">
            <ac:chgData name="Elmer González" userId="d53bf912d1a61561" providerId="LiveId" clId="{92C4CCAB-A687-4B3F-BBEC-376CC05E9E9D}" dt="2020-06-18T02:39:27.036" v="135"/>
            <ac:cxnSpMkLst>
              <pc:docMk/>
              <pc:sldMasterMk cId="50650460" sldId="2147483685"/>
              <pc:sldLayoutMk cId="3070763650" sldId="2147483680"/>
              <ac:cxnSpMk id="9" creationId="{1F5DC8C3-BA5F-4EED-BB9A-A14272BD82A1}"/>
            </ac:cxnSpMkLst>
          </pc:cxnChg>
        </pc:sldLayoutChg>
        <pc:sldLayoutChg chg="modSp">
          <pc:chgData name="Elmer González" userId="d53bf912d1a61561" providerId="LiveId" clId="{92C4CCAB-A687-4B3F-BBEC-376CC05E9E9D}" dt="2020-06-18T02:39:27.036" v="135"/>
          <pc:sldLayoutMkLst>
            <pc:docMk/>
            <pc:sldMasterMk cId="50650460" sldId="2147483685"/>
            <pc:sldLayoutMk cId="762823652" sldId="2147483682"/>
          </pc:sldLayoutMkLst>
          <pc:spChg chg="mod">
            <ac:chgData name="Elmer González" userId="d53bf912d1a61561" providerId="LiveId" clId="{92C4CCAB-A687-4B3F-BBEC-376CC05E9E9D}" dt="2020-06-18T02:39:27.036" v="135"/>
            <ac:spMkLst>
              <pc:docMk/>
              <pc:sldMasterMk cId="50650460" sldId="2147483685"/>
              <pc:sldLayoutMk cId="762823652" sldId="2147483682"/>
              <ac:spMk id="2" creationId="{00000000-0000-0000-0000-000000000000}"/>
            </ac:spMkLst>
          </pc:spChg>
          <pc:spChg chg="mod">
            <ac:chgData name="Elmer González" userId="d53bf912d1a61561" providerId="LiveId" clId="{92C4CCAB-A687-4B3F-BBEC-376CC05E9E9D}" dt="2020-06-18T02:39:27.036" v="135"/>
            <ac:spMkLst>
              <pc:docMk/>
              <pc:sldMasterMk cId="50650460" sldId="2147483685"/>
              <pc:sldLayoutMk cId="762823652" sldId="2147483682"/>
              <ac:spMk id="3" creationId="{00000000-0000-0000-0000-000000000000}"/>
            </ac:spMkLst>
          </pc:spChg>
          <pc:spChg chg="mod">
            <ac:chgData name="Elmer González" userId="d53bf912d1a61561" providerId="LiveId" clId="{92C4CCAB-A687-4B3F-BBEC-376CC05E9E9D}" dt="2020-06-18T02:39:27.036" v="135"/>
            <ac:spMkLst>
              <pc:docMk/>
              <pc:sldMasterMk cId="50650460" sldId="2147483685"/>
              <pc:sldLayoutMk cId="762823652" sldId="2147483682"/>
              <ac:spMk id="10" creationId="{A585C21A-8B93-4657-B5DF-7EAEAD3BE127}"/>
            </ac:spMkLst>
          </pc:spChg>
          <pc:cxnChg chg="mod">
            <ac:chgData name="Elmer González" userId="d53bf912d1a61561" providerId="LiveId" clId="{92C4CCAB-A687-4B3F-BBEC-376CC05E9E9D}" dt="2020-06-18T02:39:27.036" v="135"/>
            <ac:cxnSpMkLst>
              <pc:docMk/>
              <pc:sldMasterMk cId="50650460" sldId="2147483685"/>
              <pc:sldLayoutMk cId="762823652" sldId="2147483682"/>
              <ac:cxnSpMk id="9" creationId="{459DE2C1-4C52-40A3-8959-27B2C1BEBFF6}"/>
            </ac:cxnSpMkLst>
          </pc:cxnChg>
        </pc:sldLayoutChg>
        <pc:sldLayoutChg chg="modSp">
          <pc:chgData name="Elmer González" userId="d53bf912d1a61561" providerId="LiveId" clId="{92C4CCAB-A687-4B3F-BBEC-376CC05E9E9D}" dt="2020-06-18T02:39:27.036" v="135"/>
          <pc:sldLayoutMkLst>
            <pc:docMk/>
            <pc:sldMasterMk cId="50650460" sldId="2147483685"/>
            <pc:sldLayoutMk cId="12870731" sldId="2147483683"/>
          </pc:sldLayoutMkLst>
          <pc:spChg chg="mod">
            <ac:chgData name="Elmer González" userId="d53bf912d1a61561" providerId="LiveId" clId="{92C4CCAB-A687-4B3F-BBEC-376CC05E9E9D}" dt="2020-06-18T02:39:27.036" v="135"/>
            <ac:spMkLst>
              <pc:docMk/>
              <pc:sldMasterMk cId="50650460" sldId="2147483685"/>
              <pc:sldLayoutMk cId="12870731" sldId="2147483683"/>
              <ac:spMk id="3" creationId="{00000000-0000-0000-0000-000000000000}"/>
            </ac:spMkLst>
          </pc:spChg>
          <pc:spChg chg="mod">
            <ac:chgData name="Elmer González" userId="d53bf912d1a61561" providerId="LiveId" clId="{92C4CCAB-A687-4B3F-BBEC-376CC05E9E9D}" dt="2020-06-18T02:39:27.036" v="135"/>
            <ac:spMkLst>
              <pc:docMk/>
              <pc:sldMasterMk cId="50650460" sldId="2147483685"/>
              <pc:sldLayoutMk cId="12870731" sldId="2147483683"/>
              <ac:spMk id="4" creationId="{00000000-0000-0000-0000-000000000000}"/>
            </ac:spMkLst>
          </pc:spChg>
          <pc:spChg chg="mod">
            <ac:chgData name="Elmer González" userId="d53bf912d1a61561" providerId="LiveId" clId="{92C4CCAB-A687-4B3F-BBEC-376CC05E9E9D}" dt="2020-06-18T02:39:27.036" v="135"/>
            <ac:spMkLst>
              <pc:docMk/>
              <pc:sldMasterMk cId="50650460" sldId="2147483685"/>
              <pc:sldLayoutMk cId="12870731" sldId="2147483683"/>
              <ac:spMk id="8" creationId="{00000000-0000-0000-0000-000000000000}"/>
            </ac:spMkLst>
          </pc:spChg>
        </pc:sldLayoutChg>
        <pc:sldLayoutChg chg="modSp">
          <pc:chgData name="Elmer González" userId="d53bf912d1a61561" providerId="LiveId" clId="{92C4CCAB-A687-4B3F-BBEC-376CC05E9E9D}" dt="2020-06-18T02:39:27.036" v="135"/>
          <pc:sldLayoutMkLst>
            <pc:docMk/>
            <pc:sldMasterMk cId="50650460" sldId="2147483685"/>
            <pc:sldLayoutMk cId="3893079110" sldId="2147483684"/>
          </pc:sldLayoutMkLst>
          <pc:spChg chg="mod">
            <ac:chgData name="Elmer González" userId="d53bf912d1a61561" providerId="LiveId" clId="{92C4CCAB-A687-4B3F-BBEC-376CC05E9E9D}" dt="2020-06-18T02:39:27.036" v="135"/>
            <ac:spMkLst>
              <pc:docMk/>
              <pc:sldMasterMk cId="50650460" sldId="2147483685"/>
              <pc:sldLayoutMk cId="3893079110" sldId="2147483684"/>
              <ac:spMk id="3" creationId="{00000000-0000-0000-0000-000000000000}"/>
            </ac:spMkLst>
          </pc:spChg>
          <pc:spChg chg="mod">
            <ac:chgData name="Elmer González" userId="d53bf912d1a61561" providerId="LiveId" clId="{92C4CCAB-A687-4B3F-BBEC-376CC05E9E9D}" dt="2020-06-18T02:39:27.036" v="135"/>
            <ac:spMkLst>
              <pc:docMk/>
              <pc:sldMasterMk cId="50650460" sldId="2147483685"/>
              <pc:sldLayoutMk cId="3893079110" sldId="2147483684"/>
              <ac:spMk id="4" creationId="{00000000-0000-0000-0000-000000000000}"/>
            </ac:spMkLst>
          </pc:spChg>
          <pc:spChg chg="mod">
            <ac:chgData name="Elmer González" userId="d53bf912d1a61561" providerId="LiveId" clId="{92C4CCAB-A687-4B3F-BBEC-376CC05E9E9D}" dt="2020-06-18T02:39:27.036" v="135"/>
            <ac:spMkLst>
              <pc:docMk/>
              <pc:sldMasterMk cId="50650460" sldId="2147483685"/>
              <pc:sldLayoutMk cId="3893079110" sldId="2147483684"/>
              <ac:spMk id="5" creationId="{00000000-0000-0000-0000-000000000000}"/>
            </ac:spMkLst>
          </pc:spChg>
          <pc:spChg chg="mod">
            <ac:chgData name="Elmer González" userId="d53bf912d1a61561" providerId="LiveId" clId="{92C4CCAB-A687-4B3F-BBEC-376CC05E9E9D}" dt="2020-06-18T02:39:27.036" v="135"/>
            <ac:spMkLst>
              <pc:docMk/>
              <pc:sldMasterMk cId="50650460" sldId="2147483685"/>
              <pc:sldLayoutMk cId="3893079110" sldId="2147483684"/>
              <ac:spMk id="6" creationId="{00000000-0000-0000-0000-000000000000}"/>
            </ac:spMkLst>
          </pc:spChg>
          <pc:spChg chg="mod">
            <ac:chgData name="Elmer González" userId="d53bf912d1a61561" providerId="LiveId" clId="{92C4CCAB-A687-4B3F-BBEC-376CC05E9E9D}" dt="2020-06-18T02:39:27.036" v="135"/>
            <ac:spMkLst>
              <pc:docMk/>
              <pc:sldMasterMk cId="50650460" sldId="2147483685"/>
              <pc:sldLayoutMk cId="3893079110" sldId="2147483684"/>
              <ac:spMk id="10" creationId="{00000000-0000-0000-0000-000000000000}"/>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A"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5D398F-F06A-4C4C-A81E-FF6192CC95A5}" type="datetimeFigureOut">
              <a:rPr lang="es-PA" smtClean="0"/>
              <a:t>17/jun.20</a:t>
            </a:fld>
            <a:endParaRPr lang="es-PA" dirty="0"/>
          </a:p>
        </p:txBody>
      </p:sp>
      <p:sp>
        <p:nvSpPr>
          <p:cNvPr id="4" name="Marcador de imagen de diapositiva 3"/>
          <p:cNvSpPr>
            <a:spLocks noGrp="1" noRot="1" noChangeAspect="1"/>
          </p:cNvSpPr>
          <p:nvPr>
            <p:ph type="sldImg" idx="2"/>
          </p:nvPr>
        </p:nvSpPr>
        <p:spPr>
          <a:xfrm>
            <a:off x="2122488" y="1143000"/>
            <a:ext cx="2613025" cy="3086100"/>
          </a:xfrm>
          <a:prstGeom prst="rect">
            <a:avLst/>
          </a:prstGeom>
          <a:noFill/>
          <a:ln w="12700">
            <a:solidFill>
              <a:prstClr val="black"/>
            </a:solidFill>
          </a:ln>
        </p:spPr>
        <p:txBody>
          <a:bodyPr vert="horz" lIns="91440" tIns="45720" rIns="91440" bIns="45720" rtlCol="0" anchor="ctr"/>
          <a:lstStyle/>
          <a:p>
            <a:endParaRPr lang="es-PA"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A"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CE5FBF-1CFC-479A-AB98-CD6172B0AE19}" type="slidenum">
              <a:rPr lang="es-PA" smtClean="0"/>
              <a:t>‹Nº›</a:t>
            </a:fld>
            <a:endParaRPr lang="es-PA" dirty="0"/>
          </a:p>
        </p:txBody>
      </p:sp>
    </p:spTree>
    <p:extLst>
      <p:ext uri="{BB962C8B-B14F-4D97-AF65-F5344CB8AC3E}">
        <p14:creationId xmlns:p14="http://schemas.microsoft.com/office/powerpoint/2010/main" val="282206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2122488" y="1143000"/>
            <a:ext cx="2613025" cy="3086100"/>
          </a:xfrm>
        </p:spPr>
      </p:sp>
      <p:sp>
        <p:nvSpPr>
          <p:cNvPr id="3" name="Marcador de notas 2"/>
          <p:cNvSpPr>
            <a:spLocks noGrp="1"/>
          </p:cNvSpPr>
          <p:nvPr>
            <p:ph type="body" idx="1"/>
          </p:nvPr>
        </p:nvSpPr>
        <p:spPr/>
        <p:txBody>
          <a:bodyPr/>
          <a:lstStyle/>
          <a:p>
            <a:endParaRPr lang="es-PA" dirty="0"/>
          </a:p>
        </p:txBody>
      </p:sp>
      <p:sp>
        <p:nvSpPr>
          <p:cNvPr id="4" name="Marcador de número de diapositiva 3"/>
          <p:cNvSpPr>
            <a:spLocks noGrp="1"/>
          </p:cNvSpPr>
          <p:nvPr>
            <p:ph type="sldNum" sz="quarter" idx="5"/>
          </p:nvPr>
        </p:nvSpPr>
        <p:spPr/>
        <p:txBody>
          <a:bodyPr/>
          <a:lstStyle/>
          <a:p>
            <a:fld id="{2CCE5FBF-1CFC-479A-AB98-CD6172B0AE19}" type="slidenum">
              <a:rPr lang="es-PA" smtClean="0"/>
              <a:t>1</a:t>
            </a:fld>
            <a:endParaRPr lang="es-PA" dirty="0"/>
          </a:p>
        </p:txBody>
      </p:sp>
    </p:spTree>
    <p:extLst>
      <p:ext uri="{BB962C8B-B14F-4D97-AF65-F5344CB8AC3E}">
        <p14:creationId xmlns:p14="http://schemas.microsoft.com/office/powerpoint/2010/main" val="2333672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8" y="13440199"/>
            <a:ext cx="12188825" cy="96001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1593623"/>
            <a:ext cx="10058400" cy="7488111"/>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9753746"/>
            <a:ext cx="10058400" cy="2400036"/>
          </a:xfrm>
        </p:spPr>
        <p:txBody>
          <a:bodyPr lIns="91440" rIns="91440">
            <a:normAutofit/>
          </a:bodyPr>
          <a:lstStyle>
            <a:lvl1pPr marL="0" indent="0" algn="l">
              <a:buNone/>
              <a:defRPr sz="2400" cap="all" spc="200" baseline="0">
                <a:solidFill>
                  <a:schemeClr val="tx1"/>
                </a:solidFill>
                <a:latin typeface="+mn-lt"/>
              </a:defRPr>
            </a:lvl1pPr>
            <a:lvl2pPr marL="457209" indent="0" algn="ctr">
              <a:buNone/>
              <a:defRPr sz="2400"/>
            </a:lvl2pPr>
            <a:lvl3pPr marL="914418" indent="0" algn="ctr">
              <a:buNone/>
              <a:defRPr sz="2400"/>
            </a:lvl3pPr>
            <a:lvl4pPr marL="1371627" indent="0" algn="ctr">
              <a:buNone/>
              <a:defRPr sz="2000"/>
            </a:lvl4pPr>
            <a:lvl5pPr marL="1828837" indent="0" algn="ctr">
              <a:buNone/>
              <a:defRPr sz="2000"/>
            </a:lvl5pPr>
            <a:lvl6pPr marL="2286046" indent="0" algn="ctr">
              <a:buNone/>
              <a:defRPr sz="2000"/>
            </a:lvl6pPr>
            <a:lvl7pPr marL="2743255" indent="0" algn="ctr">
              <a:buNone/>
              <a:defRPr sz="2000"/>
            </a:lvl7pPr>
            <a:lvl8pPr marL="3200464" indent="0" algn="ctr">
              <a:buNone/>
              <a:defRPr sz="2000"/>
            </a:lvl8pPr>
            <a:lvl9pPr marL="3657673"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939592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6/17/2020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070763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6/17/2020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383269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8" y="13440199"/>
            <a:ext cx="12188825" cy="96001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865742"/>
            <a:ext cx="2628900" cy="1209445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865742"/>
            <a:ext cx="7734300" cy="12094451"/>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6/17/2020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600391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6/17/2020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741585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8" y="13440199"/>
            <a:ext cx="12188825" cy="96001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1593623"/>
            <a:ext cx="10058400" cy="7488111"/>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9792147"/>
            <a:ext cx="10058400" cy="2400036"/>
          </a:xfrm>
        </p:spPr>
        <p:txBody>
          <a:bodyPr lIns="91440" rIns="91440" anchor="t" anchorCtr="0">
            <a:normAutofit/>
          </a:bodyPr>
          <a:lstStyle>
            <a:lvl1pPr marL="0" indent="0">
              <a:buNone/>
              <a:defRPr sz="2400" cap="all" spc="200" baseline="0">
                <a:solidFill>
                  <a:schemeClr val="tx1"/>
                </a:solidFill>
                <a:latin typeface="+mn-lt"/>
              </a:defRPr>
            </a:lvl1pPr>
            <a:lvl2pPr marL="457209" indent="0">
              <a:buNone/>
              <a:defRPr sz="1800">
                <a:solidFill>
                  <a:schemeClr val="tx1">
                    <a:tint val="75000"/>
                  </a:schemeClr>
                </a:solidFill>
              </a:defRPr>
            </a:lvl2pPr>
            <a:lvl3pPr marL="914418" indent="0">
              <a:buNone/>
              <a:defRPr sz="1600">
                <a:solidFill>
                  <a:schemeClr val="tx1">
                    <a:tint val="75000"/>
                  </a:schemeClr>
                </a:solidFill>
              </a:defRPr>
            </a:lvl3pPr>
            <a:lvl4pPr marL="1371627" indent="0">
              <a:buNone/>
              <a:defRPr sz="1400">
                <a:solidFill>
                  <a:schemeClr val="tx1">
                    <a:tint val="75000"/>
                  </a:schemeClr>
                </a:solidFill>
              </a:defRPr>
            </a:lvl4pPr>
            <a:lvl5pPr marL="1828837" indent="0">
              <a:buNone/>
              <a:defRPr sz="1400">
                <a:solidFill>
                  <a:schemeClr val="tx1">
                    <a:tint val="75000"/>
                  </a:schemeClr>
                </a:solidFill>
              </a:defRPr>
            </a:lvl5pPr>
            <a:lvl6pPr marL="2286046" indent="0">
              <a:buNone/>
              <a:defRPr sz="1400">
                <a:solidFill>
                  <a:schemeClr val="tx1">
                    <a:tint val="75000"/>
                  </a:schemeClr>
                </a:solidFill>
              </a:defRPr>
            </a:lvl6pPr>
            <a:lvl7pPr marL="2743255" indent="0">
              <a:buNone/>
              <a:defRPr sz="1400">
                <a:solidFill>
                  <a:schemeClr val="tx1">
                    <a:tint val="75000"/>
                  </a:schemeClr>
                </a:solidFill>
              </a:defRPr>
            </a:lvl7pPr>
            <a:lvl8pPr marL="3200464" indent="0">
              <a:buNone/>
              <a:defRPr sz="1400">
                <a:solidFill>
                  <a:schemeClr val="tx1">
                    <a:tint val="75000"/>
                  </a:schemeClr>
                </a:solidFill>
              </a:defRPr>
            </a:lvl8pPr>
            <a:lvl9pPr marL="3657673"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9417737"/>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6/17/2020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762823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601804"/>
            <a:ext cx="10058400" cy="304625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4453403"/>
            <a:ext cx="4639736" cy="78703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4453397"/>
            <a:ext cx="4639736" cy="78703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6/17/2020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2870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601804"/>
            <a:ext cx="10058400" cy="3046252"/>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4320064"/>
            <a:ext cx="4639736" cy="1546022"/>
          </a:xfrm>
        </p:spPr>
        <p:txBody>
          <a:bodyPr lIns="91440" rIns="91440" anchor="ctr">
            <a:normAutofit/>
          </a:bodyPr>
          <a:lstStyle>
            <a:lvl1pPr marL="0" indent="0">
              <a:buNone/>
              <a:defRPr sz="2000" b="0" cap="all" baseline="0">
                <a:solidFill>
                  <a:schemeClr val="tx1"/>
                </a:solidFill>
              </a:defRPr>
            </a:lvl1pPr>
            <a:lvl2pPr marL="457209" indent="0">
              <a:buNone/>
              <a:defRPr sz="2000" b="1"/>
            </a:lvl2pPr>
            <a:lvl3pPr marL="914418" indent="0">
              <a:buNone/>
              <a:defRPr sz="1800" b="1"/>
            </a:lvl3pPr>
            <a:lvl4pPr marL="1371627" indent="0">
              <a:buNone/>
              <a:defRPr sz="1600" b="1"/>
            </a:lvl4pPr>
            <a:lvl5pPr marL="1828837" indent="0">
              <a:buNone/>
              <a:defRPr sz="1600" b="1"/>
            </a:lvl5pPr>
            <a:lvl6pPr marL="2286046" indent="0">
              <a:buNone/>
              <a:defRPr sz="1600" b="1"/>
            </a:lvl6pPr>
            <a:lvl7pPr marL="2743255" indent="0">
              <a:buNone/>
              <a:defRPr sz="1600" b="1"/>
            </a:lvl7pPr>
            <a:lvl8pPr marL="3200464" indent="0">
              <a:buNone/>
              <a:defRPr sz="1600" b="1"/>
            </a:lvl8pPr>
            <a:lvl9pPr marL="3657673"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6211694"/>
            <a:ext cx="4639736" cy="61120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4320064"/>
            <a:ext cx="4639736" cy="1546022"/>
          </a:xfrm>
        </p:spPr>
        <p:txBody>
          <a:bodyPr lIns="91440" rIns="91440" anchor="ctr">
            <a:normAutofit/>
          </a:bodyPr>
          <a:lstStyle>
            <a:lvl1pPr marL="0" indent="0">
              <a:buNone/>
              <a:defRPr sz="2000" b="0" cap="all" baseline="0">
                <a:solidFill>
                  <a:schemeClr val="tx1"/>
                </a:solidFill>
              </a:defRPr>
            </a:lvl1pPr>
            <a:lvl2pPr marL="457209" indent="0">
              <a:buNone/>
              <a:defRPr sz="2000" b="1"/>
            </a:lvl2pPr>
            <a:lvl3pPr marL="914418" indent="0">
              <a:buNone/>
              <a:defRPr sz="1800" b="1"/>
            </a:lvl3pPr>
            <a:lvl4pPr marL="1371627" indent="0">
              <a:buNone/>
              <a:defRPr sz="1600" b="1"/>
            </a:lvl4pPr>
            <a:lvl5pPr marL="1828837" indent="0">
              <a:buNone/>
              <a:defRPr sz="1600" b="1"/>
            </a:lvl5pPr>
            <a:lvl6pPr marL="2286046" indent="0">
              <a:buNone/>
              <a:defRPr sz="1600" b="1"/>
            </a:lvl6pPr>
            <a:lvl7pPr marL="2743255" indent="0">
              <a:buNone/>
              <a:defRPr sz="1600" b="1"/>
            </a:lvl7pPr>
            <a:lvl8pPr marL="3200464" indent="0">
              <a:buNone/>
              <a:defRPr sz="1600" b="1"/>
            </a:lvl8pPr>
            <a:lvl9pPr marL="365767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6211694"/>
            <a:ext cx="4639736" cy="61120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6/17/2020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893079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6/17/2020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441585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8" y="13440199"/>
            <a:ext cx="12188825" cy="96001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6/17/2020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47700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1440021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9" y="1651225"/>
            <a:ext cx="3517567" cy="4396863"/>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1706694"/>
            <a:ext cx="5928344" cy="11117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8" y="6389706"/>
            <a:ext cx="3517567" cy="6434751"/>
          </a:xfrm>
        </p:spPr>
        <p:txBody>
          <a:bodyPr lIns="91440" rIns="91440">
            <a:normAutofit/>
          </a:bodyPr>
          <a:lstStyle>
            <a:lvl1pPr marL="0" indent="0">
              <a:buNone/>
              <a:defRPr sz="1800">
                <a:solidFill>
                  <a:srgbClr val="FFFFFF"/>
                </a:solidFill>
              </a:defRPr>
            </a:lvl1pPr>
            <a:lvl2pPr marL="457209" indent="0">
              <a:buNone/>
              <a:defRPr sz="1200"/>
            </a:lvl2pPr>
            <a:lvl3pPr marL="914418" indent="0">
              <a:buNone/>
              <a:defRPr sz="1000"/>
            </a:lvl3pPr>
            <a:lvl4pPr marL="1371627" indent="0">
              <a:buNone/>
              <a:defRPr sz="899"/>
            </a:lvl4pPr>
            <a:lvl5pPr marL="1828837" indent="0">
              <a:buNone/>
              <a:defRPr sz="899"/>
            </a:lvl5pPr>
            <a:lvl6pPr marL="2286046" indent="0">
              <a:buNone/>
              <a:defRPr sz="899"/>
            </a:lvl6pPr>
            <a:lvl7pPr marL="2743255" indent="0">
              <a:buNone/>
              <a:defRPr sz="899"/>
            </a:lvl7pPr>
            <a:lvl8pPr marL="3200464" indent="0">
              <a:buNone/>
              <a:defRPr sz="899"/>
            </a:lvl8pPr>
            <a:lvl9pPr marL="3657673" indent="0">
              <a:buNone/>
              <a:defRPr sz="899"/>
            </a:lvl9pPr>
          </a:lstStyle>
          <a:p>
            <a:pPr lvl="0"/>
            <a:r>
              <a:rPr lang="en-US"/>
              <a:t>Click to edit Master text styles</a:t>
            </a:r>
          </a:p>
        </p:txBody>
      </p:sp>
      <p:sp>
        <p:nvSpPr>
          <p:cNvPr id="5" name="Date Placeholder 4"/>
          <p:cNvSpPr>
            <a:spLocks noGrp="1"/>
          </p:cNvSpPr>
          <p:nvPr>
            <p:ph type="dt" sz="half" idx="10"/>
          </p:nvPr>
        </p:nvSpPr>
        <p:spPr>
          <a:xfrm>
            <a:off x="643464" y="13536202"/>
            <a:ext cx="3517568" cy="766680"/>
          </a:xfrm>
        </p:spPr>
        <p:txBody>
          <a:bodyPr/>
          <a:lstStyle>
            <a:lvl1pPr algn="l">
              <a:defRPr/>
            </a:lvl1pPr>
          </a:lstStyle>
          <a:p>
            <a:fld id="{92BEA474-078D-4E9B-9B14-09A87B19DC46}" type="datetime1">
              <a:rPr lang="en-US" smtClean="0"/>
              <a:t>6/17/2020</a:t>
            </a:fld>
            <a:endParaRPr lang="en-US" dirty="0"/>
          </a:p>
        </p:txBody>
      </p:sp>
      <p:sp>
        <p:nvSpPr>
          <p:cNvPr id="6" name="Footer Placeholder 5"/>
          <p:cNvSpPr>
            <a:spLocks noGrp="1"/>
          </p:cNvSpPr>
          <p:nvPr>
            <p:ph type="ftr" sz="quarter" idx="11"/>
          </p:nvPr>
        </p:nvSpPr>
        <p:spPr>
          <a:xfrm>
            <a:off x="5458984" y="13536202"/>
            <a:ext cx="5334019" cy="766680"/>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‹Nº›</a:t>
            </a:fld>
            <a:endParaRPr lang="en-US" dirty="0"/>
          </a:p>
        </p:txBody>
      </p:sp>
    </p:spTree>
    <p:extLst>
      <p:ext uri="{BB962C8B-B14F-4D97-AF65-F5344CB8AC3E}">
        <p14:creationId xmlns:p14="http://schemas.microsoft.com/office/powerpoint/2010/main" val="2195884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3" y="9613476"/>
            <a:ext cx="12188825" cy="4786737"/>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9613476"/>
          </a:xfrm>
          <a:solidFill>
            <a:schemeClr val="bg1">
              <a:lumMod val="85000"/>
            </a:schemeClr>
          </a:solidFill>
        </p:spPr>
        <p:txBody>
          <a:bodyPr lIns="457200" tIns="457200" anchor="t"/>
          <a:lstStyle>
            <a:lvl1pPr marL="0" indent="0">
              <a:buNone/>
              <a:defRPr sz="3200"/>
            </a:lvl1pPr>
            <a:lvl2pPr marL="457209" indent="0">
              <a:buNone/>
              <a:defRPr sz="2800"/>
            </a:lvl2pPr>
            <a:lvl3pPr marL="914418" indent="0">
              <a:buNone/>
              <a:defRPr sz="2400"/>
            </a:lvl3pPr>
            <a:lvl4pPr marL="1371627" indent="0">
              <a:buNone/>
              <a:defRPr sz="2000"/>
            </a:lvl4pPr>
            <a:lvl5pPr marL="1828837" indent="0">
              <a:buNone/>
              <a:defRPr sz="2000"/>
            </a:lvl5pPr>
            <a:lvl6pPr marL="2286046" indent="0">
              <a:buNone/>
              <a:defRPr sz="2000"/>
            </a:lvl6pPr>
            <a:lvl7pPr marL="2743255" indent="0">
              <a:buNone/>
              <a:defRPr sz="2000"/>
            </a:lvl7pPr>
            <a:lvl8pPr marL="3200464" indent="0">
              <a:buNone/>
              <a:defRPr sz="2000"/>
            </a:lvl8pPr>
            <a:lvl9pPr marL="3657673" indent="0">
              <a:buNone/>
              <a:defRPr sz="2000"/>
            </a:lvl9pPr>
          </a:lstStyle>
          <a:p>
            <a:r>
              <a:rPr lang="en-US" dirty="0"/>
              <a:t>Click icon to add picture</a:t>
            </a:r>
          </a:p>
        </p:txBody>
      </p:sp>
      <p:sp>
        <p:nvSpPr>
          <p:cNvPr id="2" name="Title 1"/>
          <p:cNvSpPr>
            <a:spLocks noGrp="1"/>
          </p:cNvSpPr>
          <p:nvPr>
            <p:ph type="title"/>
          </p:nvPr>
        </p:nvSpPr>
        <p:spPr>
          <a:xfrm>
            <a:off x="1097282" y="10077552"/>
            <a:ext cx="10113645" cy="15615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12000177"/>
            <a:ext cx="10113264" cy="1280019"/>
          </a:xfrm>
        </p:spPr>
        <p:txBody>
          <a:bodyPr lIns="91440" tIns="0" rIns="91440" bIns="0">
            <a:normAutofit/>
          </a:bodyPr>
          <a:lstStyle>
            <a:lvl1pPr marL="0" indent="0">
              <a:spcBef>
                <a:spcPts val="0"/>
              </a:spcBef>
              <a:spcAft>
                <a:spcPts val="600"/>
              </a:spcAft>
              <a:buNone/>
              <a:defRPr sz="1800">
                <a:solidFill>
                  <a:srgbClr val="FFFFFF"/>
                </a:solidFill>
              </a:defRPr>
            </a:lvl1pPr>
            <a:lvl2pPr marL="457209" indent="0">
              <a:buNone/>
              <a:defRPr sz="1200"/>
            </a:lvl2pPr>
            <a:lvl3pPr marL="914418" indent="0">
              <a:buNone/>
              <a:defRPr sz="1000"/>
            </a:lvl3pPr>
            <a:lvl4pPr marL="1371627" indent="0">
              <a:buNone/>
              <a:defRPr sz="899"/>
            </a:lvl4pPr>
            <a:lvl5pPr marL="1828837" indent="0">
              <a:buNone/>
              <a:defRPr sz="899"/>
            </a:lvl5pPr>
            <a:lvl6pPr marL="2286046" indent="0">
              <a:buNone/>
              <a:defRPr sz="899"/>
            </a:lvl6pPr>
            <a:lvl7pPr marL="2743255" indent="0">
              <a:buNone/>
              <a:defRPr sz="899"/>
            </a:lvl7pPr>
            <a:lvl8pPr marL="3200464" indent="0">
              <a:buNone/>
              <a:defRPr sz="899"/>
            </a:lvl8pPr>
            <a:lvl9pPr marL="3657673" indent="0">
              <a:buNone/>
              <a:defRPr sz="899"/>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6/17/2020</a:t>
            </a:fld>
            <a:endParaRPr lang="en-US" dirty="0"/>
          </a:p>
        </p:txBody>
      </p:sp>
      <p:sp>
        <p:nvSpPr>
          <p:cNvPr id="6" name="Footer Placeholder 5"/>
          <p:cNvSpPr>
            <a:spLocks noGrp="1"/>
          </p:cNvSpPr>
          <p:nvPr>
            <p:ph type="ftr" sz="quarter" idx="11"/>
          </p:nvPr>
        </p:nvSpPr>
        <p:spPr>
          <a:xfrm>
            <a:off x="1097279" y="13536870"/>
            <a:ext cx="6818262" cy="766680"/>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051667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8" y="13440199"/>
            <a:ext cx="12188825" cy="96001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601804"/>
            <a:ext cx="10058400" cy="304625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4426737"/>
            <a:ext cx="10058400" cy="789700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13536870"/>
            <a:ext cx="2584850" cy="766680"/>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6/17/2020</a:t>
            </a:fld>
            <a:endParaRPr lang="en-US" dirty="0"/>
          </a:p>
        </p:txBody>
      </p:sp>
      <p:sp>
        <p:nvSpPr>
          <p:cNvPr id="5" name="Footer Placeholder 4"/>
          <p:cNvSpPr>
            <a:spLocks noGrp="1"/>
          </p:cNvSpPr>
          <p:nvPr>
            <p:ph type="ftr" sz="quarter" idx="3"/>
          </p:nvPr>
        </p:nvSpPr>
        <p:spPr>
          <a:xfrm>
            <a:off x="1097279" y="13536870"/>
            <a:ext cx="6818262" cy="766680"/>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13536870"/>
            <a:ext cx="780010" cy="766680"/>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‹Nº›</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3984061"/>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650460"/>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78" r:id="rId6"/>
    <p:sldLayoutId id="2147483674" r:id="rId7"/>
    <p:sldLayoutId id="2147483675" r:id="rId8"/>
    <p:sldLayoutId id="2147483676" r:id="rId9"/>
    <p:sldLayoutId id="2147483677" r:id="rId10"/>
    <p:sldLayoutId id="2147483679" r:id="rId11"/>
  </p:sldLayoutIdLst>
  <p:hf sldNum="0" hdr="0" ftr="0" dt="0"/>
  <p:txStyles>
    <p:titleStyle>
      <a:lvl1pPr algn="l" defTabSz="914418" rtl="0" eaLnBrk="1" latinLnBrk="0" hangingPunct="1">
        <a:lnSpc>
          <a:spcPct val="90000"/>
        </a:lnSpc>
        <a:spcBef>
          <a:spcPct val="0"/>
        </a:spcBef>
        <a:buNone/>
        <a:defRPr sz="4701" kern="1200" spc="-50" baseline="0">
          <a:solidFill>
            <a:schemeClr val="tx1">
              <a:lumMod val="75000"/>
              <a:lumOff val="25000"/>
            </a:schemeClr>
          </a:solidFill>
          <a:latin typeface="+mj-lt"/>
          <a:ea typeface="+mj-ea"/>
          <a:cs typeface="+mj-cs"/>
        </a:defRPr>
      </a:lvl1pPr>
    </p:titleStyle>
    <p:bodyStyle>
      <a:lvl1pPr marL="91442" indent="-91442" algn="l" defTabSz="914418"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55" indent="-182884" algn="l" defTabSz="914418"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39" indent="-182884" algn="l" defTabSz="914418"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23" indent="-182884" algn="l" defTabSz="914418"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706" indent="-182884" algn="l" defTabSz="914418"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22" indent="-228605" algn="l" defTabSz="914418"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26" indent="-228605" algn="l" defTabSz="914418"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30" indent="-228605" algn="l" defTabSz="914418"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34" indent="-228605" algn="l" defTabSz="914418"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18" rtl="0" eaLnBrk="1" latinLnBrk="0" hangingPunct="1">
        <a:defRPr sz="1800" kern="1200">
          <a:solidFill>
            <a:schemeClr val="tx1"/>
          </a:solidFill>
          <a:latin typeface="+mn-lt"/>
          <a:ea typeface="+mn-ea"/>
          <a:cs typeface="+mn-cs"/>
        </a:defRPr>
      </a:lvl1pPr>
      <a:lvl2pPr marL="457209" algn="l" defTabSz="914418" rtl="0" eaLnBrk="1" latinLnBrk="0" hangingPunct="1">
        <a:defRPr sz="1800" kern="1200">
          <a:solidFill>
            <a:schemeClr val="tx1"/>
          </a:solidFill>
          <a:latin typeface="+mn-lt"/>
          <a:ea typeface="+mn-ea"/>
          <a:cs typeface="+mn-cs"/>
        </a:defRPr>
      </a:lvl2pPr>
      <a:lvl3pPr marL="914418" algn="l" defTabSz="914418" rtl="0" eaLnBrk="1" latinLnBrk="0" hangingPunct="1">
        <a:defRPr sz="1800" kern="1200">
          <a:solidFill>
            <a:schemeClr val="tx1"/>
          </a:solidFill>
          <a:latin typeface="+mn-lt"/>
          <a:ea typeface="+mn-ea"/>
          <a:cs typeface="+mn-cs"/>
        </a:defRPr>
      </a:lvl3pPr>
      <a:lvl4pPr marL="1371627" algn="l" defTabSz="914418" rtl="0" eaLnBrk="1" latinLnBrk="0" hangingPunct="1">
        <a:defRPr sz="1800" kern="1200">
          <a:solidFill>
            <a:schemeClr val="tx1"/>
          </a:solidFill>
          <a:latin typeface="+mn-lt"/>
          <a:ea typeface="+mn-ea"/>
          <a:cs typeface="+mn-cs"/>
        </a:defRPr>
      </a:lvl4pPr>
      <a:lvl5pPr marL="1828837" algn="l" defTabSz="914418" rtl="0" eaLnBrk="1" latinLnBrk="0" hangingPunct="1">
        <a:defRPr sz="1800" kern="1200">
          <a:solidFill>
            <a:schemeClr val="tx1"/>
          </a:solidFill>
          <a:latin typeface="+mn-lt"/>
          <a:ea typeface="+mn-ea"/>
          <a:cs typeface="+mn-cs"/>
        </a:defRPr>
      </a:lvl5pPr>
      <a:lvl6pPr marL="2286046" algn="l" defTabSz="914418" rtl="0" eaLnBrk="1" latinLnBrk="0" hangingPunct="1">
        <a:defRPr sz="1800" kern="1200">
          <a:solidFill>
            <a:schemeClr val="tx1"/>
          </a:solidFill>
          <a:latin typeface="+mn-lt"/>
          <a:ea typeface="+mn-ea"/>
          <a:cs typeface="+mn-cs"/>
        </a:defRPr>
      </a:lvl6pPr>
      <a:lvl7pPr marL="2743255" algn="l" defTabSz="914418" rtl="0" eaLnBrk="1" latinLnBrk="0" hangingPunct="1">
        <a:defRPr sz="1800" kern="1200">
          <a:solidFill>
            <a:schemeClr val="tx1"/>
          </a:solidFill>
          <a:latin typeface="+mn-lt"/>
          <a:ea typeface="+mn-ea"/>
          <a:cs typeface="+mn-cs"/>
        </a:defRPr>
      </a:lvl7pPr>
      <a:lvl8pPr marL="3200464" algn="l" defTabSz="914418" rtl="0" eaLnBrk="1" latinLnBrk="0" hangingPunct="1">
        <a:defRPr sz="1800" kern="1200">
          <a:solidFill>
            <a:schemeClr val="tx1"/>
          </a:solidFill>
          <a:latin typeface="+mn-lt"/>
          <a:ea typeface="+mn-ea"/>
          <a:cs typeface="+mn-cs"/>
        </a:defRPr>
      </a:lvl8pPr>
      <a:lvl9pPr marL="3657673" algn="l" defTabSz="91441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nner">
            <a:extLst>
              <a:ext uri="{FF2B5EF4-FFF2-40B4-BE49-F238E27FC236}">
                <a16:creationId xmlns:a16="http://schemas.microsoft.com/office/drawing/2014/main" id="{754C7024-6DAD-49D5-B5A2-8AACF9473CF2}"/>
              </a:ext>
            </a:extLst>
          </p:cNvPr>
          <p:cNvSpPr/>
          <p:nvPr/>
        </p:nvSpPr>
        <p:spPr>
          <a:xfrm>
            <a:off x="0" y="0"/>
            <a:ext cx="12192000" cy="128953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dirty="0"/>
          </a:p>
        </p:txBody>
      </p:sp>
      <p:pic>
        <p:nvPicPr>
          <p:cNvPr id="10" name="LOGO">
            <a:extLst>
              <a:ext uri="{FF2B5EF4-FFF2-40B4-BE49-F238E27FC236}">
                <a16:creationId xmlns:a16="http://schemas.microsoft.com/office/drawing/2014/main" id="{33EB9ABB-9765-49ED-B99F-6C4DACAA0EE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93069" y="194768"/>
            <a:ext cx="2250000" cy="900000"/>
          </a:xfrm>
          <a:prstGeom prst="rect">
            <a:avLst/>
          </a:prstGeom>
        </p:spPr>
      </p:pic>
      <p:grpSp>
        <p:nvGrpSpPr>
          <p:cNvPr id="11" name="Grupo 10">
            <a:extLst>
              <a:ext uri="{FF2B5EF4-FFF2-40B4-BE49-F238E27FC236}">
                <a16:creationId xmlns:a16="http://schemas.microsoft.com/office/drawing/2014/main" id="{8C39FD6F-C5E8-4B4B-A78C-69C32EC0EA56}"/>
              </a:ext>
            </a:extLst>
          </p:cNvPr>
          <p:cNvGrpSpPr/>
          <p:nvPr/>
        </p:nvGrpSpPr>
        <p:grpSpPr>
          <a:xfrm>
            <a:off x="6647082" y="920206"/>
            <a:ext cx="3810365" cy="369332"/>
            <a:chOff x="8038125" y="920206"/>
            <a:chExt cx="3810367" cy="369333"/>
          </a:xfrm>
        </p:grpSpPr>
        <p:sp>
          <p:nvSpPr>
            <p:cNvPr id="3" name="Rectángulo 2">
              <a:extLst>
                <a:ext uri="{FF2B5EF4-FFF2-40B4-BE49-F238E27FC236}">
                  <a16:creationId xmlns:a16="http://schemas.microsoft.com/office/drawing/2014/main" id="{667D0797-E912-4612-9AD9-0BBD3A83720D}"/>
                </a:ext>
              </a:extLst>
            </p:cNvPr>
            <p:cNvSpPr/>
            <p:nvPr/>
          </p:nvSpPr>
          <p:spPr>
            <a:xfrm>
              <a:off x="9885774" y="920206"/>
              <a:ext cx="981359" cy="369333"/>
            </a:xfrm>
            <a:prstGeom prst="rect">
              <a:avLst/>
            </a:prstGeom>
            <a:solidFill>
              <a:srgbClr val="E17D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r>
                <a:rPr lang="es-PA" dirty="0"/>
                <a:t>menu 1</a:t>
              </a:r>
            </a:p>
          </p:txBody>
        </p:sp>
        <p:sp>
          <p:nvSpPr>
            <p:cNvPr id="6" name="Rectángulo 5">
              <a:extLst>
                <a:ext uri="{FF2B5EF4-FFF2-40B4-BE49-F238E27FC236}">
                  <a16:creationId xmlns:a16="http://schemas.microsoft.com/office/drawing/2014/main" id="{F282BEDF-4B6E-40A5-A738-C6D170FBE0D0}"/>
                </a:ext>
              </a:extLst>
            </p:cNvPr>
            <p:cNvSpPr/>
            <p:nvPr/>
          </p:nvSpPr>
          <p:spPr>
            <a:xfrm>
              <a:off x="8038125" y="920206"/>
              <a:ext cx="750526" cy="3693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r>
                <a:rPr lang="es-PA" dirty="0"/>
                <a:t>Inicio</a:t>
              </a:r>
            </a:p>
          </p:txBody>
        </p:sp>
        <p:sp>
          <p:nvSpPr>
            <p:cNvPr id="4" name="Rectángulo 3">
              <a:extLst>
                <a:ext uri="{FF2B5EF4-FFF2-40B4-BE49-F238E27FC236}">
                  <a16:creationId xmlns:a16="http://schemas.microsoft.com/office/drawing/2014/main" id="{16C2B180-E10C-41E7-A702-703C1ABB9E89}"/>
                </a:ext>
              </a:extLst>
            </p:cNvPr>
            <p:cNvSpPr/>
            <p:nvPr/>
          </p:nvSpPr>
          <p:spPr>
            <a:xfrm>
              <a:off x="8904416" y="920206"/>
              <a:ext cx="981359" cy="3693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r>
                <a:rPr lang="es-PA" dirty="0"/>
                <a:t>menu 1</a:t>
              </a:r>
            </a:p>
          </p:txBody>
        </p:sp>
        <p:sp>
          <p:nvSpPr>
            <p:cNvPr id="8" name="Rectángulo 7">
              <a:extLst>
                <a:ext uri="{FF2B5EF4-FFF2-40B4-BE49-F238E27FC236}">
                  <a16:creationId xmlns:a16="http://schemas.microsoft.com/office/drawing/2014/main" id="{EB001657-782D-4DF3-9A38-48D8C7256B5B}"/>
                </a:ext>
              </a:extLst>
            </p:cNvPr>
            <p:cNvSpPr/>
            <p:nvPr/>
          </p:nvSpPr>
          <p:spPr>
            <a:xfrm>
              <a:off x="10867133" y="920206"/>
              <a:ext cx="981359" cy="3693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r>
                <a:rPr lang="es-PA" dirty="0"/>
                <a:t>menu 1</a:t>
              </a:r>
            </a:p>
          </p:txBody>
        </p:sp>
      </p:grpSp>
      <p:pic>
        <p:nvPicPr>
          <p:cNvPr id="13" name="Gráfico 12" descr="Lupa">
            <a:extLst>
              <a:ext uri="{FF2B5EF4-FFF2-40B4-BE49-F238E27FC236}">
                <a16:creationId xmlns:a16="http://schemas.microsoft.com/office/drawing/2014/main" id="{CBB8527E-0FDB-465E-A4AE-4E60CF4138A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621931" y="951649"/>
            <a:ext cx="252000" cy="252000"/>
          </a:xfrm>
          <a:prstGeom prst="rect">
            <a:avLst/>
          </a:prstGeom>
        </p:spPr>
      </p:pic>
      <p:cxnSp>
        <p:nvCxnSpPr>
          <p:cNvPr id="15" name="Conector recto 14">
            <a:extLst>
              <a:ext uri="{FF2B5EF4-FFF2-40B4-BE49-F238E27FC236}">
                <a16:creationId xmlns:a16="http://schemas.microsoft.com/office/drawing/2014/main" id="{ED3DC3E3-45A5-42F4-B2B3-84D9274609F6}"/>
              </a:ext>
            </a:extLst>
          </p:cNvPr>
          <p:cNvCxnSpPr/>
          <p:nvPr/>
        </p:nvCxnSpPr>
        <p:spPr>
          <a:xfrm>
            <a:off x="10986054" y="1203649"/>
            <a:ext cx="99391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CuadroTexto 15">
            <a:extLst>
              <a:ext uri="{FF2B5EF4-FFF2-40B4-BE49-F238E27FC236}">
                <a16:creationId xmlns:a16="http://schemas.microsoft.com/office/drawing/2014/main" id="{281BA3E3-42DF-4921-808F-37BC2A2FE903}"/>
              </a:ext>
            </a:extLst>
          </p:cNvPr>
          <p:cNvSpPr txBox="1"/>
          <p:nvPr/>
        </p:nvSpPr>
        <p:spPr>
          <a:xfrm>
            <a:off x="2699657" y="1741714"/>
            <a:ext cx="1986698" cy="1246495"/>
          </a:xfrm>
          <a:prstGeom prst="rect">
            <a:avLst/>
          </a:prstGeom>
          <a:noFill/>
        </p:spPr>
        <p:txBody>
          <a:bodyPr wrap="none" rtlCol="0">
            <a:spAutoFit/>
          </a:bodyPr>
          <a:lstStyle/>
          <a:p>
            <a:r>
              <a:rPr lang="es-PA" sz="7500" dirty="0"/>
              <a:t>Li-Fi</a:t>
            </a:r>
          </a:p>
        </p:txBody>
      </p:sp>
      <p:cxnSp>
        <p:nvCxnSpPr>
          <p:cNvPr id="18" name="Conector recto 17">
            <a:extLst>
              <a:ext uri="{FF2B5EF4-FFF2-40B4-BE49-F238E27FC236}">
                <a16:creationId xmlns:a16="http://schemas.microsoft.com/office/drawing/2014/main" id="{A9AB5C4B-15E4-4D41-8EDB-5216BFEA0A73}"/>
              </a:ext>
            </a:extLst>
          </p:cNvPr>
          <p:cNvCxnSpPr>
            <a:cxnSpLocks/>
          </p:cNvCxnSpPr>
          <p:nvPr/>
        </p:nvCxnSpPr>
        <p:spPr>
          <a:xfrm>
            <a:off x="2148114" y="1741714"/>
            <a:ext cx="0" cy="10800000"/>
          </a:xfrm>
          <a:prstGeom prst="line">
            <a:avLst/>
          </a:prstGeom>
          <a:ln w="25400">
            <a:solidFill>
              <a:srgbClr val="E17D00"/>
            </a:solidFill>
            <a:miter lim="800000"/>
          </a:ln>
        </p:spPr>
        <p:style>
          <a:lnRef idx="1">
            <a:schemeClr val="accent1"/>
          </a:lnRef>
          <a:fillRef idx="0">
            <a:schemeClr val="accent1"/>
          </a:fillRef>
          <a:effectRef idx="0">
            <a:schemeClr val="accent1"/>
          </a:effectRef>
          <a:fontRef idx="minor">
            <a:schemeClr val="tx1"/>
          </a:fontRef>
        </p:style>
      </p:cxnSp>
      <p:sp>
        <p:nvSpPr>
          <p:cNvPr id="23" name="CuadroTexto 22">
            <a:extLst>
              <a:ext uri="{FF2B5EF4-FFF2-40B4-BE49-F238E27FC236}">
                <a16:creationId xmlns:a16="http://schemas.microsoft.com/office/drawing/2014/main" id="{1C68216C-8EE0-41D7-B277-C1877BC72916}"/>
              </a:ext>
            </a:extLst>
          </p:cNvPr>
          <p:cNvSpPr txBox="1"/>
          <p:nvPr/>
        </p:nvSpPr>
        <p:spPr>
          <a:xfrm>
            <a:off x="2745410" y="3044532"/>
            <a:ext cx="8737600" cy="2308324"/>
          </a:xfrm>
          <a:prstGeom prst="rect">
            <a:avLst/>
          </a:prstGeom>
          <a:noFill/>
        </p:spPr>
        <p:txBody>
          <a:bodyPr wrap="square">
            <a:spAutoFit/>
          </a:bodyPr>
          <a:lstStyle/>
          <a:p>
            <a:r>
              <a:rPr lang="es-PA" dirty="0"/>
              <a:t>Lorem ipsum dolor sit amet, consectetur adipiscing elit. Praesent accumsan neque quis cursus rhoncus. Nulla in dictum elit, quis auctor eros. Cras sollicitudin convallis leo, eget mattis erat tempus ac. Aliquam id tellus nec risus varius volutpat. Aliquam urna eros, molestie eget viverra sed, posuere hendrerit odio. Pellentesque purus dolor, ullamcorper eu maximus vitae, pulvinar sed sem. Aliquam hendrerit pharetra nisl vitae pretium. Phasellus viverra eget augue vel vulputate. In ut libero sit amet urna egestas feugiat ac in lectus. Maecenas quis aliquam lorem. Aenean lobortis tristique neque et pellentesque.</a:t>
            </a:r>
          </a:p>
        </p:txBody>
      </p:sp>
      <p:sp>
        <p:nvSpPr>
          <p:cNvPr id="25" name="CuadroTexto 24">
            <a:extLst>
              <a:ext uri="{FF2B5EF4-FFF2-40B4-BE49-F238E27FC236}">
                <a16:creationId xmlns:a16="http://schemas.microsoft.com/office/drawing/2014/main" id="{F23DAA49-CED5-4843-AAFB-0A733089757D}"/>
              </a:ext>
            </a:extLst>
          </p:cNvPr>
          <p:cNvSpPr txBox="1"/>
          <p:nvPr/>
        </p:nvSpPr>
        <p:spPr>
          <a:xfrm>
            <a:off x="193069" y="2130132"/>
            <a:ext cx="1625600" cy="6195863"/>
          </a:xfrm>
          <a:prstGeom prst="rect">
            <a:avLst/>
          </a:prstGeom>
          <a:noFill/>
        </p:spPr>
        <p:txBody>
          <a:bodyPr wrap="square" rtlCol="0">
            <a:spAutoFit/>
          </a:bodyPr>
          <a:lstStyle/>
          <a:p>
            <a:r>
              <a:rPr lang="es-PA" sz="2000" b="1" dirty="0"/>
              <a:t>Contenido</a:t>
            </a:r>
          </a:p>
          <a:p>
            <a:endParaRPr lang="es-PA" sz="2000" dirty="0"/>
          </a:p>
          <a:p>
            <a:pPr>
              <a:lnSpc>
                <a:spcPct val="150000"/>
              </a:lnSpc>
            </a:pPr>
            <a:r>
              <a:rPr lang="es-PA" sz="2000" dirty="0"/>
              <a:t>Titulo 1</a:t>
            </a:r>
          </a:p>
          <a:p>
            <a:pPr defTabSz="179388">
              <a:lnSpc>
                <a:spcPct val="150000"/>
              </a:lnSpc>
            </a:pPr>
            <a:r>
              <a:rPr lang="es-PA" sz="2000" dirty="0"/>
              <a:t>	</a:t>
            </a:r>
            <a:r>
              <a:rPr lang="es-PA" sz="2000" i="1" dirty="0"/>
              <a:t>subtitulo</a:t>
            </a:r>
            <a:endParaRPr lang="es-PA" sz="2000" dirty="0"/>
          </a:p>
          <a:p>
            <a:pPr defTabSz="179388">
              <a:lnSpc>
                <a:spcPct val="150000"/>
              </a:lnSpc>
            </a:pPr>
            <a:r>
              <a:rPr lang="es-PA" sz="2000" dirty="0"/>
              <a:t>Titulo 2</a:t>
            </a:r>
          </a:p>
          <a:p>
            <a:pPr defTabSz="179388">
              <a:lnSpc>
                <a:spcPct val="150000"/>
              </a:lnSpc>
            </a:pPr>
            <a:r>
              <a:rPr lang="es-PA" sz="2000" dirty="0"/>
              <a:t>	</a:t>
            </a:r>
            <a:r>
              <a:rPr lang="es-PA" sz="2000" i="1" dirty="0"/>
              <a:t>subtitulo	</a:t>
            </a:r>
          </a:p>
          <a:p>
            <a:pPr defTabSz="179388">
              <a:lnSpc>
                <a:spcPct val="150000"/>
              </a:lnSpc>
            </a:pPr>
            <a:r>
              <a:rPr lang="es-PA" sz="2000" i="1" dirty="0"/>
              <a:t>	subtitulo</a:t>
            </a:r>
            <a:endParaRPr lang="es-PA" sz="2000" dirty="0"/>
          </a:p>
          <a:p>
            <a:pPr defTabSz="179388">
              <a:lnSpc>
                <a:spcPct val="150000"/>
              </a:lnSpc>
            </a:pPr>
            <a:r>
              <a:rPr lang="es-PA" sz="2000" dirty="0"/>
              <a:t>Titulo 3</a:t>
            </a:r>
          </a:p>
          <a:p>
            <a:pPr defTabSz="179388">
              <a:lnSpc>
                <a:spcPct val="150000"/>
              </a:lnSpc>
            </a:pPr>
            <a:r>
              <a:rPr lang="es-PA" sz="2000" dirty="0"/>
              <a:t>Titulo 4</a:t>
            </a:r>
          </a:p>
          <a:p>
            <a:pPr defTabSz="179388">
              <a:lnSpc>
                <a:spcPct val="150000"/>
              </a:lnSpc>
            </a:pPr>
            <a:r>
              <a:rPr lang="es-PA" sz="2000" dirty="0"/>
              <a:t>	 </a:t>
            </a:r>
            <a:r>
              <a:rPr lang="es-PA" sz="2000" i="1" dirty="0"/>
              <a:t>subtitulo</a:t>
            </a:r>
            <a:endParaRPr lang="es-PA" sz="2000" dirty="0"/>
          </a:p>
          <a:p>
            <a:pPr defTabSz="179388">
              <a:lnSpc>
                <a:spcPct val="150000"/>
              </a:lnSpc>
            </a:pPr>
            <a:r>
              <a:rPr lang="es-PA" sz="2000" dirty="0"/>
              <a:t>Titulo 5</a:t>
            </a:r>
          </a:p>
          <a:p>
            <a:pPr defTabSz="179388">
              <a:lnSpc>
                <a:spcPct val="150000"/>
              </a:lnSpc>
            </a:pPr>
            <a:r>
              <a:rPr lang="es-PA" sz="2000" dirty="0"/>
              <a:t>Titulo 6</a:t>
            </a:r>
          </a:p>
          <a:p>
            <a:pPr defTabSz="179388">
              <a:lnSpc>
                <a:spcPct val="150000"/>
              </a:lnSpc>
            </a:pPr>
            <a:r>
              <a:rPr lang="es-PA" sz="2000" dirty="0"/>
              <a:t>Titulo 7</a:t>
            </a:r>
          </a:p>
          <a:p>
            <a:pPr defTabSz="179388">
              <a:lnSpc>
                <a:spcPct val="150000"/>
              </a:lnSpc>
            </a:pPr>
            <a:r>
              <a:rPr lang="es-PA" sz="2000" dirty="0"/>
              <a:t>Titulo 8</a:t>
            </a:r>
          </a:p>
        </p:txBody>
      </p:sp>
    </p:spTree>
    <p:extLst>
      <p:ext uri="{BB962C8B-B14F-4D97-AF65-F5344CB8AC3E}">
        <p14:creationId xmlns:p14="http://schemas.microsoft.com/office/powerpoint/2010/main" val="3703221748"/>
      </p:ext>
    </p:extLst>
  </p:cSld>
  <p:clrMapOvr>
    <a:masterClrMapping/>
  </p:clrMapOvr>
</p:sld>
</file>

<file path=ppt/theme/theme1.xml><?xml version="1.0" encoding="utf-8"?>
<a:theme xmlns:a="http://schemas.openxmlformats.org/drawingml/2006/main" name="RetrospectVTI">
  <a:themeElements>
    <a:clrScheme name="AnalogousFromRegularSeedLeftStep">
      <a:dk1>
        <a:srgbClr val="000000"/>
      </a:dk1>
      <a:lt1>
        <a:srgbClr val="FFFFFF"/>
      </a:lt1>
      <a:dk2>
        <a:srgbClr val="412425"/>
      </a:dk2>
      <a:lt2>
        <a:srgbClr val="E2E6E8"/>
      </a:lt2>
      <a:accent1>
        <a:srgbClr val="DF7431"/>
      </a:accent1>
      <a:accent2>
        <a:srgbClr val="CD1F24"/>
      </a:accent2>
      <a:accent3>
        <a:srgbClr val="DF317E"/>
      </a:accent3>
      <a:accent4>
        <a:srgbClr val="CD1FB5"/>
      </a:accent4>
      <a:accent5>
        <a:srgbClr val="AE31DF"/>
      </a:accent5>
      <a:accent6>
        <a:srgbClr val="6637D2"/>
      </a:accent6>
      <a:hlink>
        <a:srgbClr val="3D89B9"/>
      </a:hlink>
      <a:folHlink>
        <a:srgbClr val="7F7F7F"/>
      </a:folHlink>
    </a:clrScheme>
    <a:fontScheme name="Retrospect">
      <a:majorFont>
        <a:latin typeface="Avenir Next LT Pro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venir Next LT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TotalTime>
  <Words>145</Words>
  <Application>Microsoft Office PowerPoint</Application>
  <PresentationFormat>Personalizado</PresentationFormat>
  <Paragraphs>21</Paragraphs>
  <Slides>1</Slides>
  <Notes>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Avenir Next LT Pro</vt:lpstr>
      <vt:lpstr>Avenir Next LT Pro Light</vt:lpstr>
      <vt:lpstr>Calibri</vt:lpstr>
      <vt:lpstr>RetrospectVTI</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Elmer González</dc:creator>
  <cp:lastModifiedBy>Elmer González</cp:lastModifiedBy>
  <cp:revision>1</cp:revision>
  <dcterms:created xsi:type="dcterms:W3CDTF">2020-06-18T00:04:18Z</dcterms:created>
  <dcterms:modified xsi:type="dcterms:W3CDTF">2020-06-18T03:03:47Z</dcterms:modified>
</cp:coreProperties>
</file>