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A0E119-A543-404D-BB04-47B09DBBE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706E0D-F9CB-4215-8F46-E5AA38293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B102E9-4F82-4CA6-AFC6-9D814A47B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62546-ADE5-49A7-B1D3-0A837990C330}" type="datetimeFigureOut">
              <a:rPr lang="es-PE" smtClean="0"/>
              <a:t>10/04/2019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87D3E8-5A9F-4A12-8433-6E6279388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3313CF-9353-4E92-82DD-2C0CE9930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7346-3A99-46BB-B69C-4D079670F9A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68540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3A4B8-D5B5-4154-ACD3-7EB4F2FD1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8983888-10A8-4F5A-93A1-D1D83FA17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3F1B4A-7C97-4981-9313-5A25E0009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62546-ADE5-49A7-B1D3-0A837990C330}" type="datetimeFigureOut">
              <a:rPr lang="es-PE" smtClean="0"/>
              <a:t>10/04/2019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1234FC-058A-4146-9F65-5A716F466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5EB47E-AB59-4C5E-948D-DE393A4A4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7346-3A99-46BB-B69C-4D079670F9A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38111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56F5B36-144D-46A7-A501-0A77DF1301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71E7CCA-9AC4-4A5F-BF71-E6FFBD0D3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DDB9AA-856E-4C48-9C71-E4D6AF2F9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62546-ADE5-49A7-B1D3-0A837990C330}" type="datetimeFigureOut">
              <a:rPr lang="es-PE" smtClean="0"/>
              <a:t>10/04/2019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EE7BC2-89F7-4A7D-B912-50DA457C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A1D5AF-5369-4F29-A33D-306DC231C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7346-3A99-46BB-B69C-4D079670F9A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2237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E0A4C-3BAA-4364-B66F-D9EA3A954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FEA24B-300E-4B44-AFD2-EEB4727DE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BFF4EA-7AAA-4918-9D55-F1474AA9B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62546-ADE5-49A7-B1D3-0A837990C330}" type="datetimeFigureOut">
              <a:rPr lang="es-PE" smtClean="0"/>
              <a:t>10/04/2019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4924CF-8191-4BF4-B2D6-72682060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B69ADB-3049-44B7-8421-4407A3F5E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7346-3A99-46BB-B69C-4D079670F9A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42453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DF119-1FAF-4260-BC8C-0755AEA83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5C0A80-781D-4455-B04D-4298A0B73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A326F7-D81E-404A-AE93-0BC554F86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62546-ADE5-49A7-B1D3-0A837990C330}" type="datetimeFigureOut">
              <a:rPr lang="es-PE" smtClean="0"/>
              <a:t>10/04/2019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0F35F1-D932-404B-8FD9-D86E835B8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31FB86-B68D-4A7C-ADEE-EA69F34D1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7346-3A99-46BB-B69C-4D079670F9A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0811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AA68C9-F81D-4C21-82A0-B8D7F16E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2FB8FA-FF2A-464A-8EBF-4C36E1695E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C7767D9-85F6-46FE-AB5F-AE9705C6A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C2C7C6-D477-4503-A01E-535EE51E8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62546-ADE5-49A7-B1D3-0A837990C330}" type="datetimeFigureOut">
              <a:rPr lang="es-PE" smtClean="0"/>
              <a:t>10/04/2019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4A77C0-55ED-4761-9AD4-6CA4EDC29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95830E-3855-4A72-91F4-622672A62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7346-3A99-46BB-B69C-4D079670F9A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92701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0F5AC-F7ED-4EB6-B9D8-578D449E6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85F36E-E4E1-4FDB-82B8-D0634EB24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BC14EA8-BCAF-4320-A644-5EE1BB43B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EFFCB53-4EAF-48DB-9A35-BF02548BFF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CAE0A39-D0AF-4F82-9C74-1D083EBFAD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CB8C0CD-781E-481D-92EE-05E56818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62546-ADE5-49A7-B1D3-0A837990C330}" type="datetimeFigureOut">
              <a:rPr lang="es-PE" smtClean="0"/>
              <a:t>10/04/2019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CB65F69-99BC-4039-B5DF-6AEDD930D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554F40-6DDB-4A2E-96A9-104F62F3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7346-3A99-46BB-B69C-4D079670F9A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94346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C3C65-C550-4159-A4AB-2321D94D0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2E2E4D6-D891-44C5-8CDD-42B4BEF18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62546-ADE5-49A7-B1D3-0A837990C330}" type="datetimeFigureOut">
              <a:rPr lang="es-PE" smtClean="0"/>
              <a:t>10/04/2019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07E5FBD-7ECC-48D4-AFD2-D374F4EE8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CF16881-7887-4FDE-97D2-352E27C55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7346-3A99-46BB-B69C-4D079670F9A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9004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E19EA46-BB47-4A6B-9A76-FDBC4267F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62546-ADE5-49A7-B1D3-0A837990C330}" type="datetimeFigureOut">
              <a:rPr lang="es-PE" smtClean="0"/>
              <a:t>10/04/2019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2307D04-F6EB-40E5-982C-45AA97BF2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6ECEAD1-E725-480B-9793-D015B6322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7346-3A99-46BB-B69C-4D079670F9A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53039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0225C0-A709-449F-80AF-77227558C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8F6E17-6EB8-4593-ABCE-64E902385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5D51881-AF9C-4D56-9F75-B61D047D0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73CB73-8909-4C02-8098-C59084331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62546-ADE5-49A7-B1D3-0A837990C330}" type="datetimeFigureOut">
              <a:rPr lang="es-PE" smtClean="0"/>
              <a:t>10/04/2019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937BFB-FD70-4626-BB38-152C564D0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3B5133-287C-4B34-A2D8-FAFE8F7FE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7346-3A99-46BB-B69C-4D079670F9A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81963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33DDDA-783C-490D-B16D-817ED3195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387332A-FCA5-4CFD-AA24-319E7AB5CD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BD498C-7785-49D1-BC6F-BA78A5B44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7EFE00-ED24-4113-986B-A06C0B86A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62546-ADE5-49A7-B1D3-0A837990C330}" type="datetimeFigureOut">
              <a:rPr lang="es-PE" smtClean="0"/>
              <a:t>10/04/2019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E41608-CC8E-4966-81A2-9765D0DEC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8374E7-375F-48B4-836F-03FE00E89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7346-3A99-46BB-B69C-4D079670F9A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52956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F6FE7D8-06E3-4AC4-896E-2BBDDE7D2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20C0BC-2BC3-4B10-B0EC-4B5B8E652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9FC4DD-61A3-44D8-BCFC-D3DB1628D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62546-ADE5-49A7-B1D3-0A837990C330}" type="datetimeFigureOut">
              <a:rPr lang="es-PE" smtClean="0"/>
              <a:t>10/04/2019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ED46CA-E359-41B1-A183-783CC8B3F7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1BAC4A-C6C3-4577-BE65-DA7F51C91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47346-3A99-46BB-B69C-4D079670F9A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0242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A3B1FCCC-9B1E-4F71-81CD-FC58337AC1FB}"/>
              </a:ext>
            </a:extLst>
          </p:cNvPr>
          <p:cNvSpPr/>
          <p:nvPr/>
        </p:nvSpPr>
        <p:spPr>
          <a:xfrm>
            <a:off x="113121" y="91396"/>
            <a:ext cx="4232636" cy="29776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2B560B5-800C-424D-83EA-AE45AEE1FD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" t="16473" r="-334" b="11631"/>
          <a:stretch/>
        </p:blipFill>
        <p:spPr>
          <a:xfrm>
            <a:off x="113121" y="91396"/>
            <a:ext cx="4232636" cy="2282317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16D78FA4-544E-464B-9979-977DBC596F4E}"/>
              </a:ext>
            </a:extLst>
          </p:cNvPr>
          <p:cNvSpPr txBox="1"/>
          <p:nvPr/>
        </p:nvSpPr>
        <p:spPr>
          <a:xfrm>
            <a:off x="1234912" y="2394406"/>
            <a:ext cx="1851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INICIAL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29D91636-9540-4569-9336-0761E31802ED}"/>
              </a:ext>
            </a:extLst>
          </p:cNvPr>
          <p:cNvSpPr/>
          <p:nvPr/>
        </p:nvSpPr>
        <p:spPr>
          <a:xfrm>
            <a:off x="113121" y="3429000"/>
            <a:ext cx="4232636" cy="29776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F62386D-E66B-42E6-8BA1-3B0C9983E039}"/>
              </a:ext>
            </a:extLst>
          </p:cNvPr>
          <p:cNvSpPr txBox="1"/>
          <p:nvPr/>
        </p:nvSpPr>
        <p:spPr>
          <a:xfrm>
            <a:off x="927135" y="5732010"/>
            <a:ext cx="2467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PRIMARIA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4AC2FD4-5BC3-472D-8CD7-18A2759964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9"/>
          <a:stretch/>
        </p:blipFill>
        <p:spPr>
          <a:xfrm>
            <a:off x="113121" y="3440266"/>
            <a:ext cx="4232636" cy="2282317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EACE8AAB-0607-46DD-960A-AFCE6168A0E4}"/>
              </a:ext>
            </a:extLst>
          </p:cNvPr>
          <p:cNvSpPr/>
          <p:nvPr/>
        </p:nvSpPr>
        <p:spPr>
          <a:xfrm>
            <a:off x="6326956" y="786701"/>
            <a:ext cx="4232636" cy="29776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E228442-819E-4A0F-98F2-9AB367D44A3B}"/>
              </a:ext>
            </a:extLst>
          </p:cNvPr>
          <p:cNvSpPr txBox="1"/>
          <p:nvPr/>
        </p:nvSpPr>
        <p:spPr>
          <a:xfrm>
            <a:off x="6743427" y="3089711"/>
            <a:ext cx="3262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SECUNDARIA</a:t>
            </a:r>
          </a:p>
        </p:txBody>
      </p:sp>
      <p:pic>
        <p:nvPicPr>
          <p:cNvPr id="1026" name="Picture 2" descr="Resultado de imagen para Colegio Juana Alarco de Dammert">
            <a:extLst>
              <a:ext uri="{FF2B5EF4-FFF2-40B4-BE49-F238E27FC236}">
                <a16:creationId xmlns:a16="http://schemas.microsoft.com/office/drawing/2014/main" id="{840ADC5E-3868-4C2C-B6F5-D3F87F87EA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4" t="5834" r="4099" b="14294"/>
          <a:stretch/>
        </p:blipFill>
        <p:spPr bwMode="auto">
          <a:xfrm>
            <a:off x="6326956" y="786701"/>
            <a:ext cx="4232636" cy="228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588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B03A71E-5C7A-4AF2-A68E-85F653C424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" r="191" b="7189"/>
          <a:stretch/>
        </p:blipFill>
        <p:spPr>
          <a:xfrm>
            <a:off x="1080655" y="47745"/>
            <a:ext cx="4213411" cy="294796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F145BEB-A307-46CD-BCC4-69943618D4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010"/>
          <a:stretch/>
        </p:blipFill>
        <p:spPr>
          <a:xfrm rot="870416">
            <a:off x="489528" y="3761509"/>
            <a:ext cx="4230991" cy="294796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AE07589-7D03-42F5-BCC1-54ED04A849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189"/>
          <a:stretch/>
        </p:blipFill>
        <p:spPr>
          <a:xfrm>
            <a:off x="7037005" y="2561291"/>
            <a:ext cx="4230991" cy="294796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104852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B03A71E-5C7A-4AF2-A68E-85F653C424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" r="191" b="7189"/>
          <a:stretch/>
        </p:blipFill>
        <p:spPr>
          <a:xfrm>
            <a:off x="1080655" y="47745"/>
            <a:ext cx="4213411" cy="29479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F145BEB-A307-46CD-BCC4-69943618D4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010"/>
          <a:stretch/>
        </p:blipFill>
        <p:spPr>
          <a:xfrm>
            <a:off x="489528" y="3761509"/>
            <a:ext cx="4230991" cy="29479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AE07589-7D03-42F5-BCC1-54ED04A849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189"/>
          <a:stretch/>
        </p:blipFill>
        <p:spPr>
          <a:xfrm>
            <a:off x="7037005" y="2561291"/>
            <a:ext cx="4230991" cy="29479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608390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3</Words>
  <Application>Microsoft Office PowerPoint</Application>
  <PresentationFormat>Panorámica</PresentationFormat>
  <Paragraphs>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E. Galván O</dc:creator>
  <cp:lastModifiedBy>E. Galván O</cp:lastModifiedBy>
  <cp:revision>4</cp:revision>
  <dcterms:created xsi:type="dcterms:W3CDTF">2019-04-10T23:09:19Z</dcterms:created>
  <dcterms:modified xsi:type="dcterms:W3CDTF">2019-04-11T15:19:18Z</dcterms:modified>
</cp:coreProperties>
</file>