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436" r:id="rId5"/>
    <p:sldId id="430" r:id="rId6"/>
    <p:sldId id="431" r:id="rId7"/>
    <p:sldId id="437" r:id="rId8"/>
    <p:sldId id="432" r:id="rId9"/>
    <p:sldId id="433" r:id="rId10"/>
    <p:sldId id="434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437C2-2B35-48BB-AD38-1F1813FBADED}" v="1" dt="2023-05-30T10:44:24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5878"/>
  </p:normalViewPr>
  <p:slideViewPr>
    <p:cSldViewPr snapToGrid="0">
      <p:cViewPr varScale="1">
        <p:scale>
          <a:sx n="114" d="100"/>
          <a:sy n="114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ogaard, J.A. (Jeroen)" userId="5d8bfbb9-ac4d-4b54-995c-89502a1fc463" providerId="ADAL" clId="{2A0B744F-D621-F741-9AA8-CDFAF4D8C7B0}"/>
    <pc:docChg chg="modSld">
      <pc:chgData name="Boogaard, J.A. (Jeroen)" userId="5d8bfbb9-ac4d-4b54-995c-89502a1fc463" providerId="ADAL" clId="{2A0B744F-D621-F741-9AA8-CDFAF4D8C7B0}" dt="2022-11-16T09:51:55.052" v="256" actId="20577"/>
      <pc:docMkLst>
        <pc:docMk/>
      </pc:docMkLst>
      <pc:sldChg chg="modSp mod">
        <pc:chgData name="Boogaard, J.A. (Jeroen)" userId="5d8bfbb9-ac4d-4b54-995c-89502a1fc463" providerId="ADAL" clId="{2A0B744F-D621-F741-9AA8-CDFAF4D8C7B0}" dt="2022-11-16T09:51:55.052" v="256" actId="20577"/>
        <pc:sldMkLst>
          <pc:docMk/>
          <pc:sldMk cId="3719187077" sldId="430"/>
        </pc:sldMkLst>
        <pc:spChg chg="mod">
          <ac:chgData name="Boogaard, J.A. (Jeroen)" userId="5d8bfbb9-ac4d-4b54-995c-89502a1fc463" providerId="ADAL" clId="{2A0B744F-D621-F741-9AA8-CDFAF4D8C7B0}" dt="2022-11-16T09:07:32.978" v="7" actId="20577"/>
          <ac:spMkLst>
            <pc:docMk/>
            <pc:sldMk cId="3719187077" sldId="430"/>
            <ac:spMk id="2" creationId="{03D82206-D8B2-1003-C52C-BB3295A5856E}"/>
          </ac:spMkLst>
        </pc:spChg>
        <pc:spChg chg="mod">
          <ac:chgData name="Boogaard, J.A. (Jeroen)" userId="5d8bfbb9-ac4d-4b54-995c-89502a1fc463" providerId="ADAL" clId="{2A0B744F-D621-F741-9AA8-CDFAF4D8C7B0}" dt="2022-11-16T09:51:55.052" v="256" actId="20577"/>
          <ac:spMkLst>
            <pc:docMk/>
            <pc:sldMk cId="3719187077" sldId="430"/>
            <ac:spMk id="3" creationId="{466A0515-D319-3B2A-531B-274EC3CCE332}"/>
          </ac:spMkLst>
        </pc:spChg>
      </pc:sldChg>
    </pc:docChg>
  </pc:docChgLst>
  <pc:docChgLst>
    <pc:chgData name="Christie Berlenghi (1071988)" userId="S::1071988@hr.nl::28858b5c-1171-47b3-998d-3fdaa2a562aa" providerId="AD" clId="Web-{201437C2-2B35-48BB-AD38-1F1813FBADED}"/>
    <pc:docChg chg="addSld">
      <pc:chgData name="Christie Berlenghi (1071988)" userId="S::1071988@hr.nl::28858b5c-1171-47b3-998d-3fdaa2a562aa" providerId="AD" clId="Web-{201437C2-2B35-48BB-AD38-1F1813FBADED}" dt="2023-05-30T10:44:24.804" v="0"/>
      <pc:docMkLst>
        <pc:docMk/>
      </pc:docMkLst>
      <pc:sldChg chg="new">
        <pc:chgData name="Christie Berlenghi (1071988)" userId="S::1071988@hr.nl::28858b5c-1171-47b3-998d-3fdaa2a562aa" providerId="AD" clId="Web-{201437C2-2B35-48BB-AD38-1F1813FBADED}" dt="2023-05-30T10:44:24.804" v="0"/>
        <pc:sldMkLst>
          <pc:docMk/>
          <pc:sldMk cId="2640670208" sldId="43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E7CA-0532-B6F1-BE2C-8B1FBBDF5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2969C-59C8-2CE0-6805-63E89E5D0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DEE48-5ACF-0E8E-A8DA-B61D6F05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2BB-9858-2048-9BC5-C0CAD8E35613}" type="datetimeFigureOut">
              <a:rPr lang="en-NL" smtClean="0"/>
              <a:t>05/30/2023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9466A-E9BF-046C-A50F-383CD2EA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6CFEE-E642-B59A-49E1-44216FD4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8643-6B5A-D247-AD59-ED80F33C654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97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7434-2364-76BB-84EC-6B782CD8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95C60-E2C1-776F-ED80-A4A195985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86F56-BFA5-7DE5-A62F-BD2CEDE2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2BB-9858-2048-9BC5-C0CAD8E35613}" type="datetimeFigureOut">
              <a:rPr lang="en-NL" smtClean="0"/>
              <a:t>05/30/2023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9E24E-205B-2880-CCBF-6DE5B0E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4AA32-08A1-EBE5-7912-E4DA1A0B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8643-6B5A-D247-AD59-ED80F33C654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062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B0AD1-3369-2CC9-30AF-3013353E5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1C391-F645-07D7-9471-81D28178F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E6566-6218-EDD5-0EC5-004A878B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2BB-9858-2048-9BC5-C0CAD8E35613}" type="datetimeFigureOut">
              <a:rPr lang="en-NL" smtClean="0"/>
              <a:t>05/30/2023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E71F-FC2D-D00E-18DA-A2617DF6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C01CB-FA39-FEE9-DF33-D5AA5C71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8643-6B5A-D247-AD59-ED80F33C654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541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7C67-0737-5B0F-CFE3-71876018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CEB7D-20DB-D41F-F2FF-E344576B2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36483-3517-6CEB-8BC4-BB67452B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2BB-9858-2048-9BC5-C0CAD8E35613}" type="datetimeFigureOut">
              <a:rPr lang="en-NL" smtClean="0"/>
              <a:t>05/30/2023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B1B75-7555-F1D6-97AB-D441A58D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20EA5-1799-6BCA-2F70-F9D7EE26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8643-6B5A-D247-AD59-ED80F33C654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102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3E42-9AF8-42CA-722D-FAF3365E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9C1B1-8380-E135-419C-3D4BE4B8D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F408D-8719-2661-A217-F9F7401B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2BB-9858-2048-9BC5-C0CAD8E35613}" type="datetimeFigureOut">
              <a:rPr lang="en-NL" smtClean="0"/>
              <a:t>05/30/2023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2D76-355F-7D10-BD33-027FDA10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E5B23-15B0-888B-D606-569F941C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8643-6B5A-D247-AD59-ED80F33C654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586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B5C0-64C7-4D52-7114-DD837038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B9F83-FD0F-597F-D077-F526E3AB4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0DAAF-AAB5-F5CD-F1DE-EB25BE287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0314A-E845-7377-6BD3-43DC7003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2BB-9858-2048-9BC5-C0CAD8E35613}" type="datetimeFigureOut">
              <a:rPr lang="en-NL" smtClean="0"/>
              <a:t>05/30/2023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868BA-1F51-4B1A-83C7-5DD21CD1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104B2-53B5-3B9E-1469-B9277E1F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8643-6B5A-D247-AD59-ED80F33C654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321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71D5-F59B-BEF3-6E34-83E6572F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EA80C-EABB-4246-79C2-EB9C885E9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3AC4B-FB84-ABA8-DFD0-BB884A6BA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70638-009B-E544-6260-E0FA1B696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5DB23-7575-BB54-20FB-6EC1205CF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886D27-D7F1-7B11-7473-4261472D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2BB-9858-2048-9BC5-C0CAD8E35613}" type="datetimeFigureOut">
              <a:rPr lang="en-NL" smtClean="0"/>
              <a:t>05/30/2023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4E5B0-CC02-5C90-293F-0F3CB141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360F8-1C6E-9206-8967-C34D9AC5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8643-6B5A-D247-AD59-ED80F33C654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939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F47E-8B5D-41DE-D217-F9E4173F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7310C-A28B-D142-BEDC-D322E6F2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2BB-9858-2048-9BC5-C0CAD8E35613}" type="datetimeFigureOut">
              <a:rPr lang="en-NL" smtClean="0"/>
              <a:t>05/30/2023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5C97E-3C95-C1B7-3969-B96874AC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33712-ADC3-3230-AD20-1AE5E011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8643-6B5A-D247-AD59-ED80F33C654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078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097E66-63A1-8573-AA47-0DB0C249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2BB-9858-2048-9BC5-C0CAD8E35613}" type="datetimeFigureOut">
              <a:rPr lang="en-NL" smtClean="0"/>
              <a:t>05/30/2023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3E9F8-2255-0E1E-02B5-5852BE5F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89768-5EB7-59C0-4F3A-C1C3DC2A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8643-6B5A-D247-AD59-ED80F33C654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13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7ADE-38FC-70E0-33B4-042D1A67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B518-A007-0CE0-6E78-F1C98F941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78B4B-D33B-2FD1-B737-79C92D616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B4D86-68DD-5F03-233B-91DB476E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2BB-9858-2048-9BC5-C0CAD8E35613}" type="datetimeFigureOut">
              <a:rPr lang="en-NL" smtClean="0"/>
              <a:t>05/30/2023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688CC-E9E3-E0A7-C0CD-DFEEA15C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0C238-5FDE-BDE5-C96B-6068D0A7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8643-6B5A-D247-AD59-ED80F33C654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774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6523-CC60-7FA9-AFCC-CBA466EA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172EB-627F-9A0E-B382-99C765201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C4D45-F144-2831-A918-4A7B0EA17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8253A-D7E3-3D9E-4039-146C47BA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2BB-9858-2048-9BC5-C0CAD8E35613}" type="datetimeFigureOut">
              <a:rPr lang="en-NL" smtClean="0"/>
              <a:t>05/30/2023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B2BFF-93DE-337C-37CF-90DB3643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E2FBC-A816-52C9-0335-4A7811B7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8643-6B5A-D247-AD59-ED80F33C654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187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D9D1A-4E4F-AEB1-140F-A261011B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511DC-A0E2-7812-7595-E04568E0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F265A-D39D-FB8B-10AE-98FC51EA1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712BB-9858-2048-9BC5-C0CAD8E35613}" type="datetimeFigureOut">
              <a:rPr lang="en-NL" smtClean="0"/>
              <a:t>05/30/2023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50EA1-F56A-027E-B755-31485FECF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85E6C-6D26-CCFF-4B7C-900FB4838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A8643-6B5A-D247-AD59-ED80F33C654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315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D5F22157-18B0-4FC3-2996-8BF032AB0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0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2206-D8B2-1003-C52C-BB3295A5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NL" dirty="0"/>
              <a:t>Epic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0515-D319-3B2A-531B-274EC3CCE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lnSpcReduction="10000"/>
          </a:bodyPr>
          <a:lstStyle/>
          <a:p>
            <a:r>
              <a:rPr lang="en-NL" sz="2000" dirty="0"/>
              <a:t>Epic</a:t>
            </a:r>
            <a:br>
              <a:rPr lang="en-NL" sz="2000" u="sng" dirty="0"/>
            </a:br>
            <a:r>
              <a:rPr lang="en-NL" sz="2000" u="sng" dirty="0"/>
              <a:t>Als</a:t>
            </a:r>
            <a:r>
              <a:rPr lang="en-NL" sz="2000" dirty="0"/>
              <a:t> fruitteler </a:t>
            </a:r>
            <a:r>
              <a:rPr lang="en-NL" sz="2000" u="sng" dirty="0"/>
              <a:t>wil</a:t>
            </a:r>
            <a:r>
              <a:rPr lang="en-NL" sz="2000" dirty="0"/>
              <a:t> ik een systeem dat van een kist appels kan bepalen voor welk eindproduct de appels het meest geschikt zijn </a:t>
            </a:r>
            <a:r>
              <a:rPr lang="en-NL" sz="2000" u="sng" dirty="0"/>
              <a:t>zodat</a:t>
            </a:r>
            <a:r>
              <a:rPr lang="en-NL" sz="2000" dirty="0"/>
              <a:t> ik kosten bespaar.</a:t>
            </a:r>
          </a:p>
          <a:p>
            <a:r>
              <a:rPr lang="en-NL" sz="2000" dirty="0"/>
              <a:t>User Stories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L" sz="2000" dirty="0"/>
              <a:t>Als gebruiker wil ik dat het systeem automatisch afwijkingen in appels detecteert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L" sz="2000" dirty="0"/>
              <a:t>Als gebruiker wil ik dat appels per batch verwerkt worden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L" sz="2000" dirty="0"/>
              <a:t>Als gebruiker wil ik dat het systeem statistische gegevens van batches bijhoudt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L" sz="2000" dirty="0"/>
              <a:t>Als gebruiker wil ik statistieken kunnen uitvragen via een chat interface</a:t>
            </a:r>
          </a:p>
        </p:txBody>
      </p:sp>
      <p:pic>
        <p:nvPicPr>
          <p:cNvPr id="15" name="Picture 4" descr="Bovenaanzicht van vers geplukte appels">
            <a:extLst>
              <a:ext uri="{FF2B5EF4-FFF2-40B4-BE49-F238E27FC236}">
                <a16:creationId xmlns:a16="http://schemas.microsoft.com/office/drawing/2014/main" id="{7CBBD497-9660-487C-701F-A817FE0DD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31" r="23549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6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A30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18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3BCFA-4210-4398-B3F4-11E521EC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442913"/>
            <a:ext cx="5146161" cy="1639888"/>
          </a:xfrm>
        </p:spPr>
        <p:txBody>
          <a:bodyPr anchor="b">
            <a:normAutofit/>
          </a:bodyPr>
          <a:lstStyle/>
          <a:p>
            <a:r>
              <a:rPr lang="en-NL" sz="2800"/>
              <a:t>User story: Als gebruiker wil ik dat het systeem automatisch afwijkingen in appels detecteert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5E93B-A09B-FEB7-1EF6-4E5A0D137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7" y="2312988"/>
            <a:ext cx="4916424" cy="3651250"/>
          </a:xfrm>
        </p:spPr>
        <p:txBody>
          <a:bodyPr>
            <a:normAutofit/>
          </a:bodyPr>
          <a:lstStyle/>
          <a:p>
            <a:r>
              <a:rPr lang="en-NL" sz="2000" dirty="0"/>
              <a:t>Datapipeline van Apple Images</a:t>
            </a:r>
          </a:p>
          <a:p>
            <a:r>
              <a:rPr lang="en-NL" sz="2000" dirty="0"/>
              <a:t>EDA -&gt; Exploreren, Visualiseren, Inspecteren</a:t>
            </a:r>
          </a:p>
          <a:p>
            <a:r>
              <a:rPr lang="en-NL" sz="2000" dirty="0"/>
              <a:t>Techniek selecteren (model selection)</a:t>
            </a:r>
          </a:p>
          <a:p>
            <a:r>
              <a:rPr lang="en-US" sz="2000" dirty="0"/>
              <a:t>M</a:t>
            </a:r>
            <a:r>
              <a:rPr lang="en-NL" sz="2000" dirty="0"/>
              <a:t>odel trainen om appels te classificeren</a:t>
            </a:r>
          </a:p>
          <a:p>
            <a:endParaRPr lang="en-NL" sz="2000" dirty="0"/>
          </a:p>
          <a:p>
            <a:endParaRPr lang="en-NL" sz="2000" dirty="0"/>
          </a:p>
          <a:p>
            <a:pPr lvl="1"/>
            <a:endParaRPr lang="en-NL" sz="2000" dirty="0"/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7D0B7289-120F-44DC-9769-2E096993B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158468AF-8ABA-4771-9770-C8C79C0E6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Drijvende groene appel op een groene achtergrond">
            <a:extLst>
              <a:ext uri="{FF2B5EF4-FFF2-40B4-BE49-F238E27FC236}">
                <a16:creationId xmlns:a16="http://schemas.microsoft.com/office/drawing/2014/main" id="{C25EC673-49E7-6471-B1B4-B9B5C3864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89" r="25338" b="1"/>
          <a:stretch/>
        </p:blipFill>
        <p:spPr>
          <a:xfrm>
            <a:off x="6986049" y="10"/>
            <a:ext cx="5205951" cy="6857990"/>
          </a:xfrm>
          <a:custGeom>
            <a:avLst/>
            <a:gdLst/>
            <a:ahLst/>
            <a:cxnLst/>
            <a:rect l="l" t="t" r="r" b="b"/>
            <a:pathLst>
              <a:path w="520595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5205951" y="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430FFA19-9577-4BA8-B103-A75613F3F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2680522" cy="6858000"/>
          </a:xfrm>
          <a:custGeom>
            <a:avLst/>
            <a:gdLst>
              <a:gd name="connsiteX0" fmla="*/ 1057499 w 2680522"/>
              <a:gd name="connsiteY0" fmla="*/ 0 h 6858000"/>
              <a:gd name="connsiteX1" fmla="*/ 879731 w 2680522"/>
              <a:gd name="connsiteY1" fmla="*/ 0 h 6858000"/>
              <a:gd name="connsiteX2" fmla="*/ 901855 w 2680522"/>
              <a:gd name="connsiteY2" fmla="*/ 14997 h 6858000"/>
              <a:gd name="connsiteX3" fmla="*/ 2502754 w 2680522"/>
              <a:gd name="connsiteY3" fmla="*/ 3621656 h 6858000"/>
              <a:gd name="connsiteX4" fmla="*/ 628404 w 2680522"/>
              <a:gd name="connsiteY4" fmla="*/ 6374814 h 6858000"/>
              <a:gd name="connsiteX5" fmla="*/ 111756 w 2680522"/>
              <a:gd name="connsiteY5" fmla="*/ 6780599 h 6858000"/>
              <a:gd name="connsiteX6" fmla="*/ 0 w 2680522"/>
              <a:gd name="connsiteY6" fmla="*/ 6858000 h 6858000"/>
              <a:gd name="connsiteX7" fmla="*/ 177768 w 2680522"/>
              <a:gd name="connsiteY7" fmla="*/ 6858000 h 6858000"/>
              <a:gd name="connsiteX8" fmla="*/ 289524 w 2680522"/>
              <a:gd name="connsiteY8" fmla="*/ 6780599 h 6858000"/>
              <a:gd name="connsiteX9" fmla="*/ 806172 w 2680522"/>
              <a:gd name="connsiteY9" fmla="*/ 6374814 h 6858000"/>
              <a:gd name="connsiteX10" fmla="*/ 2680522 w 2680522"/>
              <a:gd name="connsiteY10" fmla="*/ 3621656 h 6858000"/>
              <a:gd name="connsiteX11" fmla="*/ 1079623 w 2680522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80522" h="6858000">
                <a:moveTo>
                  <a:pt x="1057499" y="0"/>
                </a:moveTo>
                <a:lnTo>
                  <a:pt x="879731" y="0"/>
                </a:lnTo>
                <a:lnTo>
                  <a:pt x="901855" y="14997"/>
                </a:lnTo>
                <a:cubicBezTo>
                  <a:pt x="1929018" y="754641"/>
                  <a:pt x="2502754" y="2093192"/>
                  <a:pt x="2502754" y="3621656"/>
                </a:cubicBezTo>
                <a:cubicBezTo>
                  <a:pt x="2502754" y="4969131"/>
                  <a:pt x="1574029" y="5602839"/>
                  <a:pt x="628404" y="6374814"/>
                </a:cubicBezTo>
                <a:cubicBezTo>
                  <a:pt x="456201" y="6515397"/>
                  <a:pt x="285574" y="6653108"/>
                  <a:pt x="111756" y="6780599"/>
                </a:cubicBezTo>
                <a:lnTo>
                  <a:pt x="0" y="6858000"/>
                </a:lnTo>
                <a:lnTo>
                  <a:pt x="177768" y="6858000"/>
                </a:lnTo>
                <a:lnTo>
                  <a:pt x="289524" y="6780599"/>
                </a:lnTo>
                <a:cubicBezTo>
                  <a:pt x="463342" y="6653108"/>
                  <a:pt x="633969" y="6515397"/>
                  <a:pt x="806172" y="6374814"/>
                </a:cubicBezTo>
                <a:cubicBezTo>
                  <a:pt x="1751797" y="5602839"/>
                  <a:pt x="2680522" y="4969131"/>
                  <a:pt x="2680522" y="3621656"/>
                </a:cubicBezTo>
                <a:cubicBezTo>
                  <a:pt x="2680522" y="2093192"/>
                  <a:pt x="2106786" y="754641"/>
                  <a:pt x="1079623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8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65B93-5408-7417-51EC-AA3BA8CE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01F916-1B6A-8889-31DF-66B7B013A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067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3BCFA-4210-4398-B3F4-11E521EC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442913"/>
            <a:ext cx="5146161" cy="1639888"/>
          </a:xfrm>
        </p:spPr>
        <p:txBody>
          <a:bodyPr anchor="b">
            <a:normAutofit/>
          </a:bodyPr>
          <a:lstStyle/>
          <a:p>
            <a:r>
              <a:rPr lang="en-NL" sz="3600"/>
              <a:t>User story: Als gebruiker wil ik dat appels per batch verwerkt worden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5E93B-A09B-FEB7-1EF6-4E5A0D137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7" y="2312988"/>
            <a:ext cx="4916424" cy="3651250"/>
          </a:xfrm>
        </p:spPr>
        <p:txBody>
          <a:bodyPr>
            <a:normAutofit/>
          </a:bodyPr>
          <a:lstStyle/>
          <a:p>
            <a:r>
              <a:rPr lang="en-NL" sz="2000"/>
              <a:t>Tasks</a:t>
            </a:r>
          </a:p>
          <a:p>
            <a:pPr lvl="1"/>
            <a:endParaRPr lang="en-NL" sz="20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D0B7289-120F-44DC-9769-2E096993B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58468AF-8ABA-4771-9770-C8C79C0E6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Drijvende groene appel op een groene achtergrond">
            <a:extLst>
              <a:ext uri="{FF2B5EF4-FFF2-40B4-BE49-F238E27FC236}">
                <a16:creationId xmlns:a16="http://schemas.microsoft.com/office/drawing/2014/main" id="{4CA0F862-DAA9-5228-2D7B-63FC21DCF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89" r="25338" b="1"/>
          <a:stretch/>
        </p:blipFill>
        <p:spPr>
          <a:xfrm>
            <a:off x="6986049" y="10"/>
            <a:ext cx="5205951" cy="6857990"/>
          </a:xfrm>
          <a:custGeom>
            <a:avLst/>
            <a:gdLst/>
            <a:ahLst/>
            <a:cxnLst/>
            <a:rect l="l" t="t" r="r" b="b"/>
            <a:pathLst>
              <a:path w="520595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5205951" y="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0FFA19-9577-4BA8-B103-A75613F3F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2680522" cy="6858000"/>
          </a:xfrm>
          <a:custGeom>
            <a:avLst/>
            <a:gdLst>
              <a:gd name="connsiteX0" fmla="*/ 1057499 w 2680522"/>
              <a:gd name="connsiteY0" fmla="*/ 0 h 6858000"/>
              <a:gd name="connsiteX1" fmla="*/ 879731 w 2680522"/>
              <a:gd name="connsiteY1" fmla="*/ 0 h 6858000"/>
              <a:gd name="connsiteX2" fmla="*/ 901855 w 2680522"/>
              <a:gd name="connsiteY2" fmla="*/ 14997 h 6858000"/>
              <a:gd name="connsiteX3" fmla="*/ 2502754 w 2680522"/>
              <a:gd name="connsiteY3" fmla="*/ 3621656 h 6858000"/>
              <a:gd name="connsiteX4" fmla="*/ 628404 w 2680522"/>
              <a:gd name="connsiteY4" fmla="*/ 6374814 h 6858000"/>
              <a:gd name="connsiteX5" fmla="*/ 111756 w 2680522"/>
              <a:gd name="connsiteY5" fmla="*/ 6780599 h 6858000"/>
              <a:gd name="connsiteX6" fmla="*/ 0 w 2680522"/>
              <a:gd name="connsiteY6" fmla="*/ 6858000 h 6858000"/>
              <a:gd name="connsiteX7" fmla="*/ 177768 w 2680522"/>
              <a:gd name="connsiteY7" fmla="*/ 6858000 h 6858000"/>
              <a:gd name="connsiteX8" fmla="*/ 289524 w 2680522"/>
              <a:gd name="connsiteY8" fmla="*/ 6780599 h 6858000"/>
              <a:gd name="connsiteX9" fmla="*/ 806172 w 2680522"/>
              <a:gd name="connsiteY9" fmla="*/ 6374814 h 6858000"/>
              <a:gd name="connsiteX10" fmla="*/ 2680522 w 2680522"/>
              <a:gd name="connsiteY10" fmla="*/ 3621656 h 6858000"/>
              <a:gd name="connsiteX11" fmla="*/ 1079623 w 2680522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80522" h="6858000">
                <a:moveTo>
                  <a:pt x="1057499" y="0"/>
                </a:moveTo>
                <a:lnTo>
                  <a:pt x="879731" y="0"/>
                </a:lnTo>
                <a:lnTo>
                  <a:pt x="901855" y="14997"/>
                </a:lnTo>
                <a:cubicBezTo>
                  <a:pt x="1929018" y="754641"/>
                  <a:pt x="2502754" y="2093192"/>
                  <a:pt x="2502754" y="3621656"/>
                </a:cubicBezTo>
                <a:cubicBezTo>
                  <a:pt x="2502754" y="4969131"/>
                  <a:pt x="1574029" y="5602839"/>
                  <a:pt x="628404" y="6374814"/>
                </a:cubicBezTo>
                <a:cubicBezTo>
                  <a:pt x="456201" y="6515397"/>
                  <a:pt x="285574" y="6653108"/>
                  <a:pt x="111756" y="6780599"/>
                </a:cubicBezTo>
                <a:lnTo>
                  <a:pt x="0" y="6858000"/>
                </a:lnTo>
                <a:lnTo>
                  <a:pt x="177768" y="6858000"/>
                </a:lnTo>
                <a:lnTo>
                  <a:pt x="289524" y="6780599"/>
                </a:lnTo>
                <a:cubicBezTo>
                  <a:pt x="463342" y="6653108"/>
                  <a:pt x="633969" y="6515397"/>
                  <a:pt x="806172" y="6374814"/>
                </a:cubicBezTo>
                <a:cubicBezTo>
                  <a:pt x="1751797" y="5602839"/>
                  <a:pt x="2680522" y="4969131"/>
                  <a:pt x="2680522" y="3621656"/>
                </a:cubicBezTo>
                <a:cubicBezTo>
                  <a:pt x="2680522" y="2093192"/>
                  <a:pt x="2106786" y="754641"/>
                  <a:pt x="1079623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3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3BCFA-4210-4398-B3F4-11E521EC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NL" sz="3000"/>
              <a:t>User story: </a:t>
            </a:r>
            <a:r>
              <a:rPr lang="en-US" sz="3000"/>
              <a:t>Als gebruiker wil ik dat het systeem statistische gegevens van appel batches bijhoudt</a:t>
            </a:r>
            <a:endParaRPr lang="en-NL" sz="3000"/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5E93B-A09B-FEB7-1EF6-4E5A0D137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NL" sz="2200"/>
              <a:t>Tasks</a:t>
            </a:r>
          </a:p>
          <a:p>
            <a:pPr lvl="1"/>
            <a:endParaRPr lang="en-NL" sz="2200"/>
          </a:p>
        </p:txBody>
      </p:sp>
      <p:pic>
        <p:nvPicPr>
          <p:cNvPr id="5" name="Picture 4" descr="Drijvende groene appel op een groene achtergrond">
            <a:extLst>
              <a:ext uri="{FF2B5EF4-FFF2-40B4-BE49-F238E27FC236}">
                <a16:creationId xmlns:a16="http://schemas.microsoft.com/office/drawing/2014/main" id="{E35ACDA1-A24A-DA76-DD2E-A1A44EB4DB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53" r="17502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2244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3BCFA-4210-4398-B3F4-11E521EC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NL" sz="2600"/>
              <a:t>User story: </a:t>
            </a:r>
            <a:r>
              <a:rPr lang="en-US" sz="2600"/>
              <a:t>Als gebruiker wil ik statistieken kunnen uitvragen via een chat interface over batchers appels</a:t>
            </a:r>
            <a:endParaRPr lang="en-NL" sz="2600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5E93B-A09B-FEB7-1EF6-4E5A0D137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NL" sz="2200"/>
              <a:t>Tasks</a:t>
            </a:r>
          </a:p>
          <a:p>
            <a:pPr lvl="1"/>
            <a:endParaRPr lang="en-NL" sz="2200"/>
          </a:p>
        </p:txBody>
      </p:sp>
      <p:pic>
        <p:nvPicPr>
          <p:cNvPr id="5" name="Picture 4" descr="Drijvende groene appel op een groene achtergrond">
            <a:extLst>
              <a:ext uri="{FF2B5EF4-FFF2-40B4-BE49-F238E27FC236}">
                <a16:creationId xmlns:a16="http://schemas.microsoft.com/office/drawing/2014/main" id="{F1D33724-F198-25DF-DC25-D5495F0BA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53" r="17502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543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a016a50-4395-487d-ae85-89d5607ff42b">
      <Terms xmlns="http://schemas.microsoft.com/office/infopath/2007/PartnerControls"/>
    </lcf76f155ced4ddcb4097134ff3c332f>
    <TaxCatchAll xmlns="1f7ab50f-86ca-4990-8cf2-d29dc34c52f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A0B4C524F55429CE2FD5B93B01F74" ma:contentTypeVersion="10" ma:contentTypeDescription="Create a new document." ma:contentTypeScope="" ma:versionID="f9aafbd4da08368b74f79f2a9f56fa2a">
  <xsd:schema xmlns:xsd="http://www.w3.org/2001/XMLSchema" xmlns:xs="http://www.w3.org/2001/XMLSchema" xmlns:p="http://schemas.microsoft.com/office/2006/metadata/properties" xmlns:ns2="ea016a50-4395-487d-ae85-89d5607ff42b" xmlns:ns3="1f7ab50f-86ca-4990-8cf2-d29dc34c52f9" targetNamespace="http://schemas.microsoft.com/office/2006/metadata/properties" ma:root="true" ma:fieldsID="401168ac5d126397fa03afd3a484a72a" ns2:_="" ns3:_="">
    <xsd:import namespace="ea016a50-4395-487d-ae85-89d5607ff42b"/>
    <xsd:import namespace="1f7ab50f-86ca-4990-8cf2-d29dc34c52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6a50-4395-487d-ae85-89d5607ff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5477cde-f098-4d32-ba13-c78038edde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7ab50f-86ca-4990-8cf2-d29dc34c52f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bc553c83-21a0-4f36-b48d-eeb13dd4fc9a}" ma:internalName="TaxCatchAll" ma:showField="CatchAllData" ma:web="1f7ab50f-86ca-4990-8cf2-d29dc34c52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7F5BA5-03A3-44A0-A443-F430066A8A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CC5F6E-08E2-4EF3-B03B-9E4E04D046DF}">
  <ds:schemaRefs>
    <ds:schemaRef ds:uri="http://purl.org/dc/terms/"/>
    <ds:schemaRef ds:uri="http://schemas.openxmlformats.org/package/2006/metadata/core-properties"/>
    <ds:schemaRef ds:uri="http://purl.org/dc/elements/1.1/"/>
    <ds:schemaRef ds:uri="44a2df2f-cae9-4ac5-8d45-fc497e039b6d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6495ae7c-5492-4599-867e-dde92debf658"/>
    <ds:schemaRef ds:uri="http://schemas.microsoft.com/office/2006/metadata/properties"/>
    <ds:schemaRef ds:uri="ea016a50-4395-487d-ae85-89d5607ff42b"/>
    <ds:schemaRef ds:uri="1f7ab50f-86ca-4990-8cf2-d29dc34c52f9"/>
  </ds:schemaRefs>
</ds:datastoreItem>
</file>

<file path=customXml/itemProps3.xml><?xml version="1.0" encoding="utf-8"?>
<ds:datastoreItem xmlns:ds="http://schemas.openxmlformats.org/officeDocument/2006/customXml" ds:itemID="{220356DA-7B2F-434A-92D1-F07FA07A65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016a50-4395-487d-ae85-89d5607ff42b"/>
    <ds:schemaRef ds:uri="1f7ab50f-86ca-4990-8cf2-d29dc34c52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165</Words>
  <Application>Microsoft Office PowerPoint</Application>
  <PresentationFormat>Breedbeeld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Office Theme</vt:lpstr>
      <vt:lpstr>PowerPoint-presentatie</vt:lpstr>
      <vt:lpstr>Epic</vt:lpstr>
      <vt:lpstr>User story: Als gebruiker wil ik dat het systeem automatisch afwijkingen in appels detecteert </vt:lpstr>
      <vt:lpstr>PowerPoint-presentatie</vt:lpstr>
      <vt:lpstr>User story: Als gebruiker wil ik dat appels per batch verwerkt worden</vt:lpstr>
      <vt:lpstr>User story: Als gebruiker wil ik dat het systeem statistische gegevens van appel batches bijhoudt</vt:lpstr>
      <vt:lpstr>User story: Als gebruiker wil ik statistieken kunnen uitvragen via een chat interface over batchers appels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Klant / Eindgebruiker</dc:title>
  <dc:subject/>
  <dc:creator>Boogaard, J.A. (Jeroen)</dc:creator>
  <cp:keywords/>
  <dc:description/>
  <cp:lastModifiedBy>Boogaard, J.A. (Jeroen)</cp:lastModifiedBy>
  <cp:revision>46</cp:revision>
  <dcterms:created xsi:type="dcterms:W3CDTF">2022-11-04T08:18:39Z</dcterms:created>
  <dcterms:modified xsi:type="dcterms:W3CDTF">2023-05-30T10:44:24Z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0x01010065DA0B4C524F55429CE2FD5B93B01F74</vt:lpwstr>
  </property>
  <property fmtid="{D5CDD505-2E9C-101B-9397-08002B2CF9AE}" pid="3" name="MediaServiceImageTags">
    <vt:lpwstr/>
  </property>
</Properties>
</file>