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0A798-EC05-4018-86CC-D4B941FFAC19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6CE5BAA-1D09-475D-8C2F-F5538D2D2F97}">
      <dgm:prSet phldrT="[Text]"/>
      <dgm:spPr/>
      <dgm:t>
        <a:bodyPr/>
        <a:lstStyle/>
        <a:p>
          <a:r>
            <a:rPr lang="en-US" dirty="0" smtClean="0"/>
            <a:t>NLP Algorithms</a:t>
          </a:r>
          <a:endParaRPr lang="en-US" dirty="0"/>
        </a:p>
      </dgm:t>
    </dgm:pt>
    <dgm:pt modelId="{9E114DE9-7ADC-491A-AC28-965B024959BB}" type="parTrans" cxnId="{26268907-B866-41BA-8BB0-1C5F67E19771}">
      <dgm:prSet/>
      <dgm:spPr/>
      <dgm:t>
        <a:bodyPr/>
        <a:lstStyle/>
        <a:p>
          <a:endParaRPr lang="en-US"/>
        </a:p>
      </dgm:t>
    </dgm:pt>
    <dgm:pt modelId="{0AF9777C-8EE2-4BCE-9596-7425416630CC}" type="sibTrans" cxnId="{26268907-B866-41BA-8BB0-1C5F67E19771}">
      <dgm:prSet/>
      <dgm:spPr/>
      <dgm:t>
        <a:bodyPr/>
        <a:lstStyle/>
        <a:p>
          <a:endParaRPr lang="en-US"/>
        </a:p>
      </dgm:t>
    </dgm:pt>
    <dgm:pt modelId="{34851C14-8BBB-4FFA-BF8D-300958A2D6D5}">
      <dgm:prSet phldrT="[Text]"/>
      <dgm:spPr/>
      <dgm:t>
        <a:bodyPr/>
        <a:lstStyle/>
        <a:p>
          <a:r>
            <a:rPr lang="en-US" dirty="0" smtClean="0"/>
            <a:t>Feature Extractor</a:t>
          </a:r>
          <a:endParaRPr lang="en-US" dirty="0"/>
        </a:p>
      </dgm:t>
    </dgm:pt>
    <dgm:pt modelId="{BA2DF361-530F-453B-B5B1-64A0D34E0863}" type="parTrans" cxnId="{E21BE6C0-D663-4DAB-956B-BF91553BB981}">
      <dgm:prSet/>
      <dgm:spPr/>
      <dgm:t>
        <a:bodyPr/>
        <a:lstStyle/>
        <a:p>
          <a:endParaRPr lang="en-US"/>
        </a:p>
      </dgm:t>
    </dgm:pt>
    <dgm:pt modelId="{736574AD-A48E-491E-8274-0B05E80764EE}" type="sibTrans" cxnId="{E21BE6C0-D663-4DAB-956B-BF91553BB981}">
      <dgm:prSet/>
      <dgm:spPr/>
      <dgm:t>
        <a:bodyPr/>
        <a:lstStyle/>
        <a:p>
          <a:endParaRPr lang="en-US"/>
        </a:p>
      </dgm:t>
    </dgm:pt>
    <dgm:pt modelId="{8A1A2921-9CBA-4B99-A8EB-30EAF8F718A9}">
      <dgm:prSet phldrT="[Text]"/>
      <dgm:spPr/>
      <dgm:t>
        <a:bodyPr/>
        <a:lstStyle/>
        <a:p>
          <a:r>
            <a:rPr lang="en-US" dirty="0" smtClean="0"/>
            <a:t>Template Filling</a:t>
          </a:r>
          <a:endParaRPr lang="en-US" dirty="0"/>
        </a:p>
      </dgm:t>
    </dgm:pt>
    <dgm:pt modelId="{EF0863DA-4830-4576-A42B-B3D2AA88B23F}" type="parTrans" cxnId="{E5A74B1D-2473-4F5D-A3B5-7243D3C65A8E}">
      <dgm:prSet/>
      <dgm:spPr/>
      <dgm:t>
        <a:bodyPr/>
        <a:lstStyle/>
        <a:p>
          <a:endParaRPr lang="en-US"/>
        </a:p>
      </dgm:t>
    </dgm:pt>
    <dgm:pt modelId="{B45FD1E1-2FB3-443F-9CE7-F78D443DEA95}" type="sibTrans" cxnId="{E5A74B1D-2473-4F5D-A3B5-7243D3C65A8E}">
      <dgm:prSet/>
      <dgm:spPr/>
      <dgm:t>
        <a:bodyPr/>
        <a:lstStyle/>
        <a:p>
          <a:endParaRPr lang="en-US"/>
        </a:p>
      </dgm:t>
    </dgm:pt>
    <dgm:pt modelId="{73B50A25-19E2-4F81-A25F-0D44E176026B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3C59D9C1-A1C9-4AED-AF4D-6C536BF1A993}" type="sibTrans" cxnId="{3B3D54CF-8E64-4125-AA85-FB37EDC5B717}">
      <dgm:prSet/>
      <dgm:spPr/>
      <dgm:t>
        <a:bodyPr/>
        <a:lstStyle/>
        <a:p>
          <a:endParaRPr lang="en-US"/>
        </a:p>
      </dgm:t>
    </dgm:pt>
    <dgm:pt modelId="{F0004CEB-C84D-41FC-8758-A260804D55C5}" type="parTrans" cxnId="{3B3D54CF-8E64-4125-AA85-FB37EDC5B717}">
      <dgm:prSet/>
      <dgm:spPr/>
      <dgm:t>
        <a:bodyPr/>
        <a:lstStyle/>
        <a:p>
          <a:endParaRPr lang="en-US"/>
        </a:p>
      </dgm:t>
    </dgm:pt>
    <dgm:pt modelId="{4A2F0386-60CE-43FC-A6DC-2125933FE994}" type="pres">
      <dgm:prSet presAssocID="{98C0A798-EC05-4018-86CC-D4B941FFAC1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4E2E19-1C9A-41AC-9261-C297E690CF67}" type="pres">
      <dgm:prSet presAssocID="{73B50A25-19E2-4F81-A25F-0D44E176026B}" presName="root1" presStyleCnt="0"/>
      <dgm:spPr/>
      <dgm:t>
        <a:bodyPr/>
        <a:lstStyle/>
        <a:p>
          <a:endParaRPr lang="en-US"/>
        </a:p>
      </dgm:t>
    </dgm:pt>
    <dgm:pt modelId="{3EC36DE7-25FB-4AE5-B8D0-7DB4D02A1466}" type="pres">
      <dgm:prSet presAssocID="{73B50A25-19E2-4F81-A25F-0D44E176026B}" presName="LevelOneTextNode" presStyleLbl="node0" presStyleIdx="0" presStyleCnt="1" custLinFactNeighborX="6256" custLinFactNeighborY="-3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8A997-FE27-4FFB-ABA5-57E0892C5940}" type="pres">
      <dgm:prSet presAssocID="{73B50A25-19E2-4F81-A25F-0D44E176026B}" presName="level2hierChild" presStyleCnt="0"/>
      <dgm:spPr/>
      <dgm:t>
        <a:bodyPr/>
        <a:lstStyle/>
        <a:p>
          <a:endParaRPr lang="en-US"/>
        </a:p>
      </dgm:t>
    </dgm:pt>
    <dgm:pt modelId="{0E2EC991-98ED-4E63-91CD-A00A88F56563}" type="pres">
      <dgm:prSet presAssocID="{9E114DE9-7ADC-491A-AC28-965B024959B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D9546C5F-A79D-44B4-9AF9-D7EC4636A205}" type="pres">
      <dgm:prSet presAssocID="{9E114DE9-7ADC-491A-AC28-965B024959B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91A15CF-B686-4C19-8A8A-220EDDC987FB}" type="pres">
      <dgm:prSet presAssocID="{16CE5BAA-1D09-475D-8C2F-F5538D2D2F97}" presName="root2" presStyleCnt="0"/>
      <dgm:spPr/>
      <dgm:t>
        <a:bodyPr/>
        <a:lstStyle/>
        <a:p>
          <a:endParaRPr lang="en-US"/>
        </a:p>
      </dgm:t>
    </dgm:pt>
    <dgm:pt modelId="{045DAD2B-73EF-439D-80C4-589843FA1E7A}" type="pres">
      <dgm:prSet presAssocID="{16CE5BAA-1D09-475D-8C2F-F5538D2D2F97}" presName="LevelTwoTextNode" presStyleLbl="node2" presStyleIdx="0" presStyleCnt="3" custScaleX="112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11C7C-FA35-4876-8F52-F9FAC6AD76F2}" type="pres">
      <dgm:prSet presAssocID="{16CE5BAA-1D09-475D-8C2F-F5538D2D2F97}" presName="level3hierChild" presStyleCnt="0"/>
      <dgm:spPr/>
      <dgm:t>
        <a:bodyPr/>
        <a:lstStyle/>
        <a:p>
          <a:endParaRPr lang="en-US"/>
        </a:p>
      </dgm:t>
    </dgm:pt>
    <dgm:pt modelId="{50399090-C61C-4FD7-8A6E-1E38BEFA1DFE}" type="pres">
      <dgm:prSet presAssocID="{BA2DF361-530F-453B-B5B1-64A0D34E086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F2686F1-8B19-414E-8DEE-A019F39E73EB}" type="pres">
      <dgm:prSet presAssocID="{BA2DF361-530F-453B-B5B1-64A0D34E086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6CD5FA7-8F81-4654-8D25-88034D2BFE60}" type="pres">
      <dgm:prSet presAssocID="{34851C14-8BBB-4FFA-BF8D-300958A2D6D5}" presName="root2" presStyleCnt="0"/>
      <dgm:spPr/>
      <dgm:t>
        <a:bodyPr/>
        <a:lstStyle/>
        <a:p>
          <a:endParaRPr lang="en-US"/>
        </a:p>
      </dgm:t>
    </dgm:pt>
    <dgm:pt modelId="{088E0AFD-3801-4480-9300-9DB296352068}" type="pres">
      <dgm:prSet presAssocID="{34851C14-8BBB-4FFA-BF8D-300958A2D6D5}" presName="LevelTwoTextNode" presStyleLbl="node2" presStyleIdx="1" presStyleCnt="3" custScaleX="1122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FF688-AB7C-4F72-8AFE-C3D386FF064C}" type="pres">
      <dgm:prSet presAssocID="{34851C14-8BBB-4FFA-BF8D-300958A2D6D5}" presName="level3hierChild" presStyleCnt="0"/>
      <dgm:spPr/>
      <dgm:t>
        <a:bodyPr/>
        <a:lstStyle/>
        <a:p>
          <a:endParaRPr lang="en-US"/>
        </a:p>
      </dgm:t>
    </dgm:pt>
    <dgm:pt modelId="{7E4DD715-56EC-437A-AE82-8FFA5C0E0795}" type="pres">
      <dgm:prSet presAssocID="{EF0863DA-4830-4576-A42B-B3D2AA88B23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D3AFE01-008E-49BA-B27B-A93E26DAFCB5}" type="pres">
      <dgm:prSet presAssocID="{EF0863DA-4830-4576-A42B-B3D2AA88B23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D627266-F162-43F7-8381-F0E4B8D3B5A1}" type="pres">
      <dgm:prSet presAssocID="{8A1A2921-9CBA-4B99-A8EB-30EAF8F718A9}" presName="root2" presStyleCnt="0"/>
      <dgm:spPr/>
      <dgm:t>
        <a:bodyPr/>
        <a:lstStyle/>
        <a:p>
          <a:endParaRPr lang="en-US"/>
        </a:p>
      </dgm:t>
    </dgm:pt>
    <dgm:pt modelId="{4D47C3FA-3438-4F90-9883-CB1BC7C45B8B}" type="pres">
      <dgm:prSet presAssocID="{8A1A2921-9CBA-4B99-A8EB-30EAF8F718A9}" presName="LevelTwoTextNode" presStyleLbl="node2" presStyleIdx="2" presStyleCnt="3" custScaleX="112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635F4-1718-44FE-9DFE-FCF47D8207DF}" type="pres">
      <dgm:prSet presAssocID="{8A1A2921-9CBA-4B99-A8EB-30EAF8F718A9}" presName="level3hierChild" presStyleCnt="0"/>
      <dgm:spPr/>
      <dgm:t>
        <a:bodyPr/>
        <a:lstStyle/>
        <a:p>
          <a:endParaRPr lang="en-US"/>
        </a:p>
      </dgm:t>
    </dgm:pt>
  </dgm:ptLst>
  <dgm:cxnLst>
    <dgm:cxn modelId="{8FB5D65A-099B-40A3-ACC4-0625C7D4CD47}" type="presOf" srcId="{16CE5BAA-1D09-475D-8C2F-F5538D2D2F97}" destId="{045DAD2B-73EF-439D-80C4-589843FA1E7A}" srcOrd="0" destOrd="0" presId="urn:microsoft.com/office/officeart/2008/layout/HorizontalMultiLevelHierarchy"/>
    <dgm:cxn modelId="{E5A74B1D-2473-4F5D-A3B5-7243D3C65A8E}" srcId="{73B50A25-19E2-4F81-A25F-0D44E176026B}" destId="{8A1A2921-9CBA-4B99-A8EB-30EAF8F718A9}" srcOrd="2" destOrd="0" parTransId="{EF0863DA-4830-4576-A42B-B3D2AA88B23F}" sibTransId="{B45FD1E1-2FB3-443F-9CE7-F78D443DEA95}"/>
    <dgm:cxn modelId="{E21BE6C0-D663-4DAB-956B-BF91553BB981}" srcId="{73B50A25-19E2-4F81-A25F-0D44E176026B}" destId="{34851C14-8BBB-4FFA-BF8D-300958A2D6D5}" srcOrd="1" destOrd="0" parTransId="{BA2DF361-530F-453B-B5B1-64A0D34E0863}" sibTransId="{736574AD-A48E-491E-8274-0B05E80764EE}"/>
    <dgm:cxn modelId="{D1D7B49E-168A-4D00-8488-CE7DB1A789B7}" type="presOf" srcId="{34851C14-8BBB-4FFA-BF8D-300958A2D6D5}" destId="{088E0AFD-3801-4480-9300-9DB296352068}" srcOrd="0" destOrd="0" presId="urn:microsoft.com/office/officeart/2008/layout/HorizontalMultiLevelHierarchy"/>
    <dgm:cxn modelId="{26268907-B866-41BA-8BB0-1C5F67E19771}" srcId="{73B50A25-19E2-4F81-A25F-0D44E176026B}" destId="{16CE5BAA-1D09-475D-8C2F-F5538D2D2F97}" srcOrd="0" destOrd="0" parTransId="{9E114DE9-7ADC-491A-AC28-965B024959BB}" sibTransId="{0AF9777C-8EE2-4BCE-9596-7425416630CC}"/>
    <dgm:cxn modelId="{3B3D54CF-8E64-4125-AA85-FB37EDC5B717}" srcId="{98C0A798-EC05-4018-86CC-D4B941FFAC19}" destId="{73B50A25-19E2-4F81-A25F-0D44E176026B}" srcOrd="0" destOrd="0" parTransId="{F0004CEB-C84D-41FC-8758-A260804D55C5}" sibTransId="{3C59D9C1-A1C9-4AED-AF4D-6C536BF1A993}"/>
    <dgm:cxn modelId="{2BAB53C4-909A-41FF-8FA1-A1DCC1A0B3E7}" type="presOf" srcId="{8A1A2921-9CBA-4B99-A8EB-30EAF8F718A9}" destId="{4D47C3FA-3438-4F90-9883-CB1BC7C45B8B}" srcOrd="0" destOrd="0" presId="urn:microsoft.com/office/officeart/2008/layout/HorizontalMultiLevelHierarchy"/>
    <dgm:cxn modelId="{D4CABA4A-6BD7-4528-B165-F36C84152777}" type="presOf" srcId="{9E114DE9-7ADC-491A-AC28-965B024959BB}" destId="{D9546C5F-A79D-44B4-9AF9-D7EC4636A205}" srcOrd="1" destOrd="0" presId="urn:microsoft.com/office/officeart/2008/layout/HorizontalMultiLevelHierarchy"/>
    <dgm:cxn modelId="{E2CDFE32-4C09-4DC1-A550-DFBA8D64A192}" type="presOf" srcId="{EF0863DA-4830-4576-A42B-B3D2AA88B23F}" destId="{7E4DD715-56EC-437A-AE82-8FFA5C0E0795}" srcOrd="0" destOrd="0" presId="urn:microsoft.com/office/officeart/2008/layout/HorizontalMultiLevelHierarchy"/>
    <dgm:cxn modelId="{A6596C3F-0904-440D-8266-C0F548A7EC71}" type="presOf" srcId="{BA2DF361-530F-453B-B5B1-64A0D34E0863}" destId="{50399090-C61C-4FD7-8A6E-1E38BEFA1DFE}" srcOrd="0" destOrd="0" presId="urn:microsoft.com/office/officeart/2008/layout/HorizontalMultiLevelHierarchy"/>
    <dgm:cxn modelId="{812E2D15-C221-4B21-BB27-F71D463113CB}" type="presOf" srcId="{EF0863DA-4830-4576-A42B-B3D2AA88B23F}" destId="{ED3AFE01-008E-49BA-B27B-A93E26DAFCB5}" srcOrd="1" destOrd="0" presId="urn:microsoft.com/office/officeart/2008/layout/HorizontalMultiLevelHierarchy"/>
    <dgm:cxn modelId="{734C099B-9482-4ABC-9E69-343AAB2177D9}" type="presOf" srcId="{73B50A25-19E2-4F81-A25F-0D44E176026B}" destId="{3EC36DE7-25FB-4AE5-B8D0-7DB4D02A1466}" srcOrd="0" destOrd="0" presId="urn:microsoft.com/office/officeart/2008/layout/HorizontalMultiLevelHierarchy"/>
    <dgm:cxn modelId="{BD0EF661-F4B8-4F2C-96D3-229DAB623577}" type="presOf" srcId="{9E114DE9-7ADC-491A-AC28-965B024959BB}" destId="{0E2EC991-98ED-4E63-91CD-A00A88F56563}" srcOrd="0" destOrd="0" presId="urn:microsoft.com/office/officeart/2008/layout/HorizontalMultiLevelHierarchy"/>
    <dgm:cxn modelId="{CFEB49B0-1F85-459F-B787-DCB80252EEEC}" type="presOf" srcId="{BA2DF361-530F-453B-B5B1-64A0D34E0863}" destId="{7F2686F1-8B19-414E-8DEE-A019F39E73EB}" srcOrd="1" destOrd="0" presId="urn:microsoft.com/office/officeart/2008/layout/HorizontalMultiLevelHierarchy"/>
    <dgm:cxn modelId="{881776EB-B87D-4B9B-BE8E-FD992C17943D}" type="presOf" srcId="{98C0A798-EC05-4018-86CC-D4B941FFAC19}" destId="{4A2F0386-60CE-43FC-A6DC-2125933FE994}" srcOrd="0" destOrd="0" presId="urn:microsoft.com/office/officeart/2008/layout/HorizontalMultiLevelHierarchy"/>
    <dgm:cxn modelId="{2A6B698B-D875-4155-BB15-8C2C1370B09C}" type="presParOf" srcId="{4A2F0386-60CE-43FC-A6DC-2125933FE994}" destId="{B94E2E19-1C9A-41AC-9261-C297E690CF67}" srcOrd="0" destOrd="0" presId="urn:microsoft.com/office/officeart/2008/layout/HorizontalMultiLevelHierarchy"/>
    <dgm:cxn modelId="{D51C6441-741E-4CE3-A437-1C4E42D2DB8C}" type="presParOf" srcId="{B94E2E19-1C9A-41AC-9261-C297E690CF67}" destId="{3EC36DE7-25FB-4AE5-B8D0-7DB4D02A1466}" srcOrd="0" destOrd="0" presId="urn:microsoft.com/office/officeart/2008/layout/HorizontalMultiLevelHierarchy"/>
    <dgm:cxn modelId="{D504D4D9-9324-4E89-9D45-E1213A0C6B05}" type="presParOf" srcId="{B94E2E19-1C9A-41AC-9261-C297E690CF67}" destId="{AA78A997-FE27-4FFB-ABA5-57E0892C5940}" srcOrd="1" destOrd="0" presId="urn:microsoft.com/office/officeart/2008/layout/HorizontalMultiLevelHierarchy"/>
    <dgm:cxn modelId="{859CFC3B-59AA-42D0-8564-E54B954C3BB4}" type="presParOf" srcId="{AA78A997-FE27-4FFB-ABA5-57E0892C5940}" destId="{0E2EC991-98ED-4E63-91CD-A00A88F56563}" srcOrd="0" destOrd="0" presId="urn:microsoft.com/office/officeart/2008/layout/HorizontalMultiLevelHierarchy"/>
    <dgm:cxn modelId="{19F20186-E713-4168-8283-B73D5F25F674}" type="presParOf" srcId="{0E2EC991-98ED-4E63-91CD-A00A88F56563}" destId="{D9546C5F-A79D-44B4-9AF9-D7EC4636A205}" srcOrd="0" destOrd="0" presId="urn:microsoft.com/office/officeart/2008/layout/HorizontalMultiLevelHierarchy"/>
    <dgm:cxn modelId="{DFA99837-01FE-472A-B6DF-2931F16DDD7F}" type="presParOf" srcId="{AA78A997-FE27-4FFB-ABA5-57E0892C5940}" destId="{B91A15CF-B686-4C19-8A8A-220EDDC987FB}" srcOrd="1" destOrd="0" presId="urn:microsoft.com/office/officeart/2008/layout/HorizontalMultiLevelHierarchy"/>
    <dgm:cxn modelId="{1C4116C9-2658-4838-B036-37DEB6073F65}" type="presParOf" srcId="{B91A15CF-B686-4C19-8A8A-220EDDC987FB}" destId="{045DAD2B-73EF-439D-80C4-589843FA1E7A}" srcOrd="0" destOrd="0" presId="urn:microsoft.com/office/officeart/2008/layout/HorizontalMultiLevelHierarchy"/>
    <dgm:cxn modelId="{48365563-5B99-460D-A9D7-E3EFD26EBE8A}" type="presParOf" srcId="{B91A15CF-B686-4C19-8A8A-220EDDC987FB}" destId="{49411C7C-FA35-4876-8F52-F9FAC6AD76F2}" srcOrd="1" destOrd="0" presId="urn:microsoft.com/office/officeart/2008/layout/HorizontalMultiLevelHierarchy"/>
    <dgm:cxn modelId="{FAD4F570-4054-433D-A3EC-FD292667AFD4}" type="presParOf" srcId="{AA78A997-FE27-4FFB-ABA5-57E0892C5940}" destId="{50399090-C61C-4FD7-8A6E-1E38BEFA1DFE}" srcOrd="2" destOrd="0" presId="urn:microsoft.com/office/officeart/2008/layout/HorizontalMultiLevelHierarchy"/>
    <dgm:cxn modelId="{2919522A-4CA5-4D02-B0FA-00D1B82F3CE0}" type="presParOf" srcId="{50399090-C61C-4FD7-8A6E-1E38BEFA1DFE}" destId="{7F2686F1-8B19-414E-8DEE-A019F39E73EB}" srcOrd="0" destOrd="0" presId="urn:microsoft.com/office/officeart/2008/layout/HorizontalMultiLevelHierarchy"/>
    <dgm:cxn modelId="{64D1171B-970B-41E2-A63C-404E8BBA734D}" type="presParOf" srcId="{AA78A997-FE27-4FFB-ABA5-57E0892C5940}" destId="{A6CD5FA7-8F81-4654-8D25-88034D2BFE60}" srcOrd="3" destOrd="0" presId="urn:microsoft.com/office/officeart/2008/layout/HorizontalMultiLevelHierarchy"/>
    <dgm:cxn modelId="{1A5B342C-DCCC-4A1F-98EC-D00959596BAC}" type="presParOf" srcId="{A6CD5FA7-8F81-4654-8D25-88034D2BFE60}" destId="{088E0AFD-3801-4480-9300-9DB296352068}" srcOrd="0" destOrd="0" presId="urn:microsoft.com/office/officeart/2008/layout/HorizontalMultiLevelHierarchy"/>
    <dgm:cxn modelId="{5CD65D71-F060-402B-A849-1B15EB939C10}" type="presParOf" srcId="{A6CD5FA7-8F81-4654-8D25-88034D2BFE60}" destId="{BB2FF688-AB7C-4F72-8AFE-C3D386FF064C}" srcOrd="1" destOrd="0" presId="urn:microsoft.com/office/officeart/2008/layout/HorizontalMultiLevelHierarchy"/>
    <dgm:cxn modelId="{BCA8B00F-01D5-45B0-A361-6BD375548CA4}" type="presParOf" srcId="{AA78A997-FE27-4FFB-ABA5-57E0892C5940}" destId="{7E4DD715-56EC-437A-AE82-8FFA5C0E0795}" srcOrd="4" destOrd="0" presId="urn:microsoft.com/office/officeart/2008/layout/HorizontalMultiLevelHierarchy"/>
    <dgm:cxn modelId="{89A2346C-5B04-4750-A12D-3BE5F737ACF3}" type="presParOf" srcId="{7E4DD715-56EC-437A-AE82-8FFA5C0E0795}" destId="{ED3AFE01-008E-49BA-B27B-A93E26DAFCB5}" srcOrd="0" destOrd="0" presId="urn:microsoft.com/office/officeart/2008/layout/HorizontalMultiLevelHierarchy"/>
    <dgm:cxn modelId="{00BBA38B-2928-491F-9BC4-B70E25CC18BF}" type="presParOf" srcId="{AA78A997-FE27-4FFB-ABA5-57E0892C5940}" destId="{DD627266-F162-43F7-8381-F0E4B8D3B5A1}" srcOrd="5" destOrd="0" presId="urn:microsoft.com/office/officeart/2008/layout/HorizontalMultiLevelHierarchy"/>
    <dgm:cxn modelId="{031BE8BA-7289-4702-B683-50C9B09ABD72}" type="presParOf" srcId="{DD627266-F162-43F7-8381-F0E4B8D3B5A1}" destId="{4D47C3FA-3438-4F90-9883-CB1BC7C45B8B}" srcOrd="0" destOrd="0" presId="urn:microsoft.com/office/officeart/2008/layout/HorizontalMultiLevelHierarchy"/>
    <dgm:cxn modelId="{5473D034-7336-4CA2-BC3A-381DF4C4E73F}" type="presParOf" srcId="{DD627266-F162-43F7-8381-F0E4B8D3B5A1}" destId="{5A3635F4-1718-44FE-9DFE-FCF47D8207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65ECD-D56D-404D-8073-F9F4AB00BD84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ADEA10-89FB-4BCF-B279-7C53EEAB2716}">
      <dgm:prSet phldrT="[Text]"/>
      <dgm:spPr/>
      <dgm:t>
        <a:bodyPr/>
        <a:lstStyle/>
        <a:p>
          <a:r>
            <a:rPr lang="en-US" dirty="0" smtClean="0"/>
            <a:t>User Expertise </a:t>
          </a:r>
          <a:endParaRPr lang="en-US" dirty="0"/>
        </a:p>
      </dgm:t>
    </dgm:pt>
    <dgm:pt modelId="{A5463FB9-2B51-41FD-AEC3-15EA1F7C28F8}" type="parTrans" cxnId="{AFE8A9BF-3BF7-4C30-9A6D-E24CB01A4D7C}">
      <dgm:prSet/>
      <dgm:spPr/>
      <dgm:t>
        <a:bodyPr/>
        <a:lstStyle/>
        <a:p>
          <a:endParaRPr lang="en-US"/>
        </a:p>
      </dgm:t>
    </dgm:pt>
    <dgm:pt modelId="{90E28D65-63E0-43FD-A282-7145CF0F58DB}" type="sibTrans" cxnId="{AFE8A9BF-3BF7-4C30-9A6D-E24CB01A4D7C}">
      <dgm:prSet/>
      <dgm:spPr/>
      <dgm:t>
        <a:bodyPr/>
        <a:lstStyle/>
        <a:p>
          <a:endParaRPr lang="en-US"/>
        </a:p>
      </dgm:t>
    </dgm:pt>
    <dgm:pt modelId="{C5E38BD1-BE92-4ADD-BFDD-EBC90E06B466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expFeild1</a:t>
          </a:r>
          <a:endParaRPr lang="en-US" dirty="0"/>
        </a:p>
      </dgm:t>
    </dgm:pt>
    <dgm:pt modelId="{9B50EB96-0DB0-400E-8714-576E0CC268B7}" type="parTrans" cxnId="{A013CC34-5F09-4BC6-A724-3AD0B0407CEF}">
      <dgm:prSet/>
      <dgm:spPr/>
      <dgm:t>
        <a:bodyPr/>
        <a:lstStyle/>
        <a:p>
          <a:endParaRPr lang="en-US"/>
        </a:p>
      </dgm:t>
    </dgm:pt>
    <dgm:pt modelId="{7DCA31B9-F6B0-4FD9-99C7-DAA6EDB86C05}" type="sibTrans" cxnId="{A013CC34-5F09-4BC6-A724-3AD0B0407CEF}">
      <dgm:prSet/>
      <dgm:spPr/>
      <dgm:t>
        <a:bodyPr/>
        <a:lstStyle/>
        <a:p>
          <a:endParaRPr lang="en-US"/>
        </a:p>
      </dgm:t>
    </dgm:pt>
    <dgm:pt modelId="{9D34072E-6F8D-4655-A63A-13773504D0FE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expField2</a:t>
          </a:r>
          <a:endParaRPr lang="en-US" dirty="0"/>
        </a:p>
      </dgm:t>
    </dgm:pt>
    <dgm:pt modelId="{4D8E8BA1-9DB0-4EA2-B015-7D5A04C59B75}" type="parTrans" cxnId="{D4AC87D1-9C80-4618-873B-AEE62BA7DFF7}">
      <dgm:prSet/>
      <dgm:spPr/>
      <dgm:t>
        <a:bodyPr/>
        <a:lstStyle/>
        <a:p>
          <a:endParaRPr lang="en-US"/>
        </a:p>
      </dgm:t>
    </dgm:pt>
    <dgm:pt modelId="{237191ED-5F15-4214-A8D6-906E2925D43C}" type="sibTrans" cxnId="{D4AC87D1-9C80-4618-873B-AEE62BA7DFF7}">
      <dgm:prSet/>
      <dgm:spPr/>
      <dgm:t>
        <a:bodyPr/>
        <a:lstStyle/>
        <a:p>
          <a:endParaRPr lang="en-US"/>
        </a:p>
      </dgm:t>
    </dgm:pt>
    <dgm:pt modelId="{012C11A4-4734-4DE5-8280-DE2C559101E0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expField1</a:t>
          </a:r>
          <a:endParaRPr lang="en-US" dirty="0"/>
        </a:p>
      </dgm:t>
    </dgm:pt>
    <dgm:pt modelId="{9C206771-9963-47C0-A181-C38053A72F32}" type="parTrans" cxnId="{C16A331A-C207-4A90-AF65-9CB1EE06DCBC}">
      <dgm:prSet/>
      <dgm:spPr/>
      <dgm:t>
        <a:bodyPr/>
        <a:lstStyle/>
        <a:p>
          <a:endParaRPr lang="en-US"/>
        </a:p>
      </dgm:t>
    </dgm:pt>
    <dgm:pt modelId="{DE7DD25F-E206-4A97-865A-AC8F3095BDC9}" type="sibTrans" cxnId="{C16A331A-C207-4A90-AF65-9CB1EE06DCBC}">
      <dgm:prSet/>
      <dgm:spPr/>
      <dgm:t>
        <a:bodyPr/>
        <a:lstStyle/>
        <a:p>
          <a:endParaRPr lang="en-US"/>
        </a:p>
      </dgm:t>
    </dgm:pt>
    <dgm:pt modelId="{41B1A52B-92BD-4536-95F1-CC4F4A065E4D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expField2</a:t>
          </a:r>
          <a:endParaRPr lang="en-US" dirty="0"/>
        </a:p>
      </dgm:t>
    </dgm:pt>
    <dgm:pt modelId="{4A0E3B48-ACD1-4773-BA60-713AF5A8C79C}" type="parTrans" cxnId="{69EFDF4D-6E7A-4351-8396-B93295C1D3F9}">
      <dgm:prSet/>
      <dgm:spPr/>
      <dgm:t>
        <a:bodyPr/>
        <a:lstStyle/>
        <a:p>
          <a:endParaRPr lang="en-US"/>
        </a:p>
      </dgm:t>
    </dgm:pt>
    <dgm:pt modelId="{5B4CECFF-9E34-4A74-8515-5B4F85DC68DC}" type="sibTrans" cxnId="{69EFDF4D-6E7A-4351-8396-B93295C1D3F9}">
      <dgm:prSet/>
      <dgm:spPr/>
      <dgm:t>
        <a:bodyPr/>
        <a:lstStyle/>
        <a:p>
          <a:endParaRPr lang="en-US"/>
        </a:p>
      </dgm:t>
    </dgm:pt>
    <dgm:pt modelId="{06A1FFF9-D68F-4A85-B717-ABCE6822386F}">
      <dgm:prSet phldrT="[Text]"/>
      <dgm:spPr/>
      <dgm:t>
        <a:bodyPr/>
        <a:lstStyle/>
        <a:p>
          <a:r>
            <a:rPr lang="en-US" dirty="0" smtClean="0"/>
            <a:t>User Expertise </a:t>
          </a:r>
          <a:endParaRPr lang="en-US" dirty="0"/>
        </a:p>
      </dgm:t>
    </dgm:pt>
    <dgm:pt modelId="{3A60F395-79C2-4F5E-8B9B-580B53B9E6B7}" type="sibTrans" cxnId="{BF85D8B5-EB87-451B-A029-FB8ABD277F13}">
      <dgm:prSet/>
      <dgm:spPr/>
      <dgm:t>
        <a:bodyPr/>
        <a:lstStyle/>
        <a:p>
          <a:endParaRPr lang="en-US"/>
        </a:p>
      </dgm:t>
    </dgm:pt>
    <dgm:pt modelId="{AD4918B9-5987-47E7-AE5C-96CECECD34FD}" type="parTrans" cxnId="{BF85D8B5-EB87-451B-A029-FB8ABD277F13}">
      <dgm:prSet/>
      <dgm:spPr/>
      <dgm:t>
        <a:bodyPr/>
        <a:lstStyle/>
        <a:p>
          <a:endParaRPr lang="en-US"/>
        </a:p>
      </dgm:t>
    </dgm:pt>
    <dgm:pt modelId="{6BACC95A-DE32-4DDC-A47B-38C776319B1A}">
      <dgm:prSet phldrT="[Text]"/>
      <dgm:spPr>
        <a:solidFill>
          <a:schemeClr val="tx2">
            <a:lumMod val="60000"/>
            <a:lumOff val="40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expField nth</a:t>
          </a:r>
          <a:endParaRPr lang="en-US" dirty="0"/>
        </a:p>
      </dgm:t>
    </dgm:pt>
    <dgm:pt modelId="{B1BA87DE-7EE3-4C3B-8B86-1E6601E72F37}" type="parTrans" cxnId="{FC92B0B0-AAC1-4C4F-BC08-2A1F69D629A0}">
      <dgm:prSet/>
      <dgm:spPr/>
      <dgm:t>
        <a:bodyPr/>
        <a:lstStyle/>
        <a:p>
          <a:endParaRPr lang="en-US"/>
        </a:p>
      </dgm:t>
    </dgm:pt>
    <dgm:pt modelId="{F51B9EE7-4EB1-4222-ACB3-5FA3A8CB9ED1}" type="sibTrans" cxnId="{FC92B0B0-AAC1-4C4F-BC08-2A1F69D629A0}">
      <dgm:prSet/>
      <dgm:spPr/>
      <dgm:t>
        <a:bodyPr/>
        <a:lstStyle/>
        <a:p>
          <a:endParaRPr lang="en-US"/>
        </a:p>
      </dgm:t>
    </dgm:pt>
    <dgm:pt modelId="{0365CEC5-8B5F-4B2E-8D01-6987FFFD8F05}">
      <dgm:prSet phldrT="[Text]"/>
      <dgm:spPr>
        <a:solidFill>
          <a:schemeClr val="accent6"/>
        </a:solidFill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mtClean="0"/>
            <a:t>expField nth</a:t>
          </a:r>
          <a:endParaRPr lang="en-US" b="1" dirty="0"/>
        </a:p>
      </dgm:t>
    </dgm:pt>
    <dgm:pt modelId="{2F940FC9-2C7D-433F-8459-1881CDA2D5AA}" type="parTrans" cxnId="{04557BCF-DCB0-4068-A176-929267451069}">
      <dgm:prSet/>
      <dgm:spPr/>
      <dgm:t>
        <a:bodyPr/>
        <a:lstStyle/>
        <a:p>
          <a:endParaRPr lang="en-US"/>
        </a:p>
      </dgm:t>
    </dgm:pt>
    <dgm:pt modelId="{8C978D62-6C11-4DEB-883D-A56F656D1816}" type="sibTrans" cxnId="{04557BCF-DCB0-4068-A176-929267451069}">
      <dgm:prSet/>
      <dgm:spPr/>
      <dgm:t>
        <a:bodyPr/>
        <a:lstStyle/>
        <a:p>
          <a:endParaRPr lang="en-US"/>
        </a:p>
      </dgm:t>
    </dgm:pt>
    <dgm:pt modelId="{931F1D82-935D-48D5-8272-8807F59C1D06}" type="pres">
      <dgm:prSet presAssocID="{B2165ECD-D56D-404D-8073-F9F4AB00BD8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40B074-8A85-4220-80C2-267284754B4B}" type="pres">
      <dgm:prSet presAssocID="{42ADEA10-89FB-4BCF-B279-7C53EEAB2716}" presName="compositeNode" presStyleCnt="0">
        <dgm:presLayoutVars>
          <dgm:bulletEnabled val="1"/>
        </dgm:presLayoutVars>
      </dgm:prSet>
      <dgm:spPr/>
    </dgm:pt>
    <dgm:pt modelId="{A592DB71-CD66-4573-B3AE-B642105980B4}" type="pres">
      <dgm:prSet presAssocID="{42ADEA10-89FB-4BCF-B279-7C53EEAB2716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F758A8-1EB3-4551-BB18-DD00FBF71DDF}" type="pres">
      <dgm:prSet presAssocID="{42ADEA10-89FB-4BCF-B279-7C53EEAB2716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541B6-C371-4B15-9D37-4E4AA662E356}" type="pres">
      <dgm:prSet presAssocID="{42ADEA10-89FB-4BCF-B279-7C53EEAB2716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A58D2-6E93-4365-848E-164147748747}" type="pres">
      <dgm:prSet presAssocID="{90E28D65-63E0-43FD-A282-7145CF0F58DB}" presName="sibTrans" presStyleCnt="0"/>
      <dgm:spPr/>
    </dgm:pt>
    <dgm:pt modelId="{3D1D5578-6B7C-4631-9502-0AC7EA1B5332}" type="pres">
      <dgm:prSet presAssocID="{06A1FFF9-D68F-4A85-B717-ABCE6822386F}" presName="compositeNode" presStyleCnt="0">
        <dgm:presLayoutVars>
          <dgm:bulletEnabled val="1"/>
        </dgm:presLayoutVars>
      </dgm:prSet>
      <dgm:spPr/>
    </dgm:pt>
    <dgm:pt modelId="{9CB8792E-745E-45EB-8C04-5DB5CD67AB45}" type="pres">
      <dgm:prSet presAssocID="{06A1FFF9-D68F-4A85-B717-ABCE6822386F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69B6E5-E526-4DF8-AF64-E0CFE9BEF847}" type="pres">
      <dgm:prSet presAssocID="{06A1FFF9-D68F-4A85-B717-ABCE6822386F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068D-F454-410E-8044-AC0C099FFAB8}" type="pres">
      <dgm:prSet presAssocID="{06A1FFF9-D68F-4A85-B717-ABCE6822386F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85D8B5-EB87-451B-A029-FB8ABD277F13}" srcId="{B2165ECD-D56D-404D-8073-F9F4AB00BD84}" destId="{06A1FFF9-D68F-4A85-B717-ABCE6822386F}" srcOrd="1" destOrd="0" parTransId="{AD4918B9-5987-47E7-AE5C-96CECECD34FD}" sibTransId="{3A60F395-79C2-4F5E-8B9B-580B53B9E6B7}"/>
    <dgm:cxn modelId="{69EFDF4D-6E7A-4351-8396-B93295C1D3F9}" srcId="{06A1FFF9-D68F-4A85-B717-ABCE6822386F}" destId="{41B1A52B-92BD-4536-95F1-CC4F4A065E4D}" srcOrd="1" destOrd="0" parTransId="{4A0E3B48-ACD1-4773-BA60-713AF5A8C79C}" sibTransId="{5B4CECFF-9E34-4A74-8515-5B4F85DC68DC}"/>
    <dgm:cxn modelId="{D4AC87D1-9C80-4618-873B-AEE62BA7DFF7}" srcId="{42ADEA10-89FB-4BCF-B279-7C53EEAB2716}" destId="{9D34072E-6F8D-4655-A63A-13773504D0FE}" srcOrd="1" destOrd="0" parTransId="{4D8E8BA1-9DB0-4EA2-B015-7D5A04C59B75}" sibTransId="{237191ED-5F15-4214-A8D6-906E2925D43C}"/>
    <dgm:cxn modelId="{3A41CC10-DBA9-4790-938E-808542F1361E}" type="presOf" srcId="{06A1FFF9-D68F-4A85-B717-ABCE6822386F}" destId="{4541068D-F454-410E-8044-AC0C099FFAB8}" srcOrd="0" destOrd="0" presId="urn:microsoft.com/office/officeart/2005/8/layout/hList2"/>
    <dgm:cxn modelId="{C16A331A-C207-4A90-AF65-9CB1EE06DCBC}" srcId="{06A1FFF9-D68F-4A85-B717-ABCE6822386F}" destId="{012C11A4-4734-4DE5-8280-DE2C559101E0}" srcOrd="0" destOrd="0" parTransId="{9C206771-9963-47C0-A181-C38053A72F32}" sibTransId="{DE7DD25F-E206-4A97-865A-AC8F3095BDC9}"/>
    <dgm:cxn modelId="{7811399C-5B6B-44A4-BDEA-49A10F0E2E86}" type="presOf" srcId="{41B1A52B-92BD-4536-95F1-CC4F4A065E4D}" destId="{EA69B6E5-E526-4DF8-AF64-E0CFE9BEF847}" srcOrd="0" destOrd="1" presId="urn:microsoft.com/office/officeart/2005/8/layout/hList2"/>
    <dgm:cxn modelId="{04557BCF-DCB0-4068-A176-929267451069}" srcId="{06A1FFF9-D68F-4A85-B717-ABCE6822386F}" destId="{0365CEC5-8B5F-4B2E-8D01-6987FFFD8F05}" srcOrd="2" destOrd="0" parTransId="{2F940FC9-2C7D-433F-8459-1881CDA2D5AA}" sibTransId="{8C978D62-6C11-4DEB-883D-A56F656D1816}"/>
    <dgm:cxn modelId="{12C55C9C-F43C-4FC1-BAAA-5A9B55473772}" type="presOf" srcId="{012C11A4-4734-4DE5-8280-DE2C559101E0}" destId="{EA69B6E5-E526-4DF8-AF64-E0CFE9BEF847}" srcOrd="0" destOrd="0" presId="urn:microsoft.com/office/officeart/2005/8/layout/hList2"/>
    <dgm:cxn modelId="{E3C4F955-5E71-435F-BD93-720CC49DBE6A}" type="presOf" srcId="{0365CEC5-8B5F-4B2E-8D01-6987FFFD8F05}" destId="{EA69B6E5-E526-4DF8-AF64-E0CFE9BEF847}" srcOrd="0" destOrd="2" presId="urn:microsoft.com/office/officeart/2005/8/layout/hList2"/>
    <dgm:cxn modelId="{5983B83B-9DA4-4B02-9E70-A9D9FDC8C369}" type="presOf" srcId="{C5E38BD1-BE92-4ADD-BFDD-EBC90E06B466}" destId="{18F758A8-1EB3-4551-BB18-DD00FBF71DDF}" srcOrd="0" destOrd="0" presId="urn:microsoft.com/office/officeart/2005/8/layout/hList2"/>
    <dgm:cxn modelId="{A50FC554-B1A5-4CDC-8190-1C1A8D793554}" type="presOf" srcId="{9D34072E-6F8D-4655-A63A-13773504D0FE}" destId="{18F758A8-1EB3-4551-BB18-DD00FBF71DDF}" srcOrd="0" destOrd="1" presId="urn:microsoft.com/office/officeart/2005/8/layout/hList2"/>
    <dgm:cxn modelId="{AFE8A9BF-3BF7-4C30-9A6D-E24CB01A4D7C}" srcId="{B2165ECD-D56D-404D-8073-F9F4AB00BD84}" destId="{42ADEA10-89FB-4BCF-B279-7C53EEAB2716}" srcOrd="0" destOrd="0" parTransId="{A5463FB9-2B51-41FD-AEC3-15EA1F7C28F8}" sibTransId="{90E28D65-63E0-43FD-A282-7145CF0F58DB}"/>
    <dgm:cxn modelId="{FC92B0B0-AAC1-4C4F-BC08-2A1F69D629A0}" srcId="{42ADEA10-89FB-4BCF-B279-7C53EEAB2716}" destId="{6BACC95A-DE32-4DDC-A47B-38C776319B1A}" srcOrd="2" destOrd="0" parTransId="{B1BA87DE-7EE3-4C3B-8B86-1E6601E72F37}" sibTransId="{F51B9EE7-4EB1-4222-ACB3-5FA3A8CB9ED1}"/>
    <dgm:cxn modelId="{1AE45E45-2999-49BD-9B4B-CC4BEFB1AF0C}" type="presOf" srcId="{B2165ECD-D56D-404D-8073-F9F4AB00BD84}" destId="{931F1D82-935D-48D5-8272-8807F59C1D06}" srcOrd="0" destOrd="0" presId="urn:microsoft.com/office/officeart/2005/8/layout/hList2"/>
    <dgm:cxn modelId="{61B08FD7-6D41-4D18-B3EA-5ED213FA1EF9}" type="presOf" srcId="{42ADEA10-89FB-4BCF-B279-7C53EEAB2716}" destId="{29A541B6-C371-4B15-9D37-4E4AA662E356}" srcOrd="0" destOrd="0" presId="urn:microsoft.com/office/officeart/2005/8/layout/hList2"/>
    <dgm:cxn modelId="{A013CC34-5F09-4BC6-A724-3AD0B0407CEF}" srcId="{42ADEA10-89FB-4BCF-B279-7C53EEAB2716}" destId="{C5E38BD1-BE92-4ADD-BFDD-EBC90E06B466}" srcOrd="0" destOrd="0" parTransId="{9B50EB96-0DB0-400E-8714-576E0CC268B7}" sibTransId="{7DCA31B9-F6B0-4FD9-99C7-DAA6EDB86C05}"/>
    <dgm:cxn modelId="{7B3E28D4-A492-49CD-8D31-DE6EFEECC916}" type="presOf" srcId="{6BACC95A-DE32-4DDC-A47B-38C776319B1A}" destId="{18F758A8-1EB3-4551-BB18-DD00FBF71DDF}" srcOrd="0" destOrd="2" presId="urn:microsoft.com/office/officeart/2005/8/layout/hList2"/>
    <dgm:cxn modelId="{84276DA9-D723-4221-96E7-2F2AC7AB0F38}" type="presParOf" srcId="{931F1D82-935D-48D5-8272-8807F59C1D06}" destId="{9240B074-8A85-4220-80C2-267284754B4B}" srcOrd="0" destOrd="0" presId="urn:microsoft.com/office/officeart/2005/8/layout/hList2"/>
    <dgm:cxn modelId="{716C5E75-84B1-4A8E-99F8-BE00AE1F186D}" type="presParOf" srcId="{9240B074-8A85-4220-80C2-267284754B4B}" destId="{A592DB71-CD66-4573-B3AE-B642105980B4}" srcOrd="0" destOrd="0" presId="urn:microsoft.com/office/officeart/2005/8/layout/hList2"/>
    <dgm:cxn modelId="{CFD7F745-5EF2-4E65-8E2C-ECF7413DD091}" type="presParOf" srcId="{9240B074-8A85-4220-80C2-267284754B4B}" destId="{18F758A8-1EB3-4551-BB18-DD00FBF71DDF}" srcOrd="1" destOrd="0" presId="urn:microsoft.com/office/officeart/2005/8/layout/hList2"/>
    <dgm:cxn modelId="{40222946-B3A0-40E2-8855-529DF869556A}" type="presParOf" srcId="{9240B074-8A85-4220-80C2-267284754B4B}" destId="{29A541B6-C371-4B15-9D37-4E4AA662E356}" srcOrd="2" destOrd="0" presId="urn:microsoft.com/office/officeart/2005/8/layout/hList2"/>
    <dgm:cxn modelId="{AAE53A48-16CD-4B0D-9C20-C104028BBF8A}" type="presParOf" srcId="{931F1D82-935D-48D5-8272-8807F59C1D06}" destId="{EA5A58D2-6E93-4365-848E-164147748747}" srcOrd="1" destOrd="0" presId="urn:microsoft.com/office/officeart/2005/8/layout/hList2"/>
    <dgm:cxn modelId="{77818B7E-525C-474D-940D-3E185396AD41}" type="presParOf" srcId="{931F1D82-935D-48D5-8272-8807F59C1D06}" destId="{3D1D5578-6B7C-4631-9502-0AC7EA1B5332}" srcOrd="2" destOrd="0" presId="urn:microsoft.com/office/officeart/2005/8/layout/hList2"/>
    <dgm:cxn modelId="{087EAB22-34E1-43EB-80F8-88998EF1C415}" type="presParOf" srcId="{3D1D5578-6B7C-4631-9502-0AC7EA1B5332}" destId="{9CB8792E-745E-45EB-8C04-5DB5CD67AB45}" srcOrd="0" destOrd="0" presId="urn:microsoft.com/office/officeart/2005/8/layout/hList2"/>
    <dgm:cxn modelId="{FFD03D71-FE43-4C9C-8140-0CE3E62BF47E}" type="presParOf" srcId="{3D1D5578-6B7C-4631-9502-0AC7EA1B5332}" destId="{EA69B6E5-E526-4DF8-AF64-E0CFE9BEF847}" srcOrd="1" destOrd="0" presId="urn:microsoft.com/office/officeart/2005/8/layout/hList2"/>
    <dgm:cxn modelId="{064FE11F-4C6A-494E-AEE8-E84A35AAF3DE}" type="presParOf" srcId="{3D1D5578-6B7C-4631-9502-0AC7EA1B5332}" destId="{4541068D-F454-410E-8044-AC0C099FFAB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95F11B-B6EF-494F-8B3F-7F3CC7522642}" type="doc">
      <dgm:prSet loTypeId="urn:microsoft.com/office/officeart/2005/8/layout/vList4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0A7BDB-FB16-4D5C-914C-72479B99FAB3}">
      <dgm:prSet phldrT="[Text]" custT="1"/>
      <dgm:spPr/>
      <dgm:t>
        <a:bodyPr/>
        <a:lstStyle/>
        <a:p>
          <a:r>
            <a:rPr lang="en-US" sz="1700" dirty="0" smtClean="0"/>
            <a:t>   Expertise Profile</a:t>
          </a:r>
          <a:endParaRPr lang="en-US" sz="1700" dirty="0"/>
        </a:p>
      </dgm:t>
    </dgm:pt>
    <dgm:pt modelId="{9154E198-AAE0-4B32-B89F-C289A69A21E1}" type="parTrans" cxnId="{AD5977E7-652E-41F8-B9C0-E43162F8ABE5}">
      <dgm:prSet/>
      <dgm:spPr/>
      <dgm:t>
        <a:bodyPr/>
        <a:lstStyle/>
        <a:p>
          <a:endParaRPr lang="en-US"/>
        </a:p>
      </dgm:t>
    </dgm:pt>
    <dgm:pt modelId="{5F3F949B-E050-47CD-B980-9DDBAAC0E0D1}" type="sibTrans" cxnId="{AD5977E7-652E-41F8-B9C0-E43162F8ABE5}">
      <dgm:prSet/>
      <dgm:spPr/>
      <dgm:t>
        <a:bodyPr/>
        <a:lstStyle/>
        <a:p>
          <a:endParaRPr lang="en-US"/>
        </a:p>
      </dgm:t>
    </dgm:pt>
    <dgm:pt modelId="{33578A21-9AF0-4CFA-B499-95926A2D4DBF}">
      <dgm:prSet phldrT="[Text]" custT="1"/>
      <dgm:spPr/>
      <dgm:t>
        <a:bodyPr/>
        <a:lstStyle/>
        <a:p>
          <a:r>
            <a:rPr lang="en-US" sz="1700" dirty="0" smtClean="0"/>
            <a:t>F1 … Fn</a:t>
          </a:r>
          <a:endParaRPr lang="en-US" sz="1700" dirty="0"/>
        </a:p>
      </dgm:t>
    </dgm:pt>
    <dgm:pt modelId="{54B4B71A-6610-417A-AF79-4E379145F795}" type="parTrans" cxnId="{3FDB42E6-56A3-4B76-BBAD-C6C59AEDA37D}">
      <dgm:prSet/>
      <dgm:spPr/>
      <dgm:t>
        <a:bodyPr/>
        <a:lstStyle/>
        <a:p>
          <a:endParaRPr lang="en-US"/>
        </a:p>
      </dgm:t>
    </dgm:pt>
    <dgm:pt modelId="{D0BCEA48-3BD7-443B-8E29-B2B00B6D23AE}" type="sibTrans" cxnId="{3FDB42E6-56A3-4B76-BBAD-C6C59AEDA37D}">
      <dgm:prSet/>
      <dgm:spPr/>
      <dgm:t>
        <a:bodyPr/>
        <a:lstStyle/>
        <a:p>
          <a:endParaRPr lang="en-US"/>
        </a:p>
      </dgm:t>
    </dgm:pt>
    <dgm:pt modelId="{82DD61C1-2C10-49E6-9054-B194C168EA7F}" type="pres">
      <dgm:prSet presAssocID="{8495F11B-B6EF-494F-8B3F-7F3CC752264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C30A4-7C48-4ED2-B969-2196B6A576F0}" type="pres">
      <dgm:prSet presAssocID="{5C0A7BDB-FB16-4D5C-914C-72479B99FAB3}" presName="comp" presStyleCnt="0"/>
      <dgm:spPr/>
    </dgm:pt>
    <dgm:pt modelId="{7201A9F9-8F60-4E92-9144-64456EA2A264}" type="pres">
      <dgm:prSet presAssocID="{5C0A7BDB-FB16-4D5C-914C-72479B99FAB3}" presName="box" presStyleLbl="node1" presStyleIdx="0" presStyleCnt="1" custLinFactNeighborY="1625"/>
      <dgm:spPr/>
      <dgm:t>
        <a:bodyPr/>
        <a:lstStyle/>
        <a:p>
          <a:endParaRPr lang="en-US"/>
        </a:p>
      </dgm:t>
    </dgm:pt>
    <dgm:pt modelId="{DDF04F49-3B0A-4458-A14E-370447BE4B76}" type="pres">
      <dgm:prSet presAssocID="{5C0A7BDB-FB16-4D5C-914C-72479B99FAB3}" presName="img" presStyleLbl="fgImgPlace1" presStyleIdx="0" presStyleCnt="1" custScaleX="1575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87CBCF3-9B8D-4FAF-BBD6-D8A8E35D7984}" type="pres">
      <dgm:prSet presAssocID="{5C0A7BDB-FB16-4D5C-914C-72479B99FAB3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DB42E6-56A3-4B76-BBAD-C6C59AEDA37D}" srcId="{5C0A7BDB-FB16-4D5C-914C-72479B99FAB3}" destId="{33578A21-9AF0-4CFA-B499-95926A2D4DBF}" srcOrd="0" destOrd="0" parTransId="{54B4B71A-6610-417A-AF79-4E379145F795}" sibTransId="{D0BCEA48-3BD7-443B-8E29-B2B00B6D23AE}"/>
    <dgm:cxn modelId="{AD5977E7-652E-41F8-B9C0-E43162F8ABE5}" srcId="{8495F11B-B6EF-494F-8B3F-7F3CC7522642}" destId="{5C0A7BDB-FB16-4D5C-914C-72479B99FAB3}" srcOrd="0" destOrd="0" parTransId="{9154E198-AAE0-4B32-B89F-C289A69A21E1}" sibTransId="{5F3F949B-E050-47CD-B980-9DDBAAC0E0D1}"/>
    <dgm:cxn modelId="{A538CB16-EAC3-4423-9872-17D0B2AE8DF8}" type="presOf" srcId="{5C0A7BDB-FB16-4D5C-914C-72479B99FAB3}" destId="{7201A9F9-8F60-4E92-9144-64456EA2A264}" srcOrd="0" destOrd="0" presId="urn:microsoft.com/office/officeart/2005/8/layout/vList4"/>
    <dgm:cxn modelId="{C913DFFD-81A9-44E6-9D79-5D5055C8411C}" type="presOf" srcId="{8495F11B-B6EF-494F-8B3F-7F3CC7522642}" destId="{82DD61C1-2C10-49E6-9054-B194C168EA7F}" srcOrd="0" destOrd="0" presId="urn:microsoft.com/office/officeart/2005/8/layout/vList4"/>
    <dgm:cxn modelId="{61F8B670-865C-476B-881D-70F73B3221B2}" type="presOf" srcId="{33578A21-9AF0-4CFA-B499-95926A2D4DBF}" destId="{7201A9F9-8F60-4E92-9144-64456EA2A264}" srcOrd="0" destOrd="1" presId="urn:microsoft.com/office/officeart/2005/8/layout/vList4"/>
    <dgm:cxn modelId="{13DDB01F-D64B-410F-A934-A4B380FE6AB7}" type="presOf" srcId="{5C0A7BDB-FB16-4D5C-914C-72479B99FAB3}" destId="{687CBCF3-9B8D-4FAF-BBD6-D8A8E35D7984}" srcOrd="1" destOrd="0" presId="urn:microsoft.com/office/officeart/2005/8/layout/vList4"/>
    <dgm:cxn modelId="{B23AC786-C962-4CF4-8ADF-E94CE05E7DAB}" type="presOf" srcId="{33578A21-9AF0-4CFA-B499-95926A2D4DBF}" destId="{687CBCF3-9B8D-4FAF-BBD6-D8A8E35D7984}" srcOrd="1" destOrd="1" presId="urn:microsoft.com/office/officeart/2005/8/layout/vList4"/>
    <dgm:cxn modelId="{D619A02D-6B66-4D85-9194-BCE8D4DC6542}" type="presParOf" srcId="{82DD61C1-2C10-49E6-9054-B194C168EA7F}" destId="{6D5C30A4-7C48-4ED2-B969-2196B6A576F0}" srcOrd="0" destOrd="0" presId="urn:microsoft.com/office/officeart/2005/8/layout/vList4"/>
    <dgm:cxn modelId="{EAF73C7B-B417-4D17-9905-55291D7EC498}" type="presParOf" srcId="{6D5C30A4-7C48-4ED2-B969-2196B6A576F0}" destId="{7201A9F9-8F60-4E92-9144-64456EA2A264}" srcOrd="0" destOrd="0" presId="urn:microsoft.com/office/officeart/2005/8/layout/vList4"/>
    <dgm:cxn modelId="{AFD11D77-8FEA-4816-9D28-FF647117E2CB}" type="presParOf" srcId="{6D5C30A4-7C48-4ED2-B969-2196B6A576F0}" destId="{DDF04F49-3B0A-4458-A14E-370447BE4B76}" srcOrd="1" destOrd="0" presId="urn:microsoft.com/office/officeart/2005/8/layout/vList4"/>
    <dgm:cxn modelId="{75D52598-B121-46CB-AE36-444F1FAABC79}" type="presParOf" srcId="{6D5C30A4-7C48-4ED2-B969-2196B6A576F0}" destId="{687CBCF3-9B8D-4FAF-BBD6-D8A8E35D798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878A36-DD72-4E8F-AAB6-3B88AA427355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E61E6-795F-4294-803E-637BC3E98844}">
      <dgm:prSet phldrT="[Text]" custT="1"/>
      <dgm:spPr/>
      <dgm:t>
        <a:bodyPr/>
        <a:lstStyle/>
        <a:p>
          <a:r>
            <a:rPr lang="en-US" sz="1800" dirty="0" smtClean="0"/>
            <a:t>User 1</a:t>
          </a:r>
          <a:endParaRPr lang="en-US" sz="1800" dirty="0"/>
        </a:p>
      </dgm:t>
    </dgm:pt>
    <dgm:pt modelId="{2B26EB46-E1C8-44B5-8209-09B2EE5FD393}" type="parTrans" cxnId="{75577364-D1D1-4936-868B-1C86A857295F}">
      <dgm:prSet/>
      <dgm:spPr/>
      <dgm:t>
        <a:bodyPr/>
        <a:lstStyle/>
        <a:p>
          <a:endParaRPr lang="en-US"/>
        </a:p>
      </dgm:t>
    </dgm:pt>
    <dgm:pt modelId="{77031925-797B-4F06-94DE-B8A79EF44DB6}" type="sibTrans" cxnId="{75577364-D1D1-4936-868B-1C86A857295F}">
      <dgm:prSet/>
      <dgm:spPr/>
      <dgm:t>
        <a:bodyPr/>
        <a:lstStyle/>
        <a:p>
          <a:endParaRPr lang="en-US"/>
        </a:p>
      </dgm:t>
    </dgm:pt>
    <dgm:pt modelId="{D3361898-1A5B-4FFD-89C9-2B8365DB3FC7}">
      <dgm:prSet phldrT="[Text]" custT="1"/>
      <dgm:spPr/>
      <dgm:t>
        <a:bodyPr/>
        <a:lstStyle/>
        <a:p>
          <a:r>
            <a:rPr lang="en-US" sz="1800" dirty="0" smtClean="0"/>
            <a:t>User 2</a:t>
          </a:r>
          <a:endParaRPr lang="en-US" sz="1800" dirty="0"/>
        </a:p>
      </dgm:t>
    </dgm:pt>
    <dgm:pt modelId="{AC1A0AF2-B3A2-4C96-939C-1DCC23050D0A}" type="parTrans" cxnId="{38BADA41-7FF2-4F26-833D-328125C23EB3}">
      <dgm:prSet/>
      <dgm:spPr/>
      <dgm:t>
        <a:bodyPr/>
        <a:lstStyle/>
        <a:p>
          <a:endParaRPr lang="en-US"/>
        </a:p>
      </dgm:t>
    </dgm:pt>
    <dgm:pt modelId="{9DC4B110-34B1-4861-94C0-FCAE6C937B64}" type="sibTrans" cxnId="{38BADA41-7FF2-4F26-833D-328125C23EB3}">
      <dgm:prSet/>
      <dgm:spPr/>
      <dgm:t>
        <a:bodyPr/>
        <a:lstStyle/>
        <a:p>
          <a:endParaRPr lang="en-US"/>
        </a:p>
      </dgm:t>
    </dgm:pt>
    <dgm:pt modelId="{EA28DC7E-CF70-4B77-A7E1-7D54A5656725}">
      <dgm:prSet phldrT="[Text]" custT="1"/>
      <dgm:spPr/>
      <dgm:t>
        <a:bodyPr/>
        <a:lstStyle/>
        <a:p>
          <a:r>
            <a:rPr lang="en-US" sz="1800" dirty="0" smtClean="0"/>
            <a:t>User m</a:t>
          </a:r>
          <a:endParaRPr lang="en-US" sz="1800" dirty="0"/>
        </a:p>
      </dgm:t>
    </dgm:pt>
    <dgm:pt modelId="{68610AA2-66E6-4F4A-8FE7-03C62DD97F1F}" type="parTrans" cxnId="{F37D109B-255E-4B67-8AE0-2EDC5150A978}">
      <dgm:prSet/>
      <dgm:spPr/>
      <dgm:t>
        <a:bodyPr/>
        <a:lstStyle/>
        <a:p>
          <a:endParaRPr lang="en-US"/>
        </a:p>
      </dgm:t>
    </dgm:pt>
    <dgm:pt modelId="{1FC802A3-1C64-438F-9825-9B8DCBB24430}" type="sibTrans" cxnId="{F37D109B-255E-4B67-8AE0-2EDC5150A978}">
      <dgm:prSet/>
      <dgm:spPr/>
      <dgm:t>
        <a:bodyPr/>
        <a:lstStyle/>
        <a:p>
          <a:endParaRPr lang="en-US"/>
        </a:p>
      </dgm:t>
    </dgm:pt>
    <dgm:pt modelId="{1AFC188B-2329-499D-9AAE-16CFEF82CB97}" type="pres">
      <dgm:prSet presAssocID="{9A878A36-DD72-4E8F-AAB6-3B88AA4273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DC87D3-2A48-4B6E-82F8-D9DF57ACD1A5}" type="pres">
      <dgm:prSet presAssocID="{A17E61E6-795F-4294-803E-637BC3E98844}" presName="parentLin" presStyleCnt="0"/>
      <dgm:spPr/>
    </dgm:pt>
    <dgm:pt modelId="{1896C275-2EED-40F0-BEE1-2490C4932473}" type="pres">
      <dgm:prSet presAssocID="{A17E61E6-795F-4294-803E-637BC3E988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D34F94-603A-4689-B498-C2D2A06F2A69}" type="pres">
      <dgm:prSet presAssocID="{A17E61E6-795F-4294-803E-637BC3E9884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43D0D-E396-4053-A6E2-B631E41DD43A}" type="pres">
      <dgm:prSet presAssocID="{A17E61E6-795F-4294-803E-637BC3E98844}" presName="negativeSpace" presStyleCnt="0"/>
      <dgm:spPr/>
    </dgm:pt>
    <dgm:pt modelId="{A9226FD2-F00C-4ACF-9E4D-ECC7FBA23685}" type="pres">
      <dgm:prSet presAssocID="{A17E61E6-795F-4294-803E-637BC3E98844}" presName="childText" presStyleLbl="conFgAcc1" presStyleIdx="0" presStyleCnt="3" custLinFactY="221217" custLinFactNeighborY="300000">
        <dgm:presLayoutVars>
          <dgm:bulletEnabled val="1"/>
        </dgm:presLayoutVars>
      </dgm:prSet>
      <dgm:spPr/>
    </dgm:pt>
    <dgm:pt modelId="{C1164BF3-8886-4CAE-8F00-B51A7EEB5C49}" type="pres">
      <dgm:prSet presAssocID="{77031925-797B-4F06-94DE-B8A79EF44DB6}" presName="spaceBetweenRectangles" presStyleCnt="0"/>
      <dgm:spPr/>
    </dgm:pt>
    <dgm:pt modelId="{A06F405B-1F55-4F3A-B4E9-4E403117442B}" type="pres">
      <dgm:prSet presAssocID="{D3361898-1A5B-4FFD-89C9-2B8365DB3FC7}" presName="parentLin" presStyleCnt="0"/>
      <dgm:spPr/>
    </dgm:pt>
    <dgm:pt modelId="{0831E8F7-E658-4756-801C-6D0A5DB0C7B8}" type="pres">
      <dgm:prSet presAssocID="{D3361898-1A5B-4FFD-89C9-2B8365DB3FC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B62573-1926-4F2C-92A9-9620B79112EF}" type="pres">
      <dgm:prSet presAssocID="{D3361898-1A5B-4FFD-89C9-2B8365DB3F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51B7D-2C25-47EA-83C2-82B61FD498AC}" type="pres">
      <dgm:prSet presAssocID="{D3361898-1A5B-4FFD-89C9-2B8365DB3FC7}" presName="negativeSpace" presStyleCnt="0"/>
      <dgm:spPr/>
    </dgm:pt>
    <dgm:pt modelId="{1A17C357-660E-4CE5-9F10-A3B4685DBB0A}" type="pres">
      <dgm:prSet presAssocID="{D3361898-1A5B-4FFD-89C9-2B8365DB3FC7}" presName="childText" presStyleLbl="conFgAcc1" presStyleIdx="1" presStyleCnt="3" custLinFactY="16878" custLinFactNeighborY="100000">
        <dgm:presLayoutVars>
          <dgm:bulletEnabled val="1"/>
        </dgm:presLayoutVars>
      </dgm:prSet>
      <dgm:spPr/>
    </dgm:pt>
    <dgm:pt modelId="{A78E9519-EB64-449A-827C-EC9E825106CD}" type="pres">
      <dgm:prSet presAssocID="{9DC4B110-34B1-4861-94C0-FCAE6C937B64}" presName="spaceBetweenRectangles" presStyleCnt="0"/>
      <dgm:spPr/>
    </dgm:pt>
    <dgm:pt modelId="{107C7D11-C52F-41E8-830E-432FCE3DDF1A}" type="pres">
      <dgm:prSet presAssocID="{EA28DC7E-CF70-4B77-A7E1-7D54A5656725}" presName="parentLin" presStyleCnt="0"/>
      <dgm:spPr/>
    </dgm:pt>
    <dgm:pt modelId="{11542CE7-873F-4E32-ABE1-31CDD004BDD1}" type="pres">
      <dgm:prSet presAssocID="{EA28DC7E-CF70-4B77-A7E1-7D54A56567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04A02B2-DFB9-4387-8FA4-F00C6641860C}" type="pres">
      <dgm:prSet presAssocID="{EA28DC7E-CF70-4B77-A7E1-7D54A56567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DB622-3183-4E7C-8372-7C7A560E9E59}" type="pres">
      <dgm:prSet presAssocID="{EA28DC7E-CF70-4B77-A7E1-7D54A5656725}" presName="negativeSpace" presStyleCnt="0"/>
      <dgm:spPr/>
    </dgm:pt>
    <dgm:pt modelId="{E94A8DF1-A4B8-45D6-8169-6CE61F3BDB19}" type="pres">
      <dgm:prSet presAssocID="{EA28DC7E-CF70-4B77-A7E1-7D54A56567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6485CE-F196-4D2A-AB3B-5F18A81EE7B6}" type="presOf" srcId="{EA28DC7E-CF70-4B77-A7E1-7D54A5656725}" destId="{004A02B2-DFB9-4387-8FA4-F00C6641860C}" srcOrd="1" destOrd="0" presId="urn:microsoft.com/office/officeart/2005/8/layout/list1"/>
    <dgm:cxn modelId="{2B122029-6ECB-41D5-A0BE-8B3683EFD860}" type="presOf" srcId="{9A878A36-DD72-4E8F-AAB6-3B88AA427355}" destId="{1AFC188B-2329-499D-9AAE-16CFEF82CB97}" srcOrd="0" destOrd="0" presId="urn:microsoft.com/office/officeart/2005/8/layout/list1"/>
    <dgm:cxn modelId="{38BADA41-7FF2-4F26-833D-328125C23EB3}" srcId="{9A878A36-DD72-4E8F-AAB6-3B88AA427355}" destId="{D3361898-1A5B-4FFD-89C9-2B8365DB3FC7}" srcOrd="1" destOrd="0" parTransId="{AC1A0AF2-B3A2-4C96-939C-1DCC23050D0A}" sibTransId="{9DC4B110-34B1-4861-94C0-FCAE6C937B64}"/>
    <dgm:cxn modelId="{F37D109B-255E-4B67-8AE0-2EDC5150A978}" srcId="{9A878A36-DD72-4E8F-AAB6-3B88AA427355}" destId="{EA28DC7E-CF70-4B77-A7E1-7D54A5656725}" srcOrd="2" destOrd="0" parTransId="{68610AA2-66E6-4F4A-8FE7-03C62DD97F1F}" sibTransId="{1FC802A3-1C64-438F-9825-9B8DCBB24430}"/>
    <dgm:cxn modelId="{75577364-D1D1-4936-868B-1C86A857295F}" srcId="{9A878A36-DD72-4E8F-AAB6-3B88AA427355}" destId="{A17E61E6-795F-4294-803E-637BC3E98844}" srcOrd="0" destOrd="0" parTransId="{2B26EB46-E1C8-44B5-8209-09B2EE5FD393}" sibTransId="{77031925-797B-4F06-94DE-B8A79EF44DB6}"/>
    <dgm:cxn modelId="{1BB5831B-7B90-4E05-8493-F2A4D4DDEEA7}" type="presOf" srcId="{A17E61E6-795F-4294-803E-637BC3E98844}" destId="{1896C275-2EED-40F0-BEE1-2490C4932473}" srcOrd="0" destOrd="0" presId="urn:microsoft.com/office/officeart/2005/8/layout/list1"/>
    <dgm:cxn modelId="{A8E2AB4F-F705-442E-9B37-397D0F1D1C8B}" type="presOf" srcId="{EA28DC7E-CF70-4B77-A7E1-7D54A5656725}" destId="{11542CE7-873F-4E32-ABE1-31CDD004BDD1}" srcOrd="0" destOrd="0" presId="urn:microsoft.com/office/officeart/2005/8/layout/list1"/>
    <dgm:cxn modelId="{32362BD6-3A76-4D9F-A25D-819E034C79FD}" type="presOf" srcId="{D3361898-1A5B-4FFD-89C9-2B8365DB3FC7}" destId="{FFB62573-1926-4F2C-92A9-9620B79112EF}" srcOrd="1" destOrd="0" presId="urn:microsoft.com/office/officeart/2005/8/layout/list1"/>
    <dgm:cxn modelId="{4A33A948-1D8E-4309-96AC-EF05E290FA01}" type="presOf" srcId="{D3361898-1A5B-4FFD-89C9-2B8365DB3FC7}" destId="{0831E8F7-E658-4756-801C-6D0A5DB0C7B8}" srcOrd="0" destOrd="0" presId="urn:microsoft.com/office/officeart/2005/8/layout/list1"/>
    <dgm:cxn modelId="{54E635F4-921F-4E38-8904-D81162710135}" type="presOf" srcId="{A17E61E6-795F-4294-803E-637BC3E98844}" destId="{D8D34F94-603A-4689-B498-C2D2A06F2A69}" srcOrd="1" destOrd="0" presId="urn:microsoft.com/office/officeart/2005/8/layout/list1"/>
    <dgm:cxn modelId="{A4EFAE8C-D554-44D9-8044-77BF389B9656}" type="presParOf" srcId="{1AFC188B-2329-499D-9AAE-16CFEF82CB97}" destId="{6BDC87D3-2A48-4B6E-82F8-D9DF57ACD1A5}" srcOrd="0" destOrd="0" presId="urn:microsoft.com/office/officeart/2005/8/layout/list1"/>
    <dgm:cxn modelId="{FAE0BC79-F30C-48B0-A672-FD009502DCF4}" type="presParOf" srcId="{6BDC87D3-2A48-4B6E-82F8-D9DF57ACD1A5}" destId="{1896C275-2EED-40F0-BEE1-2490C4932473}" srcOrd="0" destOrd="0" presId="urn:microsoft.com/office/officeart/2005/8/layout/list1"/>
    <dgm:cxn modelId="{DCDFBA02-7729-4B66-937C-8D03ED4D3D07}" type="presParOf" srcId="{6BDC87D3-2A48-4B6E-82F8-D9DF57ACD1A5}" destId="{D8D34F94-603A-4689-B498-C2D2A06F2A69}" srcOrd="1" destOrd="0" presId="urn:microsoft.com/office/officeart/2005/8/layout/list1"/>
    <dgm:cxn modelId="{AAB9DBD5-1F28-4E66-B9F4-7585BC3EF52A}" type="presParOf" srcId="{1AFC188B-2329-499D-9AAE-16CFEF82CB97}" destId="{74E43D0D-E396-4053-A6E2-B631E41DD43A}" srcOrd="1" destOrd="0" presId="urn:microsoft.com/office/officeart/2005/8/layout/list1"/>
    <dgm:cxn modelId="{1854B8C7-9803-437F-9202-DAB20677AAB2}" type="presParOf" srcId="{1AFC188B-2329-499D-9AAE-16CFEF82CB97}" destId="{A9226FD2-F00C-4ACF-9E4D-ECC7FBA23685}" srcOrd="2" destOrd="0" presId="urn:microsoft.com/office/officeart/2005/8/layout/list1"/>
    <dgm:cxn modelId="{EF0A4A70-49F8-4F6E-B1CE-EF5F418B0C03}" type="presParOf" srcId="{1AFC188B-2329-499D-9AAE-16CFEF82CB97}" destId="{C1164BF3-8886-4CAE-8F00-B51A7EEB5C49}" srcOrd="3" destOrd="0" presId="urn:microsoft.com/office/officeart/2005/8/layout/list1"/>
    <dgm:cxn modelId="{11D0D8F7-A678-4024-9421-31A06656AB0C}" type="presParOf" srcId="{1AFC188B-2329-499D-9AAE-16CFEF82CB97}" destId="{A06F405B-1F55-4F3A-B4E9-4E403117442B}" srcOrd="4" destOrd="0" presId="urn:microsoft.com/office/officeart/2005/8/layout/list1"/>
    <dgm:cxn modelId="{D1E7BD84-67EF-4DB9-8D9A-1B0220F8852A}" type="presParOf" srcId="{A06F405B-1F55-4F3A-B4E9-4E403117442B}" destId="{0831E8F7-E658-4756-801C-6D0A5DB0C7B8}" srcOrd="0" destOrd="0" presId="urn:microsoft.com/office/officeart/2005/8/layout/list1"/>
    <dgm:cxn modelId="{014805D1-7E44-420F-B5A2-DFE0535B2AF5}" type="presParOf" srcId="{A06F405B-1F55-4F3A-B4E9-4E403117442B}" destId="{FFB62573-1926-4F2C-92A9-9620B79112EF}" srcOrd="1" destOrd="0" presId="urn:microsoft.com/office/officeart/2005/8/layout/list1"/>
    <dgm:cxn modelId="{3BABA661-B821-4F51-9AFB-E1636922AA45}" type="presParOf" srcId="{1AFC188B-2329-499D-9AAE-16CFEF82CB97}" destId="{3EC51B7D-2C25-47EA-83C2-82B61FD498AC}" srcOrd="5" destOrd="0" presId="urn:microsoft.com/office/officeart/2005/8/layout/list1"/>
    <dgm:cxn modelId="{E64DF209-E5AD-49A8-908C-0AF4886016E0}" type="presParOf" srcId="{1AFC188B-2329-499D-9AAE-16CFEF82CB97}" destId="{1A17C357-660E-4CE5-9F10-A3B4685DBB0A}" srcOrd="6" destOrd="0" presId="urn:microsoft.com/office/officeart/2005/8/layout/list1"/>
    <dgm:cxn modelId="{CB025ACC-E28C-451B-BD61-5FB96596509E}" type="presParOf" srcId="{1AFC188B-2329-499D-9AAE-16CFEF82CB97}" destId="{A78E9519-EB64-449A-827C-EC9E825106CD}" srcOrd="7" destOrd="0" presId="urn:microsoft.com/office/officeart/2005/8/layout/list1"/>
    <dgm:cxn modelId="{935BD9B7-7170-42FC-A6F3-D8235F9AC48C}" type="presParOf" srcId="{1AFC188B-2329-499D-9AAE-16CFEF82CB97}" destId="{107C7D11-C52F-41E8-830E-432FCE3DDF1A}" srcOrd="8" destOrd="0" presId="urn:microsoft.com/office/officeart/2005/8/layout/list1"/>
    <dgm:cxn modelId="{855CDA6E-16FF-4F60-A33E-2FBD6DB278AC}" type="presParOf" srcId="{107C7D11-C52F-41E8-830E-432FCE3DDF1A}" destId="{11542CE7-873F-4E32-ABE1-31CDD004BDD1}" srcOrd="0" destOrd="0" presId="urn:microsoft.com/office/officeart/2005/8/layout/list1"/>
    <dgm:cxn modelId="{523BBDD0-2195-4F97-B740-5EA948219D78}" type="presParOf" srcId="{107C7D11-C52F-41E8-830E-432FCE3DDF1A}" destId="{004A02B2-DFB9-4387-8FA4-F00C6641860C}" srcOrd="1" destOrd="0" presId="urn:microsoft.com/office/officeart/2005/8/layout/list1"/>
    <dgm:cxn modelId="{D273B547-4C21-4284-B1C3-6B27E8025CFD}" type="presParOf" srcId="{1AFC188B-2329-499D-9AAE-16CFEF82CB97}" destId="{EEBDB622-3183-4E7C-8372-7C7A560E9E59}" srcOrd="9" destOrd="0" presId="urn:microsoft.com/office/officeart/2005/8/layout/list1"/>
    <dgm:cxn modelId="{31AAD677-6FD0-4EE7-8AB1-585947BCA5BA}" type="presParOf" srcId="{1AFC188B-2329-499D-9AAE-16CFEF82CB97}" destId="{E94A8DF1-A4B8-45D6-8169-6CE61F3BDB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DD715-56EC-437A-AE82-8FFA5C0E0795}">
      <dsp:nvSpPr>
        <dsp:cNvPr id="0" name=""/>
        <dsp:cNvSpPr/>
      </dsp:nvSpPr>
      <dsp:spPr>
        <a:xfrm>
          <a:off x="838086" y="1038497"/>
          <a:ext cx="234188" cy="493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94" y="0"/>
              </a:lnTo>
              <a:lnTo>
                <a:pt x="117094" y="493286"/>
              </a:lnTo>
              <a:lnTo>
                <a:pt x="234188" y="4932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1529" y="1271489"/>
        <a:ext cx="27302" cy="27302"/>
      </dsp:txXfrm>
    </dsp:sp>
    <dsp:sp modelId="{50399090-C61C-4FD7-8A6E-1E38BEFA1DFE}">
      <dsp:nvSpPr>
        <dsp:cNvPr id="0" name=""/>
        <dsp:cNvSpPr/>
      </dsp:nvSpPr>
      <dsp:spPr>
        <a:xfrm>
          <a:off x="838086" y="992777"/>
          <a:ext cx="234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18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9326" y="1032642"/>
        <a:ext cx="11709" cy="11709"/>
      </dsp:txXfrm>
    </dsp:sp>
    <dsp:sp modelId="{0E2EC991-98ED-4E63-91CD-A00A88F56563}">
      <dsp:nvSpPr>
        <dsp:cNvPr id="0" name=""/>
        <dsp:cNvSpPr/>
      </dsp:nvSpPr>
      <dsp:spPr>
        <a:xfrm>
          <a:off x="838086" y="545211"/>
          <a:ext cx="234188" cy="493286"/>
        </a:xfrm>
        <a:custGeom>
          <a:avLst/>
          <a:gdLst/>
          <a:ahLst/>
          <a:cxnLst/>
          <a:rect l="0" t="0" r="0" b="0"/>
          <a:pathLst>
            <a:path>
              <a:moveTo>
                <a:pt x="0" y="493286"/>
              </a:moveTo>
              <a:lnTo>
                <a:pt x="117094" y="493286"/>
              </a:lnTo>
              <a:lnTo>
                <a:pt x="117094" y="0"/>
              </a:lnTo>
              <a:lnTo>
                <a:pt x="23418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1529" y="778202"/>
        <a:ext cx="27302" cy="27302"/>
      </dsp:txXfrm>
    </dsp:sp>
    <dsp:sp modelId="{3EC36DE7-25FB-4AE5-B8D0-7DB4D02A1466}">
      <dsp:nvSpPr>
        <dsp:cNvPr id="0" name=""/>
        <dsp:cNvSpPr/>
      </dsp:nvSpPr>
      <dsp:spPr>
        <a:xfrm rot="16200000">
          <a:off x="-397725" y="841182"/>
          <a:ext cx="2076995" cy="3946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Preprocessing</a:t>
          </a:r>
          <a:endParaRPr lang="en-US" sz="2500" kern="1200" dirty="0"/>
        </a:p>
      </dsp:txBody>
      <dsp:txXfrm>
        <a:off x="-397725" y="841182"/>
        <a:ext cx="2076995" cy="394629"/>
      </dsp:txXfrm>
    </dsp:sp>
    <dsp:sp modelId="{045DAD2B-73EF-439D-80C4-589843FA1E7A}">
      <dsp:nvSpPr>
        <dsp:cNvPr id="0" name=""/>
        <dsp:cNvSpPr/>
      </dsp:nvSpPr>
      <dsp:spPr>
        <a:xfrm>
          <a:off x="1072275" y="347896"/>
          <a:ext cx="1453903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NLP Algorithms</a:t>
          </a:r>
          <a:endParaRPr lang="en-US" sz="1400" kern="1200" dirty="0"/>
        </a:p>
      </dsp:txBody>
      <dsp:txXfrm>
        <a:off x="1072275" y="347896"/>
        <a:ext cx="1453903" cy="394629"/>
      </dsp:txXfrm>
    </dsp:sp>
    <dsp:sp modelId="{088E0AFD-3801-4480-9300-9DB296352068}">
      <dsp:nvSpPr>
        <dsp:cNvPr id="0" name=""/>
        <dsp:cNvSpPr/>
      </dsp:nvSpPr>
      <dsp:spPr>
        <a:xfrm>
          <a:off x="1072275" y="841182"/>
          <a:ext cx="1452505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Extractor</a:t>
          </a:r>
          <a:endParaRPr lang="en-US" sz="1400" kern="1200" dirty="0"/>
        </a:p>
      </dsp:txBody>
      <dsp:txXfrm>
        <a:off x="1072275" y="841182"/>
        <a:ext cx="1452505" cy="394629"/>
      </dsp:txXfrm>
    </dsp:sp>
    <dsp:sp modelId="{4D47C3FA-3438-4F90-9883-CB1BC7C45B8B}">
      <dsp:nvSpPr>
        <dsp:cNvPr id="0" name=""/>
        <dsp:cNvSpPr/>
      </dsp:nvSpPr>
      <dsp:spPr>
        <a:xfrm>
          <a:off x="1072275" y="1334469"/>
          <a:ext cx="1452518" cy="394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Filling</a:t>
          </a:r>
          <a:endParaRPr lang="en-US" sz="1400" kern="1200" dirty="0"/>
        </a:p>
      </dsp:txBody>
      <dsp:txXfrm>
        <a:off x="1072275" y="1334469"/>
        <a:ext cx="1452518" cy="394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541B6-C371-4B15-9D37-4E4AA662E356}">
      <dsp:nvSpPr>
        <dsp:cNvPr id="0" name=""/>
        <dsp:cNvSpPr/>
      </dsp:nvSpPr>
      <dsp:spPr>
        <a:xfrm rot="16200000">
          <a:off x="-539834" y="806603"/>
          <a:ext cx="1226759" cy="126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1452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Expertise </a:t>
          </a:r>
          <a:endParaRPr lang="en-US" sz="900" kern="1200" dirty="0"/>
        </a:p>
      </dsp:txBody>
      <dsp:txXfrm>
        <a:off x="-539834" y="806603"/>
        <a:ext cx="1226759" cy="126370"/>
      </dsp:txXfrm>
    </dsp:sp>
    <dsp:sp modelId="{18F758A8-1EB3-4551-BB18-DD00FBF71DDF}">
      <dsp:nvSpPr>
        <dsp:cNvPr id="0" name=""/>
        <dsp:cNvSpPr/>
      </dsp:nvSpPr>
      <dsp:spPr>
        <a:xfrm>
          <a:off x="136730" y="256409"/>
          <a:ext cx="629796" cy="122675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11452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expFeild1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expField2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 nth</a:t>
          </a:r>
          <a:endParaRPr lang="en-US" sz="800" kern="1200" dirty="0"/>
        </a:p>
      </dsp:txBody>
      <dsp:txXfrm>
        <a:off x="136730" y="256409"/>
        <a:ext cx="629796" cy="1226759"/>
      </dsp:txXfrm>
    </dsp:sp>
    <dsp:sp modelId="{A592DB71-CD66-4573-B3AE-B642105980B4}">
      <dsp:nvSpPr>
        <dsp:cNvPr id="0" name=""/>
        <dsp:cNvSpPr/>
      </dsp:nvSpPr>
      <dsp:spPr>
        <a:xfrm>
          <a:off x="10359" y="89599"/>
          <a:ext cx="252741" cy="252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068D-F454-410E-8044-AC0C099FFAB8}">
      <dsp:nvSpPr>
        <dsp:cNvPr id="0" name=""/>
        <dsp:cNvSpPr/>
      </dsp:nvSpPr>
      <dsp:spPr>
        <a:xfrm rot="16200000">
          <a:off x="371104" y="806603"/>
          <a:ext cx="1226759" cy="126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1452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User Expertise </a:t>
          </a:r>
          <a:endParaRPr lang="en-US" sz="900" kern="1200" dirty="0"/>
        </a:p>
      </dsp:txBody>
      <dsp:txXfrm>
        <a:off x="371104" y="806603"/>
        <a:ext cx="1226759" cy="126370"/>
      </dsp:txXfrm>
    </dsp:sp>
    <dsp:sp modelId="{EA69B6E5-E526-4DF8-AF64-E0CFE9BEF847}">
      <dsp:nvSpPr>
        <dsp:cNvPr id="0" name=""/>
        <dsp:cNvSpPr/>
      </dsp:nvSpPr>
      <dsp:spPr>
        <a:xfrm>
          <a:off x="1047669" y="256409"/>
          <a:ext cx="629796" cy="1226759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11452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expField2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expField nth</a:t>
          </a:r>
          <a:endParaRPr lang="en-US" sz="800" b="1" kern="1200" dirty="0"/>
        </a:p>
      </dsp:txBody>
      <dsp:txXfrm>
        <a:off x="1047669" y="256409"/>
        <a:ext cx="629796" cy="1226759"/>
      </dsp:txXfrm>
    </dsp:sp>
    <dsp:sp modelId="{9CB8792E-745E-45EB-8C04-5DB5CD67AB45}">
      <dsp:nvSpPr>
        <dsp:cNvPr id="0" name=""/>
        <dsp:cNvSpPr/>
      </dsp:nvSpPr>
      <dsp:spPr>
        <a:xfrm>
          <a:off x="921298" y="89599"/>
          <a:ext cx="252741" cy="25274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1A9F9-8F60-4E92-9144-64456EA2A264}">
      <dsp:nvSpPr>
        <dsp:cNvPr id="0" name=""/>
        <dsp:cNvSpPr/>
      </dsp:nvSpPr>
      <dsp:spPr>
        <a:xfrm>
          <a:off x="38690" y="557"/>
          <a:ext cx="2337767" cy="570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 Expertise Profile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F1 … Fn</a:t>
          </a:r>
          <a:endParaRPr lang="en-US" sz="1700" kern="1200" dirty="0"/>
        </a:p>
      </dsp:txBody>
      <dsp:txXfrm>
        <a:off x="563284" y="557"/>
        <a:ext cx="1813173" cy="570399"/>
      </dsp:txXfrm>
    </dsp:sp>
    <dsp:sp modelId="{DDF04F49-3B0A-4458-A14E-370447BE4B76}">
      <dsp:nvSpPr>
        <dsp:cNvPr id="0" name=""/>
        <dsp:cNvSpPr/>
      </dsp:nvSpPr>
      <dsp:spPr>
        <a:xfrm>
          <a:off x="-38690" y="57039"/>
          <a:ext cx="736396" cy="45631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26FD2-F00C-4ACF-9E4D-ECC7FBA23685}">
      <dsp:nvSpPr>
        <dsp:cNvPr id="0" name=""/>
        <dsp:cNvSpPr/>
      </dsp:nvSpPr>
      <dsp:spPr>
        <a:xfrm>
          <a:off x="0" y="644866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34F94-603A-4689-B498-C2D2A06F2A69}">
      <dsp:nvSpPr>
        <dsp:cNvPr id="0" name=""/>
        <dsp:cNvSpPr/>
      </dsp:nvSpPr>
      <dsp:spPr>
        <a:xfrm>
          <a:off x="133350" y="37919"/>
          <a:ext cx="1866900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</a:t>
          </a:r>
          <a:endParaRPr lang="en-US" sz="1800" kern="1200" dirty="0"/>
        </a:p>
      </dsp:txBody>
      <dsp:txXfrm>
        <a:off x="143437" y="48006"/>
        <a:ext cx="1846726" cy="186466"/>
      </dsp:txXfrm>
    </dsp:sp>
    <dsp:sp modelId="{1A17C357-660E-4CE5-9F10-A3B4685DBB0A}">
      <dsp:nvSpPr>
        <dsp:cNvPr id="0" name=""/>
        <dsp:cNvSpPr/>
      </dsp:nvSpPr>
      <dsp:spPr>
        <a:xfrm>
          <a:off x="0" y="526332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62573-1926-4F2C-92A9-9620B79112EF}">
      <dsp:nvSpPr>
        <dsp:cNvPr id="0" name=""/>
        <dsp:cNvSpPr/>
      </dsp:nvSpPr>
      <dsp:spPr>
        <a:xfrm>
          <a:off x="133350" y="355439"/>
          <a:ext cx="1866900" cy="206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</a:t>
          </a:r>
          <a:endParaRPr lang="en-US" sz="1800" kern="1200" dirty="0"/>
        </a:p>
      </dsp:txBody>
      <dsp:txXfrm>
        <a:off x="143437" y="365526"/>
        <a:ext cx="1846726" cy="186466"/>
      </dsp:txXfrm>
    </dsp:sp>
    <dsp:sp modelId="{E94A8DF1-A4B8-45D6-8169-6CE61F3BDB19}">
      <dsp:nvSpPr>
        <dsp:cNvPr id="0" name=""/>
        <dsp:cNvSpPr/>
      </dsp:nvSpPr>
      <dsp:spPr>
        <a:xfrm>
          <a:off x="0" y="776280"/>
          <a:ext cx="2667000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A02B2-DFB9-4387-8FA4-F00C6641860C}">
      <dsp:nvSpPr>
        <dsp:cNvPr id="0" name=""/>
        <dsp:cNvSpPr/>
      </dsp:nvSpPr>
      <dsp:spPr>
        <a:xfrm>
          <a:off x="133350" y="672960"/>
          <a:ext cx="1866900" cy="206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64" tIns="0" rIns="70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m</a:t>
          </a:r>
          <a:endParaRPr lang="en-US" sz="1800" kern="1200" dirty="0"/>
        </a:p>
      </dsp:txBody>
      <dsp:txXfrm>
        <a:off x="143437" y="683047"/>
        <a:ext cx="184672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F2A9-DF5B-4F70-B530-0235337452C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02A-A1CE-449D-BB2E-1142E5B0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Job Finding System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Posts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Stack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Exchange’ Experts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job opportunities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experts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 List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Job Finding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Job Posts into a Structural Template.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Expertise Profile based on user Account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Stack Exchange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Job Post Feature Vector to the Expertise Profiles.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experts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job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Callout 2"/>
          <p:cNvSpPr/>
          <p:nvPr/>
        </p:nvSpPr>
        <p:spPr>
          <a:xfrm>
            <a:off x="1132113" y="677091"/>
            <a:ext cx="914400" cy="914400"/>
          </a:xfrm>
          <a:prstGeom prst="rightArrowCallou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Job</a:t>
            </a:r>
          </a:p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Post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3529247"/>
              </p:ext>
            </p:extLst>
          </p:nvPr>
        </p:nvGraphicFramePr>
        <p:xfrm>
          <a:off x="1715588" y="95794"/>
          <a:ext cx="2944948" cy="207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046513" y="0"/>
            <a:ext cx="2286000" cy="2286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3913" y="-11436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925685" y="1"/>
            <a:ext cx="1372149" cy="923602"/>
          </a:xfrm>
          <a:prstGeom prst="flowChartMagneticDisk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LinkedIn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785848" y="-3750"/>
            <a:ext cx="1372149" cy="927353"/>
          </a:xfrm>
          <a:prstGeom prst="flowChartMagneticDisk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 overflow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78704" y="1152712"/>
            <a:ext cx="1062446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>
                <a:solidFill>
                  <a:schemeClr val="tx1"/>
                </a:solidFill>
                <a:cs typeface="B Nazanin" pitchFamily="2" charset="-78"/>
              </a:rPr>
              <a:t>Feature Extractor</a:t>
            </a: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071825285"/>
              </p:ext>
            </p:extLst>
          </p:nvPr>
        </p:nvGraphicFramePr>
        <p:xfrm>
          <a:off x="8741818" y="1860453"/>
          <a:ext cx="1687825" cy="15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Bent-Up Arrow 29"/>
          <p:cNvSpPr/>
          <p:nvPr/>
        </p:nvSpPr>
        <p:spPr>
          <a:xfrm rot="5400000">
            <a:off x="8576309" y="985895"/>
            <a:ext cx="377865" cy="44956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10800000">
            <a:off x="10235528" y="963779"/>
            <a:ext cx="563104" cy="381000"/>
          </a:xfrm>
          <a:prstGeom prst="ben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74514" y="9712"/>
            <a:ext cx="3886200" cy="4197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304873" y="-11436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363920" y="2524716"/>
            <a:ext cx="1521741" cy="39821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Normalization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95614" y="1991421"/>
            <a:ext cx="1843999" cy="14648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5400000">
            <a:off x="8412016" y="2581563"/>
            <a:ext cx="256885" cy="178579"/>
          </a:xfrm>
          <a:prstGeom prst="down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>
            <a:off x="7526392" y="2448875"/>
            <a:ext cx="302967" cy="495617"/>
          </a:xfrm>
          <a:prstGeom prst="downArrow">
            <a:avLst>
              <a:gd name="adj1" fmla="val 50001"/>
              <a:gd name="adj2" fmla="val 50000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992379" y="2319725"/>
            <a:ext cx="251889" cy="176429"/>
          </a:xfrm>
          <a:prstGeom prst="downArrow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64692" y="2516776"/>
            <a:ext cx="2587519" cy="82949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33696" y="3888657"/>
            <a:ext cx="1267708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Similarity Checker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53235" y="4729034"/>
            <a:ext cx="1267708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Ranking</a:t>
            </a:r>
            <a:endParaRPr lang="en-US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9446065" y="1855329"/>
            <a:ext cx="226488" cy="124138"/>
          </a:xfrm>
          <a:prstGeom prst="down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83712" y="3727258"/>
            <a:ext cx="1786455" cy="18549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58344" y="2726930"/>
            <a:ext cx="2064870" cy="392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Vector </a:t>
            </a:r>
            <a:endParaRPr lang="en-US" dirty="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67982875"/>
              </p:ext>
            </p:extLst>
          </p:nvPr>
        </p:nvGraphicFramePr>
        <p:xfrm>
          <a:off x="4883339" y="2491502"/>
          <a:ext cx="2337767" cy="57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7" name="Oval 66"/>
          <p:cNvSpPr/>
          <p:nvPr/>
        </p:nvSpPr>
        <p:spPr>
          <a:xfrm>
            <a:off x="4657162" y="2172788"/>
            <a:ext cx="2772906" cy="117347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4662779" y="2930424"/>
            <a:ext cx="110589" cy="79312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4394007" y="2930425"/>
            <a:ext cx="114213" cy="79312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4447869" y="4558066"/>
            <a:ext cx="226488" cy="124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2688111267"/>
              </p:ext>
            </p:extLst>
          </p:nvPr>
        </p:nvGraphicFramePr>
        <p:xfrm>
          <a:off x="3549839" y="5749315"/>
          <a:ext cx="2667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5" name="Oval 74"/>
          <p:cNvSpPr/>
          <p:nvPr/>
        </p:nvSpPr>
        <p:spPr>
          <a:xfrm>
            <a:off x="5257413" y="3496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11979" y="5691061"/>
            <a:ext cx="3071403" cy="11430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30972" y="2907564"/>
            <a:ext cx="312234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430674" y="5398256"/>
            <a:ext cx="226488" cy="124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loud Callout 80"/>
          <p:cNvSpPr/>
          <p:nvPr/>
        </p:nvSpPr>
        <p:spPr>
          <a:xfrm>
            <a:off x="5100398" y="9712"/>
            <a:ext cx="1420615" cy="612648"/>
          </a:xfrm>
          <a:prstGeom prst="cloudCallout">
            <a:avLst>
              <a:gd name="adj1" fmla="val -85595"/>
              <a:gd name="adj2" fmla="val 76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phase1</a:t>
            </a:r>
            <a:endParaRPr lang="en-US" dirty="0"/>
          </a:p>
        </p:txBody>
      </p:sp>
      <p:sp>
        <p:nvSpPr>
          <p:cNvPr id="82" name="Cloud Callout 81"/>
          <p:cNvSpPr/>
          <p:nvPr/>
        </p:nvSpPr>
        <p:spPr>
          <a:xfrm>
            <a:off x="6060637" y="859957"/>
            <a:ext cx="1390623" cy="612648"/>
          </a:xfrm>
          <a:prstGeom prst="cloudCallout">
            <a:avLst>
              <a:gd name="adj1" fmla="val 59167"/>
              <a:gd name="adj2" fmla="val 126466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Phase2</a:t>
            </a:r>
            <a:endParaRPr lang="en-US" dirty="0"/>
          </a:p>
        </p:txBody>
      </p:sp>
      <p:sp>
        <p:nvSpPr>
          <p:cNvPr id="83" name="Cloud Callout 82"/>
          <p:cNvSpPr/>
          <p:nvPr/>
        </p:nvSpPr>
        <p:spPr>
          <a:xfrm>
            <a:off x="2090940" y="3885609"/>
            <a:ext cx="1324009" cy="612648"/>
          </a:xfrm>
          <a:prstGeom prst="cloudCallout">
            <a:avLst>
              <a:gd name="adj1" fmla="val 64881"/>
              <a:gd name="adj2" fmla="val 10088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Phase3</a:t>
            </a:r>
            <a:endParaRPr lang="en-US" dirty="0"/>
          </a:p>
        </p:txBody>
      </p:sp>
      <p:sp>
        <p:nvSpPr>
          <p:cNvPr id="84" name="Cloud Callout 83"/>
          <p:cNvSpPr/>
          <p:nvPr/>
        </p:nvSpPr>
        <p:spPr>
          <a:xfrm>
            <a:off x="7221105" y="5691061"/>
            <a:ext cx="1474509" cy="612648"/>
          </a:xfrm>
          <a:prstGeom prst="cloudCallout">
            <a:avLst>
              <a:gd name="adj1" fmla="val -89404"/>
              <a:gd name="adj2" fmla="val 6818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 Nazanin</vt:lpstr>
      <vt:lpstr>Calibri</vt:lpstr>
      <vt:lpstr>Calibri Light</vt:lpstr>
      <vt:lpstr>Tahoma</vt:lpstr>
      <vt:lpstr>Times New Roman</vt:lpstr>
      <vt:lpstr>Wingdings</vt:lpstr>
      <vt:lpstr>Office Theme</vt:lpstr>
      <vt:lpstr>Automatic Job Finding System </vt:lpstr>
      <vt:lpstr>Automatic Job Finding System </vt:lpstr>
      <vt:lpstr>PowerPoint Presentation</vt:lpstr>
    </vt:vector>
  </TitlesOfParts>
  <Company>Rose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elmira</dc:creator>
  <cp:lastModifiedBy>Maryam S. Mirian</cp:lastModifiedBy>
  <cp:revision>18</cp:revision>
  <dcterms:created xsi:type="dcterms:W3CDTF">2016-09-21T04:54:44Z</dcterms:created>
  <dcterms:modified xsi:type="dcterms:W3CDTF">2016-09-22T02:17:06Z</dcterms:modified>
</cp:coreProperties>
</file>