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ingCountyHouseSales_17344591098850/KingCountyHouse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6D4021-3E1C-417A-AC1D-C95AEB2E26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KingCountyHouseSales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7E2493-C00F-4DC1-9326-64BBD3834D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1/31/2025 6:12:15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gCountyHouseSales" id="2" name="slide2">
            <a:extLst>
              <a:ext uri="{FF2B5EF4-FFF2-40B4-BE49-F238E27FC236}">
                <a16:creationId xmlns:a16="http://schemas.microsoft.com/office/drawing/2014/main" id="{4CA16E03-49E5-44AB-B96D-7DD2C90EE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49"/>
            <a:ext cx="12192000" cy="6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2025-01-31T18:12:17Z</dcterms:created>
  <dcterms:modified xsi:type="dcterms:W3CDTF">2025-01-31T18:12:17Z</dcterms:modified>
</cp:coreProperties>
</file>