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Scientist_Salarie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8AC53D-6C9C-4E31-B085-D935F251B5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DataScientist_Salaries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D4B932-9165-4E51-8554-05F957FDFC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2/9/2025 3:41:39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80265E7-488D-43A8-B6E8-B77402FBC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" y="0"/>
            <a:ext cx="12005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2025-02-09T15:41:40Z</dcterms:created>
  <dcterms:modified xsi:type="dcterms:W3CDTF">2025-02-09T15:41:40Z</dcterms:modified>
</cp:coreProperties>
</file>