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4" r:id="rId4"/>
    <p:sldId id="266" r:id="rId5"/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6D2F-BFC4-4C70-8526-3DE87D93E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8A810-D8B3-483B-9000-73B0993B3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97B6B-4470-4C0E-8789-FB0907E72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A9AF-D1B5-4E9A-B501-A7EBDAAA05CE}" type="datetimeFigureOut">
              <a:rPr lang="en-AU" smtClean="0"/>
              <a:t>6/01/2023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01E33-21E5-49EC-98F9-F1EA99A2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4E03D-75B8-47F6-A3BC-E4380397C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EE8A-ABBD-4612-8F4F-73B55025B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217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0A25-8B29-4C2B-A111-80B85619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66DBC-F9F9-4EEA-8536-99748AEAF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1BD07-0CC2-405F-9FD6-C47DA14D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A9AF-D1B5-4E9A-B501-A7EBDAAA05CE}" type="datetimeFigureOut">
              <a:rPr lang="en-AU" smtClean="0"/>
              <a:t>6/01/2023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B533-5B3B-44E1-B535-930C5B35D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BA813-EDF9-4CCE-A2F9-BB4CB1F45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EE8A-ABBD-4612-8F4F-73B55025B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9235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4AEDC3-9F39-42C7-B337-770E91DF0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24DEB-0D17-454B-A54F-1BEF314E8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A7E61-F522-4867-96B8-B37A4168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A9AF-D1B5-4E9A-B501-A7EBDAAA05CE}" type="datetimeFigureOut">
              <a:rPr lang="en-AU" smtClean="0"/>
              <a:t>6/01/2023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783B6-646C-40B5-93AF-B0743241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A7207-1D1F-404C-A6F9-5D5498BC9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EE8A-ABBD-4612-8F4F-73B55025B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1577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4F08D-5D57-4892-9224-59658796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B4CE7-E61C-41E4-9A63-D4C853199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0E905-D574-4954-8EC5-5E290D228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A9AF-D1B5-4E9A-B501-A7EBDAAA05CE}" type="datetimeFigureOut">
              <a:rPr lang="en-AU" smtClean="0"/>
              <a:t>6/01/2023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4DB74-0811-47A7-B685-A83C9022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17CE9-C574-4F68-B1E6-799B2333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EE8A-ABBD-4612-8F4F-73B55025B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56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2F0A-3650-43A7-82E1-80E8E51CB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B1194-632E-4DD1-9F96-36512994C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24E84-7B30-4C91-B422-55D91098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A9AF-D1B5-4E9A-B501-A7EBDAAA05CE}" type="datetimeFigureOut">
              <a:rPr lang="en-AU" smtClean="0"/>
              <a:t>6/01/2023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D3E03-041C-4763-A2CD-F782BA37A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66691-7371-41E0-8F97-4511FC78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EE8A-ABBD-4612-8F4F-73B55025B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101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A9421-7062-4155-8346-58F9B37EE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14B2B-7BD6-4B12-846C-DAB70476B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38317-186A-4F29-9E64-93E63162E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FCD67-14FC-4A1A-BDD5-A0B7EA89E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A9AF-D1B5-4E9A-B501-A7EBDAAA05CE}" type="datetimeFigureOut">
              <a:rPr lang="en-AU" smtClean="0"/>
              <a:t>6/01/2023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A55E2-B125-4837-B5D8-AC4FE8E4C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B4089-8218-4B54-A3CD-B5E672CA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EE8A-ABBD-4612-8F4F-73B55025B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938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27619-E6F2-47C5-A41F-E734E4AC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5F9AE-A896-4132-9DD4-63445D7DA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C0514-49DB-4704-8D22-E1CF2A060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6310E-A5AD-411C-8534-462F8E858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94A297-37E7-4977-8EA6-CC434D15F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4CFAE6-EAE9-4AA3-A1D8-79CBC1A0D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A9AF-D1B5-4E9A-B501-A7EBDAAA05CE}" type="datetimeFigureOut">
              <a:rPr lang="en-AU" smtClean="0"/>
              <a:t>6/01/2023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96855-8F35-4BA1-8F12-C574FB6A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037E64-C0C6-43B6-837F-D15C71B6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EE8A-ABBD-4612-8F4F-73B55025B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656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F4F35-DE89-4069-A460-75D3F9284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688903-206E-4E4B-90E8-86AEE112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A9AF-D1B5-4E9A-B501-A7EBDAAA05CE}" type="datetimeFigureOut">
              <a:rPr lang="en-AU" smtClean="0"/>
              <a:t>6/01/2023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2667C7-259F-4C2D-9E4D-647F249D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038D7-68FF-4E43-966B-77B1BD49A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EE8A-ABBD-4612-8F4F-73B55025B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293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C71946-3862-466A-ACF7-2D1F79A5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A9AF-D1B5-4E9A-B501-A7EBDAAA05CE}" type="datetimeFigureOut">
              <a:rPr lang="en-AU" smtClean="0"/>
              <a:t>6/01/2023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C6A1E7-C123-4090-8B69-9C5BC2FF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2A6FA-723E-4930-9351-C52D281C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EE8A-ABBD-4612-8F4F-73B55025B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4221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00A6-9E41-4D82-9B0F-1C50536FD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7961F-7C03-4F7D-AB05-15CCA92B6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244AD-FDBF-424B-8E1D-12D0BDE95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6BF43-7338-4C57-BCD5-80D251D4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A9AF-D1B5-4E9A-B501-A7EBDAAA05CE}" type="datetimeFigureOut">
              <a:rPr lang="en-AU" smtClean="0"/>
              <a:t>6/01/2023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B69BA-EB6D-49C0-BDCD-0BFC52A6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CCF5D-D3F2-4544-BE0D-662C45A3C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EE8A-ABBD-4612-8F4F-73B55025B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663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0ADE8-6F73-4E45-9D05-197C246B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76126-5672-44C7-9E21-CC66A4B73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DA1C4-6360-46FE-9B94-DF58EB9D3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71A17-68EC-4B83-8548-528F9C6CB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A9AF-D1B5-4E9A-B501-A7EBDAAA05CE}" type="datetimeFigureOut">
              <a:rPr lang="en-AU" smtClean="0"/>
              <a:t>6/01/2023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B4051-A00E-4018-A691-7F4C19B5A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5C67D-9C27-4355-A364-0E80E64A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EE8A-ABBD-4612-8F4F-73B55025B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060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20335F-CB49-4EC8-AF80-1503B0673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F2570-5E44-4DE4-A01B-6D00BBCB9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B2DAF-C84F-401A-8B1E-3A9551C1B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4A9AF-D1B5-4E9A-B501-A7EBDAAA05CE}" type="datetimeFigureOut">
              <a:rPr lang="en-AU" smtClean="0"/>
              <a:t>6/01/2023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4F27D-B1E9-43EF-A052-D5CB0E91D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6C9FB-3074-4826-AFCA-9205A0A90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8EE8A-ABBD-4612-8F4F-73B55025B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122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F22D6-DB08-D063-CA47-5297504B9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F516E-D1DD-EA51-2BDB-0D5DCBBBB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36195" indent="0" algn="ctr">
              <a:lnSpc>
                <a:spcPct val="111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US" dirty="0"/>
              <a:t>Lecture 1.2</a:t>
            </a:r>
          </a:p>
          <a:p>
            <a:pPr marL="0" marR="36195" indent="0" algn="ctr">
              <a:lnSpc>
                <a:spcPct val="111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US"/>
              <a:t>Dr. Md </a:t>
            </a:r>
            <a:r>
              <a:rPr lang="en-US" dirty="0"/>
              <a:t>Moniruzzaman</a:t>
            </a:r>
          </a:p>
        </p:txBody>
      </p:sp>
    </p:spTree>
    <p:extLst>
      <p:ext uri="{BB962C8B-B14F-4D97-AF65-F5344CB8AC3E}">
        <p14:creationId xmlns:p14="http://schemas.microsoft.com/office/powerpoint/2010/main" val="880597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E4C45D-8A66-4712-A95A-1B7F8588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Merge Sort: (Merge Procedure)</a:t>
            </a: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53261B42-4A12-498B-96EB-CAFDD0535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733550"/>
            <a:ext cx="6780700" cy="293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08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646BD-E14A-4898-8BA4-48446B4B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Problems to solve using sorting: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569C9-1EED-4169-92A6-43ACEDC37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UVA 612</a:t>
            </a:r>
          </a:p>
          <a:p>
            <a:r>
              <a:rPr lang="en-AU" dirty="0" err="1"/>
              <a:t>Codeforces</a:t>
            </a:r>
            <a:r>
              <a:rPr lang="en-AU" dirty="0"/>
              <a:t> 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984A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895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98DEA-01E6-F4A4-AA66-921692F52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9E86A-98CC-4C50-DCA7-395B92395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36195" algn="l">
              <a:lnSpc>
                <a:spcPct val="111000"/>
              </a:lnSpc>
              <a:spcBef>
                <a:spcPts val="0"/>
              </a:spcBef>
              <a:spcAft>
                <a:spcPts val="750"/>
              </a:spcAft>
            </a:pPr>
            <a:r>
              <a:rPr lang="en-GB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Introduction to Algorithms (</a:t>
            </a:r>
            <a:r>
              <a:rPr lang="en-GB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Cormen</a:t>
            </a:r>
            <a:r>
              <a:rPr lang="en-GB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Leiserson</a:t>
            </a:r>
            <a:r>
              <a:rPr lang="en-GB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Rivest,and</a:t>
            </a:r>
            <a:r>
              <a:rPr lang="en-GB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Stein) 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36195" algn="l">
              <a:lnSpc>
                <a:spcPct val="111000"/>
              </a:lnSpc>
              <a:spcBef>
                <a:spcPts val="0"/>
              </a:spcBef>
              <a:spcAft>
                <a:spcPts val="750"/>
              </a:spcAft>
            </a:pPr>
            <a:r>
              <a:rPr lang="en-GB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Algorithms (Dasgupta, Papadimitriou, and </a:t>
            </a:r>
            <a:r>
              <a:rPr lang="en-GB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Vazirani</a:t>
            </a:r>
            <a:r>
              <a:rPr lang="en-GB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Algorithms (Erickson)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82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7727-85FA-0589-EBAD-1E3F7868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B3FB785-5B51-EC3B-10A6-52CA2C757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21" y="1954635"/>
            <a:ext cx="10515600" cy="3967250"/>
          </a:xfrm>
        </p:spPr>
      </p:pic>
    </p:spTree>
    <p:extLst>
      <p:ext uri="{BB962C8B-B14F-4D97-AF65-F5344CB8AC3E}">
        <p14:creationId xmlns:p14="http://schemas.microsoft.com/office/powerpoint/2010/main" val="272856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A410-6A9F-745C-0E98-24FFD1D33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46AD51-DC89-9B13-22C9-61D675F39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373" y="1893674"/>
            <a:ext cx="7201905" cy="8764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E41303-CE80-6C32-9D77-4D79A9AFE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373" y="3265146"/>
            <a:ext cx="6858957" cy="752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F870CF-9749-95B7-6D12-8F0C40BD54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530" y="4599657"/>
            <a:ext cx="6744641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9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5123-D83B-4B4C-A5FB-50B14EC087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143577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22D2B-B79D-4700-B40E-4F25F2FDC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Bubble Sort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C058EF8-D8FB-4A3B-9741-428F7F90D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597046"/>
            <a:ext cx="6780700" cy="366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0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9D69C-4587-4AA6-9AD5-4C029733A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Selection Sort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6102B71F-DC92-4EB3-BF79-2C7A69791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910654"/>
            <a:ext cx="6780700" cy="303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9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74407-F369-46BF-A855-54867201C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Insertion Sort: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2427B3A-3EA1-4EDA-B96B-4FBB2A788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698" y="1574019"/>
            <a:ext cx="6847318" cy="328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54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24CCF-72A6-42FF-9FD7-0038CA20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Merge Sort: (Sort Procedure)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5475F93E-072A-4E02-9E60-3A79A221B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967266"/>
            <a:ext cx="6780700" cy="263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51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77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Times New Roman</vt:lpstr>
      <vt:lpstr>Office Theme</vt:lpstr>
      <vt:lpstr>Algorithms</vt:lpstr>
      <vt:lpstr>Reference Books</vt:lpstr>
      <vt:lpstr>Complexity Analysis</vt:lpstr>
      <vt:lpstr>Complexity Analysis</vt:lpstr>
      <vt:lpstr>Sorting</vt:lpstr>
      <vt:lpstr>Bubble Sort</vt:lpstr>
      <vt:lpstr>Selection Sort</vt:lpstr>
      <vt:lpstr>Insertion Sort:</vt:lpstr>
      <vt:lpstr>Merge Sort: (Sort Procedure)</vt:lpstr>
      <vt:lpstr>Merge Sort: (Merge Procedure)</vt:lpstr>
      <vt:lpstr>Problems to solve using sorting: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dc:creator>Md Moniruzzaman</dc:creator>
  <cp:lastModifiedBy>Md. Maniruzzaman, Assistant Professor, CSE</cp:lastModifiedBy>
  <cp:revision>6</cp:revision>
  <dcterms:created xsi:type="dcterms:W3CDTF">2021-11-21T21:49:48Z</dcterms:created>
  <dcterms:modified xsi:type="dcterms:W3CDTF">2023-01-06T02:45:27Z</dcterms:modified>
</cp:coreProperties>
</file>