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/zRn8KUQ+d3tCQVlsFy3BHeYB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22D6-DB08-D063-CA47-5297504B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516E-D1DD-EA51-2BDB-0D5DCBBB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36195" indent="0" algn="ctr">
              <a:lnSpc>
                <a:spcPct val="111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US" dirty="0"/>
              <a:t>Lecture 2.1</a:t>
            </a:r>
          </a:p>
          <a:p>
            <a:pPr marL="0" marR="36195" indent="0" algn="ctr">
              <a:lnSpc>
                <a:spcPct val="111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US" dirty="0"/>
              <a:t>Dr. Md Moniruzzaman</a:t>
            </a:r>
          </a:p>
        </p:txBody>
      </p:sp>
    </p:spTree>
    <p:extLst>
      <p:ext uri="{BB962C8B-B14F-4D97-AF65-F5344CB8AC3E}">
        <p14:creationId xmlns:p14="http://schemas.microsoft.com/office/powerpoint/2010/main" val="88059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Problems to solve using BFS</a:t>
            </a:r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UVA 439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UVA 352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UVA 10305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Graph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7746" y="1690688"/>
            <a:ext cx="6674949" cy="4620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Adjacency List</a:t>
            </a:r>
            <a:endParaRPr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820" y="1433233"/>
            <a:ext cx="8079947" cy="5232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Adjacency Matrix</a:t>
            </a:r>
            <a:endParaRPr/>
          </a:p>
        </p:txBody>
      </p:sp>
      <p:pic>
        <p:nvPicPr>
          <p:cNvPr id="103" name="Google Shape;103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04706" y="2000765"/>
            <a:ext cx="6182588" cy="4001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BFS</a:t>
            </a:r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lang="en-US" b="0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Declare a queue and insert the starting vertex.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lang="en-US" b="0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Initialize a </a:t>
            </a:r>
            <a:r>
              <a:rPr lang="en-US" b="1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visited</a:t>
            </a:r>
            <a:r>
              <a:rPr lang="en-US" b="0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array and mark the starting vertex as visited.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lang="en-US" b="0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Follow the below process till the queue becomes empty: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3239"/>
              </a:buClr>
              <a:buSzPts val="2400"/>
              <a:buFont typeface="Arial"/>
              <a:buChar char="•"/>
            </a:pPr>
            <a:r>
              <a:rPr lang="en-US" b="0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Remove the first vertex of the queue.</a:t>
            </a:r>
            <a:r>
              <a:rPr dirty="0"/>
              <a:t> </a:t>
            </a:r>
            <a:endParaRPr lang="en-US"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3239"/>
              </a:buClr>
              <a:buSzPts val="2400"/>
              <a:buFont typeface="Arial"/>
              <a:buChar char="•"/>
            </a:pPr>
            <a:r>
              <a:rPr lang="en-US" b="0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Insert all the unvisited neighbors of the vertex into the queue and </a:t>
            </a:r>
            <a:r>
              <a:rPr lang="en-US" dirty="0">
                <a:ea typeface="Arial"/>
              </a:rPr>
              <a:t>m</a:t>
            </a:r>
            <a:r>
              <a:rPr lang="en-US" b="0" i="0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ark that vertex as visited.</a:t>
            </a:r>
            <a:endParaRPr lang="en-US"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3239"/>
              </a:buClr>
              <a:buSzPts val="2400"/>
              <a:buFont typeface="Arial"/>
              <a:buChar char="•"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BFS</a:t>
            </a:r>
            <a:endParaRPr/>
          </a:p>
        </p:txBody>
      </p:sp>
      <p:pic>
        <p:nvPicPr>
          <p:cNvPr id="115" name="Google Shape;115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06851" y="1205949"/>
            <a:ext cx="5089731" cy="492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Using vector to store the graph as adjacency list: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 dirty="0"/>
              <a:t>vector&lt;int&gt; </a:t>
            </a:r>
            <a:r>
              <a:rPr lang="en-US" b="1" dirty="0" err="1"/>
              <a:t>lst</a:t>
            </a:r>
            <a:r>
              <a:rPr lang="en-US" b="1" dirty="0"/>
              <a:t>[MAX]; </a:t>
            </a:r>
            <a:r>
              <a:rPr lang="en-US" dirty="0"/>
              <a:t>//this is an array of vectors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To insert an element: </a:t>
            </a:r>
            <a:r>
              <a:rPr lang="en-US" b="1" dirty="0" err="1"/>
              <a:t>lst</a:t>
            </a:r>
            <a:r>
              <a:rPr lang="en-US" b="1" dirty="0"/>
              <a:t>[index].</a:t>
            </a:r>
            <a:r>
              <a:rPr lang="en-US" b="1" dirty="0" err="1"/>
              <a:t>push_back</a:t>
            </a:r>
            <a:r>
              <a:rPr lang="en-US" b="1" dirty="0"/>
              <a:t>(value);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To get the size of the vector: </a:t>
            </a:r>
            <a:r>
              <a:rPr lang="en-US" b="1" dirty="0"/>
              <a:t>int </a:t>
            </a:r>
            <a:r>
              <a:rPr lang="en-US" b="1" dirty="0" err="1"/>
              <a:t>sz</a:t>
            </a:r>
            <a:r>
              <a:rPr lang="en-US" b="1" dirty="0"/>
              <a:t> = </a:t>
            </a:r>
            <a:r>
              <a:rPr lang="en-US" b="1" dirty="0" err="1"/>
              <a:t>lst</a:t>
            </a:r>
            <a:r>
              <a:rPr lang="en-US" b="1" dirty="0"/>
              <a:t>[index].size();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 maintain a Queue: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queue&lt;int&gt; Q;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To insert an element: </a:t>
            </a:r>
            <a:r>
              <a:rPr lang="en-US" b="1" dirty="0" err="1"/>
              <a:t>Q.push</a:t>
            </a:r>
            <a:r>
              <a:rPr lang="en-US" b="1" dirty="0"/>
              <a:t>(node);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To retrieve the front element: </a:t>
            </a:r>
            <a:r>
              <a:rPr lang="en-US" b="1" dirty="0"/>
              <a:t>container = </a:t>
            </a:r>
            <a:r>
              <a:rPr lang="en-US" b="1" dirty="0" err="1"/>
              <a:t>Q.front</a:t>
            </a:r>
            <a:r>
              <a:rPr lang="en-US" b="1" dirty="0"/>
              <a:t>();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To remove an element : </a:t>
            </a:r>
            <a:r>
              <a:rPr lang="en-US" b="1" dirty="0" err="1"/>
              <a:t>Q.pop</a:t>
            </a:r>
            <a:r>
              <a:rPr lang="en-US" b="1" dirty="0"/>
              <a:t>();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To check whether empty or not: </a:t>
            </a:r>
            <a:r>
              <a:rPr lang="en-US" b="1" dirty="0" err="1"/>
              <a:t>Q.empty</a:t>
            </a:r>
            <a:r>
              <a:rPr lang="en-US" b="1" dirty="0"/>
              <a:t>();</a:t>
            </a:r>
            <a:endParaRPr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DFS</a:t>
            </a:r>
            <a:endParaRPr/>
          </a:p>
        </p:txBody>
      </p:sp>
      <p:pic>
        <p:nvPicPr>
          <p:cNvPr id="127" name="Google Shape;127;p8" descr="Tex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54184" y="1580753"/>
            <a:ext cx="8606196" cy="3696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directed graph</a:t>
            </a:r>
            <a:endParaRPr/>
          </a:p>
        </p:txBody>
      </p:sp>
      <p:pic>
        <p:nvPicPr>
          <p:cNvPr id="133" name="Google Shape;133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83943" y="1901170"/>
            <a:ext cx="7205738" cy="4060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198</Words>
  <Application>Microsoft Office PowerPoint</Application>
  <PresentationFormat>Widescreen</PresentationFormat>
  <Paragraphs>30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Algorithms</vt:lpstr>
      <vt:lpstr>Graph</vt:lpstr>
      <vt:lpstr>Adjacency List</vt:lpstr>
      <vt:lpstr>Adjacency Matrix</vt:lpstr>
      <vt:lpstr>BFS</vt:lpstr>
      <vt:lpstr>BFS</vt:lpstr>
      <vt:lpstr>Implementation</vt:lpstr>
      <vt:lpstr>DFS</vt:lpstr>
      <vt:lpstr>Sample directed graph</vt:lpstr>
      <vt:lpstr>Problems to solve using BFS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CSE</dc:creator>
  <cp:lastModifiedBy>Md. Maniruzzaman, Assistant Professor, CSE</cp:lastModifiedBy>
  <cp:revision>3</cp:revision>
  <dcterms:created xsi:type="dcterms:W3CDTF">2021-11-26T03:48:20Z</dcterms:created>
  <dcterms:modified xsi:type="dcterms:W3CDTF">2023-01-06T02:58:35Z</dcterms:modified>
</cp:coreProperties>
</file>