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66" r:id="rId2"/>
    <p:sldId id="263" r:id="rId3"/>
    <p:sldId id="269" r:id="rId4"/>
    <p:sldId id="271" r:id="rId5"/>
    <p:sldId id="27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/zRn8KUQ+d3tCQVlsFy3BHeYB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22D6-DB08-D063-CA47-5297504B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516E-D1DD-EA51-2BDB-0D5DCBBB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36195" indent="0" algn="ctr">
              <a:lnSpc>
                <a:spcPct val="111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dirty="0"/>
              <a:t>Lecture 2.2</a:t>
            </a:r>
          </a:p>
          <a:p>
            <a:pPr marL="0" marR="36195" indent="0" algn="ctr">
              <a:lnSpc>
                <a:spcPct val="111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US" dirty="0"/>
              <a:t>Dr. Md Moniruzzaman</a:t>
            </a:r>
          </a:p>
        </p:txBody>
      </p:sp>
    </p:spTree>
    <p:extLst>
      <p:ext uri="{BB962C8B-B14F-4D97-AF65-F5344CB8AC3E}">
        <p14:creationId xmlns:p14="http://schemas.microsoft.com/office/powerpoint/2010/main" val="88059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DFS (Continue…)</a:t>
            </a:r>
            <a:endParaRPr dirty="0"/>
          </a:p>
        </p:txBody>
      </p:sp>
      <p:pic>
        <p:nvPicPr>
          <p:cNvPr id="127" name="Google Shape;127;p8" descr="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54184" y="1580753"/>
            <a:ext cx="8606196" cy="3696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CC2293-583E-3216-C973-D0E4BF44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Implementation (Adjacency Matrix)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FB11E5F-E74C-1856-160A-832C60AD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5" y="630316"/>
            <a:ext cx="7051571" cy="53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8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CC2293-583E-3216-C973-D0E4BF44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Implementation (Adjacency List)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03D8E4-DB49-A954-8C24-CA409F23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33" y="643466"/>
            <a:ext cx="645786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6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C2293-583E-3216-C973-D0E4BF44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05522-A6E3-BCAD-CEE3-FFACA9BCD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Equalizing Money (</a:t>
            </a:r>
            <a:r>
              <a:rPr lang="en-US" dirty="0" err="1"/>
              <a:t>Lightoj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https://lightoj.com/problem/equalizing-money</a:t>
            </a:r>
          </a:p>
          <a:p>
            <a:r>
              <a:rPr lang="en-US" dirty="0"/>
              <a:t>Building Roads (CSES)</a:t>
            </a:r>
          </a:p>
          <a:p>
            <a:pPr lvl="1"/>
            <a:r>
              <a:rPr lang="en-US" dirty="0"/>
              <a:t>https://cses.fi/problemset/task/1666/</a:t>
            </a:r>
          </a:p>
        </p:txBody>
      </p:sp>
    </p:spTree>
    <p:extLst>
      <p:ext uri="{BB962C8B-B14F-4D97-AF65-F5344CB8AC3E}">
        <p14:creationId xmlns:p14="http://schemas.microsoft.com/office/powerpoint/2010/main" val="141552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Algorithms</vt:lpstr>
      <vt:lpstr>DFS (Continue…)</vt:lpstr>
      <vt:lpstr>Sample Implementation (Adjacency Matrix)</vt:lpstr>
      <vt:lpstr>Sample Implementation (Adjacency List)</vt:lpstr>
      <vt:lpstr>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CSE</dc:creator>
  <cp:lastModifiedBy>Md. Maniruzzaman, Assistant Professor, CSE</cp:lastModifiedBy>
  <cp:revision>7</cp:revision>
  <dcterms:created xsi:type="dcterms:W3CDTF">2021-11-26T03:48:20Z</dcterms:created>
  <dcterms:modified xsi:type="dcterms:W3CDTF">2023-01-06T03:06:29Z</dcterms:modified>
</cp:coreProperties>
</file>