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6AMcL/kbX7v5rVWzemi1HE3II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problemset/problem/20/C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3.1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Shortest path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43" name="Google Shape;143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53740" y="1970564"/>
            <a:ext cx="5684520" cy="406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vector&lt;</a:t>
            </a:r>
            <a:r>
              <a:rPr lang="en-US" b="1">
                <a:solidFill>
                  <a:srgbClr val="0070C0"/>
                </a:solidFill>
              </a:rPr>
              <a:t>pr</a:t>
            </a:r>
            <a:r>
              <a:rPr lang="en-US"/>
              <a:t>&gt; adj[MAX]; // For adjacency 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typedef</a:t>
            </a:r>
            <a:r>
              <a:rPr lang="en-US" dirty="0"/>
              <a:t> pair&lt;int , int&gt; </a:t>
            </a:r>
            <a:r>
              <a:rPr lang="en-US" b="1" dirty="0">
                <a:solidFill>
                  <a:srgbClr val="0070C0"/>
                </a:solidFill>
              </a:rPr>
              <a:t>pr</a:t>
            </a:r>
            <a:r>
              <a:rPr lang="en-US" dirty="0"/>
              <a:t>;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vector&lt;</a:t>
            </a:r>
            <a:r>
              <a:rPr lang="en-US" b="1" dirty="0">
                <a:solidFill>
                  <a:srgbClr val="0070C0"/>
                </a:solidFill>
              </a:rPr>
              <a:t>pr</a:t>
            </a:r>
            <a:r>
              <a:rPr lang="en-US" dirty="0"/>
              <a:t>&gt; adj[MAX]; // For adjacency list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typedef</a:t>
            </a:r>
            <a:r>
              <a:rPr lang="en-US" dirty="0"/>
              <a:t> pair&lt;long </a:t>
            </a:r>
            <a:r>
              <a:rPr lang="en-US" dirty="0" err="1"/>
              <a:t>long</a:t>
            </a:r>
            <a:r>
              <a:rPr lang="en-US" dirty="0"/>
              <a:t>, long long&gt; </a:t>
            </a:r>
            <a:r>
              <a:rPr lang="en-US" b="1" dirty="0">
                <a:solidFill>
                  <a:srgbClr val="0070C0"/>
                </a:solidFill>
              </a:rPr>
              <a:t>pr</a:t>
            </a:r>
            <a:r>
              <a:rPr lang="en-US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vector&lt;</a:t>
            </a:r>
            <a:r>
              <a:rPr lang="en-US" b="1" dirty="0">
                <a:solidFill>
                  <a:srgbClr val="0070C0"/>
                </a:solidFill>
              </a:rPr>
              <a:t>pr</a:t>
            </a:r>
            <a:r>
              <a:rPr lang="en-US" dirty="0"/>
              <a:t>&gt; adj[MAX]; // For adjacency list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void </a:t>
            </a:r>
            <a:r>
              <a:rPr lang="en-US" dirty="0" err="1"/>
              <a:t>addEdge</a:t>
            </a:r>
            <a:r>
              <a:rPr lang="en-US" dirty="0"/>
              <a:t>(int u, int v, int w){</a:t>
            </a:r>
            <a:br>
              <a:rPr lang="en-US" dirty="0"/>
            </a:br>
            <a:r>
              <a:rPr lang="en-US" dirty="0"/>
              <a:t>	adj[u].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w</a:t>
            </a:r>
            <a:r>
              <a:rPr lang="en-US" dirty="0" err="1"/>
              <a:t>,v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	adj[v].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w</a:t>
            </a:r>
            <a:r>
              <a:rPr lang="en-US" dirty="0" err="1"/>
              <a:t>,u</a:t>
            </a:r>
            <a:r>
              <a:rPr lang="en-US" dirty="0"/>
              <a:t>));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}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priority_queue&lt;</a:t>
            </a:r>
            <a:r>
              <a:rPr lang="en-US" b="1">
                <a:solidFill>
                  <a:srgbClr val="0070C0"/>
                </a:solidFill>
              </a:rPr>
              <a:t> int </a:t>
            </a:r>
            <a:r>
              <a:rPr lang="en-US"/>
              <a:t>&gt; Q; // default sorting is descending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priority_queue&lt;</a:t>
            </a:r>
            <a:r>
              <a:rPr lang="en-US" b="1">
                <a:solidFill>
                  <a:srgbClr val="0070C0"/>
                </a:solidFill>
              </a:rPr>
              <a:t>pr</a:t>
            </a:r>
            <a:r>
              <a:rPr lang="en-US"/>
              <a:t>, vector&lt;</a:t>
            </a:r>
            <a:r>
              <a:rPr lang="en-US" b="1">
                <a:solidFill>
                  <a:srgbClr val="0070C0"/>
                </a:solidFill>
              </a:rPr>
              <a:t>pr</a:t>
            </a:r>
            <a:r>
              <a:rPr lang="en-US"/>
              <a:t>&gt;, greater&lt;</a:t>
            </a:r>
            <a:r>
              <a:rPr lang="en-US" b="1">
                <a:solidFill>
                  <a:srgbClr val="0070C0"/>
                </a:solidFill>
              </a:rPr>
              <a:t>pr</a:t>
            </a:r>
            <a:r>
              <a:rPr lang="en-US"/>
              <a:t>&gt; &gt; Q;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for(int i = 1; i &lt;= n; i++){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dist[i] = infinity;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dist[src] =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for(int i = 1; i &lt;= n; i++){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Q.push(make_pair(</a:t>
            </a:r>
            <a:r>
              <a:rPr lang="en-US" b="1">
                <a:solidFill>
                  <a:srgbClr val="C00000"/>
                </a:solidFill>
              </a:rPr>
              <a:t>dist[i]</a:t>
            </a:r>
            <a:r>
              <a:rPr lang="en-US"/>
              <a:t>, i));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997591" y="89103"/>
            <a:ext cx="10515600" cy="660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while(!</a:t>
            </a:r>
            <a:r>
              <a:rPr lang="en-US" dirty="0" err="1"/>
              <a:t>Q.empty</a:t>
            </a:r>
            <a:r>
              <a:rPr lang="en-US" dirty="0"/>
              <a:t>()){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pr node = </a:t>
            </a:r>
            <a:r>
              <a:rPr lang="en-US" dirty="0" err="1"/>
              <a:t>Q.top</a:t>
            </a:r>
            <a:r>
              <a:rPr lang="en-US" dirty="0"/>
              <a:t>();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int cost = </a:t>
            </a:r>
            <a:r>
              <a:rPr lang="en-US" dirty="0" err="1"/>
              <a:t>node.first</a:t>
            </a:r>
            <a:r>
              <a:rPr lang="en-US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int label = </a:t>
            </a:r>
            <a:r>
              <a:rPr lang="en-US" dirty="0" err="1"/>
              <a:t>node.second</a:t>
            </a:r>
            <a:r>
              <a:rPr lang="en-US" dirty="0"/>
              <a:t>;</a:t>
            </a:r>
          </a:p>
          <a:p>
            <a:pPr marL="457200" lvl="1" indent="0">
              <a:spcBef>
                <a:spcPts val="1000"/>
              </a:spcBef>
              <a:buSzPct val="100000"/>
              <a:buNone/>
            </a:pPr>
            <a:r>
              <a:rPr lang="en-US" sz="2500"/>
              <a:t>   </a:t>
            </a:r>
            <a:r>
              <a:rPr lang="en-US" sz="2500" dirty="0" err="1"/>
              <a:t>Q.pop</a:t>
            </a:r>
            <a:r>
              <a:rPr lang="en-US" sz="2500" dirty="0"/>
              <a:t>();</a:t>
            </a:r>
            <a:endParaRPr sz="25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if(visited[label]) continue;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visited[label] = true;</a:t>
            </a:r>
            <a:endParaRPr dirty="0"/>
          </a:p>
          <a:p>
            <a:pPr marL="22860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int </a:t>
            </a:r>
            <a:r>
              <a:rPr lang="en-US" dirty="0" err="1"/>
              <a:t>sz</a:t>
            </a:r>
            <a:r>
              <a:rPr lang="en-US" dirty="0"/>
              <a:t> = adj[label].size();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pr </a:t>
            </a:r>
            <a:r>
              <a:rPr lang="en-US" dirty="0" err="1"/>
              <a:t>nextnode</a:t>
            </a:r>
            <a:r>
              <a:rPr lang="en-US" dirty="0"/>
              <a:t> = adj[label].at(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int </a:t>
            </a:r>
            <a:r>
              <a:rPr lang="en-US" dirty="0" err="1"/>
              <a:t>edge_weight</a:t>
            </a:r>
            <a:r>
              <a:rPr lang="en-US" dirty="0"/>
              <a:t> = </a:t>
            </a:r>
            <a:r>
              <a:rPr lang="en-US" dirty="0" err="1"/>
              <a:t>nextnode.first</a:t>
            </a:r>
            <a:r>
              <a:rPr lang="en-US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int </a:t>
            </a:r>
            <a:r>
              <a:rPr lang="en-US" dirty="0" err="1"/>
              <a:t>newlabel</a:t>
            </a:r>
            <a:r>
              <a:rPr lang="en-US" dirty="0"/>
              <a:t> = </a:t>
            </a:r>
            <a:r>
              <a:rPr lang="en-US" dirty="0" err="1"/>
              <a:t>nextnode.second</a:t>
            </a:r>
            <a:r>
              <a:rPr lang="en-US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</a:t>
            </a:r>
            <a:r>
              <a:rPr lang="en-US" b="1" dirty="0">
                <a:solidFill>
                  <a:srgbClr val="980000"/>
                </a:solidFill>
              </a:rPr>
              <a:t>if(!visited[</a:t>
            </a:r>
            <a:r>
              <a:rPr lang="en-US" b="1" dirty="0" err="1">
                <a:solidFill>
                  <a:srgbClr val="980000"/>
                </a:solidFill>
              </a:rPr>
              <a:t>newlabel</a:t>
            </a:r>
            <a:r>
              <a:rPr lang="en-US" b="1" dirty="0">
                <a:solidFill>
                  <a:srgbClr val="980000"/>
                </a:solidFill>
              </a:rPr>
              <a:t>]){</a:t>
            </a:r>
            <a:endParaRPr b="1" dirty="0">
              <a:solidFill>
                <a:srgbClr val="98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    int </a:t>
            </a:r>
            <a:r>
              <a:rPr lang="en-US" dirty="0" err="1"/>
              <a:t>newcost</a:t>
            </a:r>
            <a:r>
              <a:rPr lang="en-US" dirty="0"/>
              <a:t> = cost + </a:t>
            </a:r>
            <a:r>
              <a:rPr lang="en-US" dirty="0" err="1"/>
              <a:t>edge_weight</a:t>
            </a:r>
            <a:r>
              <a:rPr lang="en-US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    if(</a:t>
            </a:r>
            <a:r>
              <a:rPr lang="en-US" dirty="0" err="1"/>
              <a:t>newcost</a:t>
            </a:r>
            <a:r>
              <a:rPr lang="en-US" dirty="0"/>
              <a:t> &lt;=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newlabel</a:t>
            </a:r>
            <a:r>
              <a:rPr lang="en-US" dirty="0"/>
              <a:t>]){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       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newlabel</a:t>
            </a:r>
            <a:r>
              <a:rPr lang="en-US" dirty="0"/>
              <a:t>] =  </a:t>
            </a:r>
            <a:r>
              <a:rPr lang="en-US" dirty="0" err="1"/>
              <a:t>newcost</a:t>
            </a:r>
            <a:r>
              <a:rPr lang="en-US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        </a:t>
            </a:r>
            <a:r>
              <a:rPr lang="en-US" dirty="0" err="1"/>
              <a:t>Q.push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newcost</a:t>
            </a:r>
            <a:r>
              <a:rPr lang="en-US" dirty="0"/>
              <a:t>, </a:t>
            </a:r>
            <a:r>
              <a:rPr lang="en-US" dirty="0" err="1"/>
              <a:t>newlabel</a:t>
            </a:r>
            <a:r>
              <a:rPr lang="en-US" dirty="0"/>
              <a:t>)); 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    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    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List: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CSES 1671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https://cses.fi/problemset/task/1671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Codeforces</a:t>
            </a:r>
            <a:r>
              <a:rPr lang="en-US" dirty="0"/>
              <a:t> 20C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>
                <a:hlinkClick r:id="rId3"/>
              </a:rPr>
              <a:t>https://codeforces.com/problemset/problem/20/C/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UVA 112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UVA 10986</a:t>
            </a:r>
          </a:p>
          <a:p>
            <a:pPr marL="228600" indent="-228600">
              <a:buSzPts val="28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07" y="923797"/>
            <a:ext cx="11237843" cy="593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Algorithm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148" y="2753004"/>
            <a:ext cx="4974336" cy="32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8516" y="3364694"/>
            <a:ext cx="4974336" cy="205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</p:txBody>
      </p:sp>
      <p:pic>
        <p:nvPicPr>
          <p:cNvPr id="108" name="Google Shape;108;p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9550" y="277091"/>
            <a:ext cx="7098466" cy="618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Complexity?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Complexity?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O(V^2)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O(</a:t>
            </a:r>
            <a:r>
              <a:rPr lang="en-US" dirty="0" err="1"/>
              <a:t>ElogV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O(V) + O(V*(updating SOME vertices into the queue)) // [Building min heap of n elements take O(n) ]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O(V*</a:t>
            </a:r>
            <a:r>
              <a:rPr lang="en-US" sz="1800" dirty="0" err="1"/>
              <a:t>logV</a:t>
            </a:r>
            <a:r>
              <a:rPr lang="en-US" sz="1800" dirty="0"/>
              <a:t>) + O( (V-1)*</a:t>
            </a:r>
            <a:r>
              <a:rPr lang="en-US" sz="1800" dirty="0" err="1"/>
              <a:t>logV</a:t>
            </a:r>
            <a:r>
              <a:rPr lang="en-US" sz="1800" dirty="0"/>
              <a:t> +…+ 3*</a:t>
            </a:r>
            <a:r>
              <a:rPr lang="en-US" sz="1800" dirty="0" err="1"/>
              <a:t>logV</a:t>
            </a:r>
            <a:r>
              <a:rPr lang="en-US" sz="1800" dirty="0"/>
              <a:t> + 2*</a:t>
            </a:r>
            <a:r>
              <a:rPr lang="en-US" sz="1800" dirty="0" err="1"/>
              <a:t>logV</a:t>
            </a:r>
            <a:r>
              <a:rPr lang="en-US" sz="1800" dirty="0"/>
              <a:t> +1*</a:t>
            </a:r>
            <a:r>
              <a:rPr lang="en-US" sz="1800" dirty="0" err="1"/>
              <a:t>logV</a:t>
            </a:r>
            <a:r>
              <a:rPr lang="en-US" sz="1800" dirty="0"/>
              <a:t>) 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//</a:t>
            </a:r>
            <a:r>
              <a:rPr lang="en-US" sz="1800" dirty="0"/>
              <a:t>In worst case, there will be v-1 </a:t>
            </a:r>
            <a:r>
              <a:rPr lang="en-US" sz="1800" dirty="0" err="1"/>
              <a:t>neighbours</a:t>
            </a:r>
            <a:r>
              <a:rPr lang="en-US" sz="1800" dirty="0"/>
              <a:t> in first iteration, then (v-2), (v-3)….3.2.1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O(V*</a:t>
            </a:r>
            <a:r>
              <a:rPr lang="en-US" sz="1800" dirty="0" err="1"/>
              <a:t>logV</a:t>
            </a:r>
            <a:r>
              <a:rPr lang="en-US" sz="1800" dirty="0"/>
              <a:t>) + O( (1+2+3+…+V)*</a:t>
            </a:r>
            <a:r>
              <a:rPr lang="en-US" sz="1800" dirty="0" err="1"/>
              <a:t>logV</a:t>
            </a:r>
            <a:r>
              <a:rPr lang="en-US" sz="1800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O(V*</a:t>
            </a:r>
            <a:r>
              <a:rPr lang="en-US" sz="1800" dirty="0" err="1"/>
              <a:t>logV</a:t>
            </a:r>
            <a:r>
              <a:rPr lang="en-US" sz="1800" dirty="0"/>
              <a:t>) + O(V^2*</a:t>
            </a:r>
            <a:r>
              <a:rPr lang="en-US" sz="1800" dirty="0" err="1"/>
              <a:t>logV</a:t>
            </a:r>
            <a:r>
              <a:rPr lang="en-US" sz="1800" dirty="0"/>
              <a:t>) // [ sum to n is n(n+1) / 2]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O(V^2*</a:t>
            </a:r>
            <a:r>
              <a:rPr lang="en-US" sz="1800" dirty="0" err="1"/>
              <a:t>logV</a:t>
            </a:r>
            <a:r>
              <a:rPr lang="en-US" sz="1800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O(</a:t>
            </a:r>
            <a:r>
              <a:rPr lang="en-US" sz="1800" dirty="0" err="1"/>
              <a:t>ElogV</a:t>
            </a:r>
            <a:r>
              <a:rPr lang="en-US" sz="1800" dirty="0"/>
              <a:t>) // For complete graph [ E = V*(V-1) / 2]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E4B244-C01B-3AF9-389A-A0A9E0BC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2656108"/>
            <a:ext cx="4877481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31" name="Google Shape;131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92834" y="1822637"/>
            <a:ext cx="589788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37" name="Google Shape;137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03270" y="1886744"/>
            <a:ext cx="558546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571</Words>
  <Application>Microsoft Office PowerPoint</Application>
  <PresentationFormat>Widescreen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Lecture 3.1</vt:lpstr>
      <vt:lpstr>Application</vt:lpstr>
      <vt:lpstr>Algorithm</vt:lpstr>
      <vt:lpstr>Algorithm</vt:lpstr>
      <vt:lpstr>Complexity?</vt:lpstr>
      <vt:lpstr>Complexity?</vt:lpstr>
      <vt:lpstr>Example</vt:lpstr>
      <vt:lpstr>Example</vt:lpstr>
      <vt:lpstr>Example</vt:lpstr>
      <vt:lpstr>Example</vt:lpstr>
      <vt:lpstr>Implementation</vt:lpstr>
      <vt:lpstr>Implementation</vt:lpstr>
      <vt:lpstr>Implementation</vt:lpstr>
      <vt:lpstr>Implementation</vt:lpstr>
      <vt:lpstr>Implementation</vt:lpstr>
      <vt:lpstr>PowerPoint Presentation</vt:lpstr>
      <vt:lpstr>Problem List: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3.1</dc:title>
  <dc:creator>CSE</dc:creator>
  <cp:lastModifiedBy>Md. Maniruzzaman, Assistant Professor, CSE</cp:lastModifiedBy>
  <cp:revision>7</cp:revision>
  <dcterms:created xsi:type="dcterms:W3CDTF">2021-12-10T04:05:16Z</dcterms:created>
  <dcterms:modified xsi:type="dcterms:W3CDTF">2023-01-29T16:49:19Z</dcterms:modified>
</cp:coreProperties>
</file>