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3" r:id="rId8"/>
    <p:sldId id="264" r:id="rId9"/>
    <p:sldId id="261" r:id="rId10"/>
    <p:sldId id="265" r:id="rId11"/>
    <p:sldId id="266" r:id="rId12"/>
    <p:sldId id="267" r:id="rId13"/>
    <p:sldId id="272" r:id="rId14"/>
    <p:sldId id="268" r:id="rId15"/>
    <p:sldId id="271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D965-ABCD-4F9E-9509-CFD4E0764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D3CF6-CFAA-474F-BED7-211F03BA0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A508A-DED3-4145-BA2D-83D4C386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656D-59F4-4212-8DE5-F13BA7CBD06D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AF4E-4894-4D1A-B4DE-FD8B15B2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F76D-BA79-45F5-9016-45EB738D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50E-DC70-416C-A35E-293E422D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D152-9D74-46DD-B4D0-13DED8A4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6BBBE-D67E-4E96-845C-33CC4A1D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EF10-391C-4115-A8BB-9FE055F9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656D-59F4-4212-8DE5-F13BA7CBD06D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7455-7C98-4715-92A1-1233C852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8E13-EE74-49B4-AE99-79082276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50E-DC70-416C-A35E-293E422D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4C277-F3ED-43AD-BEEC-23E41D32C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4C1A5-AC5C-4616-9602-B252CA39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620C-0351-4F52-B4CC-4AB02532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656D-59F4-4212-8DE5-F13BA7CBD06D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5B37-FF5F-4DFF-95EC-27A28D3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4D3AA-84E0-4A85-91CD-09237C88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50E-DC70-416C-A35E-293E422D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E8F8-DBE5-4BAE-8E60-8C721BA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333D-918D-4F17-810F-6C203430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03D2-043D-466A-A2EB-185459D3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656D-59F4-4212-8DE5-F13BA7CBD06D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33E04-C976-4C74-ADE3-82E34F8F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57A7-BC8E-4B8E-836B-F87940AC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50E-DC70-416C-A35E-293E422D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0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DDF7-67F2-49CA-AC01-0A735363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DA4D-2117-41B3-8298-3C9745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E461-3387-40AB-ABAE-4888A696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656D-59F4-4212-8DE5-F13BA7CBD06D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0BD34-F190-46B3-9B9D-80DB2C71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77CF-84A3-42DA-8CC2-13E3CD5D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50E-DC70-416C-A35E-293E422D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B453-9075-493C-8414-4677EB55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76FB-1D49-449A-99FB-E12B9D15D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D8D0B-4963-4C6C-B501-8B58E8695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7B7D2-C666-411A-A4EC-5CD9655F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656D-59F4-4212-8DE5-F13BA7CBD06D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B0ED1-DADF-476C-9845-18E4183A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69021-F3EB-46DC-B1D2-90F7A90E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50E-DC70-416C-A35E-293E422D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5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8C21-6845-4356-B6A9-A82D78A1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24373-2136-47A2-A585-F51CFF64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145E0-4307-4219-A914-9F9758320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8C3F1-5576-405C-8785-D3A2B84DF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0A51A-B586-466A-BE16-7BE2C8A41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1B88A-14AB-49D9-B5A8-E620CED6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656D-59F4-4212-8DE5-F13BA7CBD06D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86FAF-F930-4129-A184-8ACFC5F9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032BD-E176-4512-8563-8D1F37E1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50E-DC70-416C-A35E-293E422D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8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8288-61BD-4B09-B155-149A6F36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A3065-58D7-4D8B-BA7E-EE203031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656D-59F4-4212-8DE5-F13BA7CBD06D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9FB66-A53C-45CD-994D-4B83C89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2FB08-F1D6-4853-BD3E-B05B69AB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50E-DC70-416C-A35E-293E422D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8BFBC-84E9-48F2-85D1-E23987A0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656D-59F4-4212-8DE5-F13BA7CBD06D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584F7-7C43-47D3-ABE9-DA45BF27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E9472-A4F5-4BF9-B93E-6E7F29A4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50E-DC70-416C-A35E-293E422D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3C1B-9288-4406-B400-281B6EDD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1343-E89C-4C65-AB3F-B770087D1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0D88A-1009-4FAC-BAE1-BC49F46D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94F9-B932-41AC-865E-2CD23C3C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656D-59F4-4212-8DE5-F13BA7CBD06D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BF889-389E-471A-BED1-5A3A7B15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2C01-C368-4065-B636-F22DEF42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50E-DC70-416C-A35E-293E422D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96C5-96B5-41D2-8DDB-F723DA0B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19907-4450-4A7C-9B53-2E3989C4F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4022-2E13-4A8F-B16B-8BD3E91D8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FFA3-2FBD-48BE-8FCE-8320B719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656D-59F4-4212-8DE5-F13BA7CBD06D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F1BD1-0190-4AF9-84E8-1D2CA931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8D4EC-C96B-4550-8288-3C164BCE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950E-DC70-416C-A35E-293E422D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F2861-5477-42D8-B1EC-2A22189B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C9C8-D391-458E-B010-89E5464F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60F67-4A5D-4894-A88F-0B37F5CAA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656D-59F4-4212-8DE5-F13BA7CBD06D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418A-DF5B-42D7-81D9-775058F9B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62BF5-D5FD-40F0-8E65-BE92CF6C4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950E-DC70-416C-A35E-293E422D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AEAD-DAC1-4107-8907-E1922A3C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Bellman Ford Algorithm</a:t>
            </a:r>
          </a:p>
        </p:txBody>
      </p:sp>
    </p:spTree>
    <p:extLst>
      <p:ext uri="{BB962C8B-B14F-4D97-AF65-F5344CB8AC3E}">
        <p14:creationId xmlns:p14="http://schemas.microsoft.com/office/powerpoint/2010/main" val="45702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AEAD-DAC1-4107-8907-E1922A3C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02437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DAEA-B250-6067-39FC-1B203E38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Matrix</a:t>
            </a:r>
            <a:endParaRPr lang="en-US" dirty="0"/>
          </a:p>
        </p:txBody>
      </p:sp>
      <p:pic>
        <p:nvPicPr>
          <p:cNvPr id="9" name="Content Placeholder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8CB7431-6026-E430-1C5C-379E858DF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10" y="1825625"/>
            <a:ext cx="8407780" cy="4351338"/>
          </a:xfrm>
        </p:spPr>
      </p:pic>
    </p:spTree>
    <p:extLst>
      <p:ext uri="{BB962C8B-B14F-4D97-AF65-F5344CB8AC3E}">
        <p14:creationId xmlns:p14="http://schemas.microsoft.com/office/powerpoint/2010/main" val="249622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DAEA-B250-6067-39FC-1B203E38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Matrix </a:t>
            </a:r>
          </a:p>
        </p:txBody>
      </p:sp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4651B910-19B0-C299-9B51-CA1C500E9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416" y="1517661"/>
            <a:ext cx="5367972" cy="46593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B38335-9129-F642-F908-7E4DC6952086}"/>
              </a:ext>
            </a:extLst>
          </p:cNvPr>
          <p:cNvSpPr txBox="1"/>
          <p:nvPr/>
        </p:nvSpPr>
        <p:spPr>
          <a:xfrm>
            <a:off x="5033394" y="6227093"/>
            <a:ext cx="336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Page: 389 (Data structure using C)</a:t>
            </a:r>
          </a:p>
        </p:txBody>
      </p:sp>
    </p:spTree>
    <p:extLst>
      <p:ext uri="{BB962C8B-B14F-4D97-AF65-F5344CB8AC3E}">
        <p14:creationId xmlns:p14="http://schemas.microsoft.com/office/powerpoint/2010/main" val="221075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DAEA-B250-6067-39FC-1B203E38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Matrix </a:t>
            </a:r>
          </a:p>
        </p:txBody>
      </p:sp>
      <p:pic>
        <p:nvPicPr>
          <p:cNvPr id="8" name="Content Placeholder 7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CFB4E221-3202-3283-8AAD-0DD543CDF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20" y="2072212"/>
            <a:ext cx="8668960" cy="3858163"/>
          </a:xfrm>
        </p:spPr>
      </p:pic>
    </p:spTree>
    <p:extLst>
      <p:ext uri="{BB962C8B-B14F-4D97-AF65-F5344CB8AC3E}">
        <p14:creationId xmlns:p14="http://schemas.microsoft.com/office/powerpoint/2010/main" val="389066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5D57-4407-E7FC-CB4A-62B2BED0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Warshall’s</a:t>
            </a:r>
            <a:r>
              <a:rPr lang="en-US" dirty="0"/>
              <a:t> Algorithm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75B435-C538-FCB8-FC2F-128C9D200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12" y="3026251"/>
            <a:ext cx="7803797" cy="922814"/>
          </a:xfrm>
        </p:spPr>
      </p:pic>
    </p:spTree>
    <p:extLst>
      <p:ext uri="{BB962C8B-B14F-4D97-AF65-F5344CB8AC3E}">
        <p14:creationId xmlns:p14="http://schemas.microsoft.com/office/powerpoint/2010/main" val="48400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5D57-4407-E7FC-CB4A-62B2BED0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70CCCBB8-BF9F-A123-D9E9-4D0D34E1E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6082"/>
            <a:ext cx="10515600" cy="3350424"/>
          </a:xfrm>
        </p:spPr>
      </p:pic>
    </p:spTree>
    <p:extLst>
      <p:ext uri="{BB962C8B-B14F-4D97-AF65-F5344CB8AC3E}">
        <p14:creationId xmlns:p14="http://schemas.microsoft.com/office/powerpoint/2010/main" val="421308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5D57-4407-E7FC-CB4A-62B2BED0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pic>
        <p:nvPicPr>
          <p:cNvPr id="7" name="Content Placeholder 6" descr="Table, calendar&#10;&#10;Description automatically generated">
            <a:extLst>
              <a:ext uri="{FF2B5EF4-FFF2-40B4-BE49-F238E27FC236}">
                <a16:creationId xmlns:a16="http://schemas.microsoft.com/office/drawing/2014/main" id="{8BF142CB-037B-B41B-F7CA-24887D137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30" y="1825625"/>
            <a:ext cx="7211939" cy="4351338"/>
          </a:xfrm>
        </p:spPr>
      </p:pic>
    </p:spTree>
    <p:extLst>
      <p:ext uri="{BB962C8B-B14F-4D97-AF65-F5344CB8AC3E}">
        <p14:creationId xmlns:p14="http://schemas.microsoft.com/office/powerpoint/2010/main" val="2325986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5D57-4407-E7FC-CB4A-62B2BED0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EBBE559-6AF5-2E47-06EE-8332EC260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4" y="1447360"/>
            <a:ext cx="6343806" cy="4714204"/>
          </a:xfrm>
        </p:spPr>
      </p:pic>
    </p:spTree>
    <p:extLst>
      <p:ext uri="{BB962C8B-B14F-4D97-AF65-F5344CB8AC3E}">
        <p14:creationId xmlns:p14="http://schemas.microsoft.com/office/powerpoint/2010/main" val="388148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7D23-7DB0-4283-8BEB-FFC2F7F3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apply Dijkstra to any weighted graph?</a:t>
            </a:r>
          </a:p>
        </p:txBody>
      </p:sp>
    </p:spTree>
    <p:extLst>
      <p:ext uri="{BB962C8B-B14F-4D97-AF65-F5344CB8AC3E}">
        <p14:creationId xmlns:p14="http://schemas.microsoft.com/office/powerpoint/2010/main" val="409566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7D23-7DB0-4283-8BEB-FFC2F7F3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apply Dijkstra to any weighted graph?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062CD4-BF7B-4318-9EAF-C20D954DE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1953419"/>
            <a:ext cx="4819650" cy="4095750"/>
          </a:xfrm>
        </p:spPr>
      </p:pic>
    </p:spTree>
    <p:extLst>
      <p:ext uri="{BB962C8B-B14F-4D97-AF65-F5344CB8AC3E}">
        <p14:creationId xmlns:p14="http://schemas.microsoft.com/office/powerpoint/2010/main" val="125144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B1DCFA4-E75D-3FE2-1039-540D42DD3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465" y="1825625"/>
            <a:ext cx="5783069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4C4031-63A6-58BA-6545-4D401081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Bellman Ford Algorithm</a:t>
            </a:r>
          </a:p>
        </p:txBody>
      </p:sp>
    </p:spTree>
    <p:extLst>
      <p:ext uri="{BB962C8B-B14F-4D97-AF65-F5344CB8AC3E}">
        <p14:creationId xmlns:p14="http://schemas.microsoft.com/office/powerpoint/2010/main" val="137259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B2C2D25-1355-A315-D445-B4263243E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3" y="2758108"/>
            <a:ext cx="10374173" cy="24863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3D655E-1690-D500-58A8-362E5F7A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Bellman Ford Algorithm</a:t>
            </a:r>
          </a:p>
        </p:txBody>
      </p:sp>
    </p:spTree>
    <p:extLst>
      <p:ext uri="{BB962C8B-B14F-4D97-AF65-F5344CB8AC3E}">
        <p14:creationId xmlns:p14="http://schemas.microsoft.com/office/powerpoint/2010/main" val="72018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655E-1690-D500-58A8-362E5F7A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Bellman Ford Algorithm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1B58948-4EAA-7C63-3FCC-FDE95DDAE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78" y="1825625"/>
            <a:ext cx="4903443" cy="4351338"/>
          </a:xfrm>
        </p:spPr>
      </p:pic>
    </p:spTree>
    <p:extLst>
      <p:ext uri="{BB962C8B-B14F-4D97-AF65-F5344CB8AC3E}">
        <p14:creationId xmlns:p14="http://schemas.microsoft.com/office/powerpoint/2010/main" val="66011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26A6-07DC-491E-9D2E-A605C98B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bellman ford work on any graph?</a:t>
            </a:r>
          </a:p>
        </p:txBody>
      </p:sp>
    </p:spTree>
    <p:extLst>
      <p:ext uri="{BB962C8B-B14F-4D97-AF65-F5344CB8AC3E}">
        <p14:creationId xmlns:p14="http://schemas.microsoft.com/office/powerpoint/2010/main" val="142844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26A6-07DC-491E-9D2E-A605C98B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bellman ford work on any graph?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8A61F13D-EA82-4C16-9746-AE10A2DD3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74" y="1852807"/>
            <a:ext cx="3904944" cy="3386445"/>
          </a:xfrm>
        </p:spPr>
      </p:pic>
    </p:spTree>
    <p:extLst>
      <p:ext uri="{BB962C8B-B14F-4D97-AF65-F5344CB8AC3E}">
        <p14:creationId xmlns:p14="http://schemas.microsoft.com/office/powerpoint/2010/main" val="207172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EDF8434-567A-4A03-85D8-A9B59511C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94" y="1825625"/>
            <a:ext cx="7182011" cy="435133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9C533D-337C-38AC-857C-5F067602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Detecting Negative Cycle</a:t>
            </a:r>
          </a:p>
        </p:txBody>
      </p:sp>
    </p:spTree>
    <p:extLst>
      <p:ext uri="{BB962C8B-B14F-4D97-AF65-F5344CB8AC3E}">
        <p14:creationId xmlns:p14="http://schemas.microsoft.com/office/powerpoint/2010/main" val="323852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74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Bellman Ford Algorithm</vt:lpstr>
      <vt:lpstr>Can we apply Dijkstra to any weighted graph?</vt:lpstr>
      <vt:lpstr>Can we apply Dijkstra to any weighted graph?</vt:lpstr>
      <vt:lpstr>Bellman Ford Algorithm</vt:lpstr>
      <vt:lpstr>Bellman Ford Algorithm</vt:lpstr>
      <vt:lpstr>Bellman Ford Algorithm</vt:lpstr>
      <vt:lpstr>Does bellman ford work on any graph?</vt:lpstr>
      <vt:lpstr>Does bellman ford work on any graph?</vt:lpstr>
      <vt:lpstr>Detecting Negative Cycle</vt:lpstr>
      <vt:lpstr>Floyd-Warshall Algorithm</vt:lpstr>
      <vt:lpstr>Path Matrix</vt:lpstr>
      <vt:lpstr>Path Matrix </vt:lpstr>
      <vt:lpstr>Path Matrix </vt:lpstr>
      <vt:lpstr>Warshall’s Algorithm</vt:lpstr>
      <vt:lpstr>Floyd-Warshall Algorithm</vt:lpstr>
      <vt:lpstr>Floyd-Warshall Algorithm</vt:lpstr>
      <vt:lpstr>Floyd-Warshall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Bellman Ford Algorithm</dc:title>
  <dc:creator>Md Moniruzzaman, Assistant Professor,CSE</dc:creator>
  <cp:lastModifiedBy>Md. Maniruzzaman, Assistant Professor, CSE</cp:lastModifiedBy>
  <cp:revision>7</cp:revision>
  <dcterms:created xsi:type="dcterms:W3CDTF">2021-12-24T17:47:05Z</dcterms:created>
  <dcterms:modified xsi:type="dcterms:W3CDTF">2023-02-11T14:25:07Z</dcterms:modified>
</cp:coreProperties>
</file>