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IRFa8wOr2Oq6J9pJHz7gu9z0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Dynamic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Coin Change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Why and how to reduce the space requirement?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Change 1</a:t>
            </a:r>
            <a:endParaRPr/>
          </a:p>
        </p:txBody>
      </p:sp>
      <p:pic>
        <p:nvPicPr>
          <p:cNvPr descr="Text&#10;&#10;Description automatically generated"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717" y="1863801"/>
            <a:ext cx="9074565" cy="44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Change 1</a:t>
            </a:r>
            <a:endParaRPr/>
          </a:p>
        </p:txBody>
      </p:sp>
      <p:pic>
        <p:nvPicPr>
          <p:cNvPr descr="Text&#10;&#10;Description automatically generated"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349" y="1863801"/>
            <a:ext cx="6993300" cy="44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Change 2</a:t>
            </a:r>
            <a:endParaRPr/>
          </a:p>
        </p:txBody>
      </p:sp>
      <p:pic>
        <p:nvPicPr>
          <p:cNvPr descr="Text&#10;&#10;Description automatically generated"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359" y="1863801"/>
            <a:ext cx="7623281" cy="44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3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Change 3</a:t>
            </a:r>
            <a:endParaRPr/>
          </a:p>
        </p:txBody>
      </p:sp>
      <p:pic>
        <p:nvPicPr>
          <p:cNvPr descr="Text&#10;&#10;Description automatically generated" id="114" name="Google Shape;1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262" y="1863801"/>
            <a:ext cx="7437474" cy="44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4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Frog 1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 with medium confidence" id="120" name="Google Shape;1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042" y="2472612"/>
            <a:ext cx="7391787" cy="213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2023-01-24T18:58:01Z</dcterms:created>
  <dc:creator>Md. Maniruzzaman, Assistant Professor, CSE</dc:creator>
</cp:coreProperties>
</file>