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EEF1-C7B0-4A50-85BC-6A84696C6A40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EE1C0-D785-4445-80EC-2A0B00E93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8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Union(2,1), (4,3), (8,4) (9,3) (6,5)</a:t>
            </a:r>
          </a:p>
          <a:p>
            <a:r>
              <a:rPr lang="en-US" dirty="0"/>
              <a:t>(5,2)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E1C0-D785-4445-80EC-2A0B00E933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9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(1,0)  (0,2) (3,4) </a:t>
            </a:r>
          </a:p>
          <a:p>
            <a:r>
              <a:rPr lang="en-US" dirty="0"/>
              <a:t>(1,4)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E1C0-D785-4445-80EC-2A0B00E933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5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(1,0)  (0,2) (3,4) </a:t>
            </a:r>
          </a:p>
          <a:p>
            <a:r>
              <a:rPr lang="en-US" dirty="0"/>
              <a:t>(1,4)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9EE1C0-D785-4445-80EC-2A0B00E933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A012-68BE-A7CB-6182-7410384F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B8292-0D70-0FF4-BF96-1EC77C10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37AB-1B5C-613F-8694-8F5C326B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1555-0E11-19EE-8DB4-BEE856D7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FF97-FEFD-38F9-D5FC-9F425E8E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7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3B35-C9B9-7E8C-12BB-46DFEF85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8A593-B3D8-7E62-DBB0-C52450C91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40BD-20F8-0E73-73DD-AA9CF51C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DA46-ABA6-A3E6-49F0-3AC63697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D405-C761-33ED-BE81-502FE12C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51D8D-F4FB-26D9-6D1F-43E8B073B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CA510-597B-F667-A3CF-8D5C4BCE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CD171-CE45-30C3-4492-34D2E6FB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FF9F-0D29-9D3E-C505-0608B92E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76F0-5221-D440-9849-9752EC6A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3CDA-44C9-ADAF-A57E-D4D5264E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C619-939B-9CD8-ABE6-6D86E0FA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7634-5FFF-690A-4133-024B172E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F960-85B9-4B55-21CE-49EE6CF8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B353-7B97-DFBE-759F-60A29414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A3E-2BD1-F75C-9998-279C815A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336B-26C1-FF5D-0295-1FC218FFA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E6D7-93F4-6228-11A5-2C747C46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4EA0E-DA99-6290-B6BF-29D5384F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23A0-60A8-B13B-41A2-66CA4245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1693-AE1D-A299-9E71-88C20B26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D915-8FDE-FC54-1A12-EF6ABFA6A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FB350-62EC-175A-B06B-A1E78DB3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7283-1394-9C6B-BC8B-E36C6E36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EB52D-8D8B-442C-2F03-7AB3C4BF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4202-9D91-B296-4E71-6EEF85A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CB44-ECD1-89F1-35E9-142D8425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CBB53-CDE0-BD86-4374-02278A6C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8DEB8-BA64-DF58-C81B-15B23908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F8E0E-025F-EF11-E4C4-EC5D9330A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A0EF-8812-88E1-AA9A-33E1A19EB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5F83-348D-4E2F-C45C-3689A75A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743C0-53AE-B8B8-B06B-C3334F8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82DC-1229-026E-A554-2F6DA48D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778D-2C18-12E5-D8E2-46BFD1BB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73135-B82C-452C-DA98-4840A371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2615-46AD-677B-43DF-FE338F3C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F4F61-15A0-58ED-A725-18557320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EEE26-A3C9-2CC2-A0D0-10B25896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B11C3-1638-9C6E-8ABB-66F24D58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C0D10-0D25-3272-24CA-FCAAD03C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24ED-64B3-C16A-1B93-9FF94FA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B23A-0C8E-91DD-780F-63CE1DA8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B39F-E802-155C-D1CD-99B5D161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14EB0-7260-328B-8C3A-60BA3E08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A5B8-76F4-69A1-9809-F930B06A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588FE-E2B6-2655-2560-B5BFD4D4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7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F28C-2D93-D987-77E6-3534B75F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2BB83-2E74-AE33-F106-95514134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650C-D1B0-689B-2889-4137C523B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A98CF-27B6-6A56-57B3-764CDD0B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597A-569F-FAFB-F0C5-F399FFDD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2E78F-5A4E-3EC9-04CB-5BE71D03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8DF6-0A9F-BC56-7EE6-E79ECC85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3970-5CB6-485D-A176-D3FE40C5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834CC-46F6-C6EF-DB34-E06CB7477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E7BF-0275-42D9-827D-7F2B1AA6BF2E}" type="datetimeFigureOut">
              <a:rPr lang="en-US" smtClean="0"/>
              <a:t>11-Feb-23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07CF-C5AF-F9B3-1868-CB1AD4E8F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9EAC-83CD-1C38-6CD4-34BA28704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7003-D44F-4D5F-BD5F-FAC3CD22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3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notes/disjoint-set-union-union-fi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EB9-24E7-BBDF-4731-EBFB0B8B9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77223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ECC83-DA0E-7024-5893-124FFD6D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MST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EBDB-4509-54EB-17F8-98969F80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Sort all the edges in non-decreasing order of their weight.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Pick the smallest edge. Check if it forms a cycle with the spanning tree formed so far. If the cycle is not formed, include this edge. Else, discard it.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Repeat step#2 until there are (V-1) edges in the spanning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658-A9D0-AF59-4029-0DCBB36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p:pic>
        <p:nvPicPr>
          <p:cNvPr id="5" name="Content Placeholder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087A8D4F-200E-5DFA-E7A9-A10D3F15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8" y="1430723"/>
            <a:ext cx="7429500" cy="2943225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3772308-92BF-478A-7F8D-3C5853DB5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48" y="4739458"/>
            <a:ext cx="74295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F994-4D96-A0CF-E4E9-D82B565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B78C-6FA2-A9A4-561A-E4062D2CB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void union(int </a:t>
            </a:r>
            <a:r>
              <a:rPr lang="en-US" b="1" dirty="0" err="1"/>
              <a:t>Arr</a:t>
            </a:r>
            <a:r>
              <a:rPr lang="en-US" b="1" dirty="0"/>
              <a:t>[ ], int N, int A, int B)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int TEMP = </a:t>
            </a:r>
            <a:r>
              <a:rPr lang="en-US" b="1" dirty="0" err="1"/>
              <a:t>Arr</a:t>
            </a:r>
            <a:r>
              <a:rPr lang="en-US" b="1" dirty="0"/>
              <a:t>[ A ];</a:t>
            </a:r>
          </a:p>
          <a:p>
            <a:r>
              <a:rPr lang="en-US" b="1" dirty="0"/>
              <a:t>    for(int </a:t>
            </a:r>
            <a:r>
              <a:rPr lang="en-US" b="1" dirty="0" err="1"/>
              <a:t>i</a:t>
            </a:r>
            <a:r>
              <a:rPr lang="en-US" b="1" dirty="0"/>
              <a:t> = 0; 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N;i</a:t>
            </a:r>
            <a:r>
              <a:rPr lang="en-US" b="1" dirty="0"/>
              <a:t>++)</a:t>
            </a:r>
          </a:p>
          <a:p>
            <a:r>
              <a:rPr lang="en-US" b="1" dirty="0"/>
              <a:t>    {</a:t>
            </a:r>
          </a:p>
          <a:p>
            <a:r>
              <a:rPr lang="en-US" b="1" dirty="0"/>
              <a:t>         if(</a:t>
            </a:r>
            <a:r>
              <a:rPr lang="en-US" b="1" dirty="0" err="1"/>
              <a:t>Arr</a:t>
            </a:r>
            <a:r>
              <a:rPr lang="en-US" b="1" dirty="0"/>
              <a:t>[ </a:t>
            </a:r>
            <a:r>
              <a:rPr lang="en-US" b="1" dirty="0" err="1"/>
              <a:t>i</a:t>
            </a:r>
            <a:r>
              <a:rPr lang="en-US" b="1" dirty="0"/>
              <a:t> ] == TEMP)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Arr</a:t>
            </a:r>
            <a:r>
              <a:rPr lang="en-US" b="1" dirty="0"/>
              <a:t>[ </a:t>
            </a:r>
            <a:r>
              <a:rPr lang="en-US" b="1" dirty="0" err="1"/>
              <a:t>i</a:t>
            </a:r>
            <a:r>
              <a:rPr lang="en-US" b="1" dirty="0"/>
              <a:t> ] = </a:t>
            </a:r>
            <a:r>
              <a:rPr lang="en-US" b="1" dirty="0" err="1"/>
              <a:t>Arr</a:t>
            </a:r>
            <a:r>
              <a:rPr lang="en-US" b="1" dirty="0"/>
              <a:t>[ B ]; </a:t>
            </a:r>
          </a:p>
          <a:p>
            <a:r>
              <a:rPr lang="en-US" b="1" dirty="0"/>
              <a:t>    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6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658-A9D0-AF59-4029-0DCBB36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D0B690B-39FD-AC2E-CF97-65F6EBA2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" y="1441191"/>
            <a:ext cx="4741563" cy="1987809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1BF4F1-49BF-A8C9-27DA-A2A67B24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6" y="1441191"/>
            <a:ext cx="4741564" cy="1987810"/>
          </a:xfrm>
          <a:prstGeom prst="rect">
            <a:avLst/>
          </a:prstGeom>
        </p:spPr>
      </p:pic>
      <p:pic>
        <p:nvPicPr>
          <p:cNvPr id="16" name="Picture 1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22B78E6-F278-A08C-4189-730B0757A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" y="4202176"/>
            <a:ext cx="4741563" cy="19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0658-A9D0-AF59-4029-0DCBB36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p:pic>
        <p:nvPicPr>
          <p:cNvPr id="12" name="Picture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D0B690B-39FD-AC2E-CF97-65F6EBA2F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" y="1441191"/>
            <a:ext cx="4741563" cy="1987809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1BF4F1-49BF-A8C9-27DA-A2A67B243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6" y="1441191"/>
            <a:ext cx="4741564" cy="1987810"/>
          </a:xfrm>
          <a:prstGeom prst="rect">
            <a:avLst/>
          </a:prstGeom>
        </p:spPr>
      </p:pic>
      <p:pic>
        <p:nvPicPr>
          <p:cNvPr id="16" name="Picture 15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322B78E6-F278-A08C-4189-730B0757A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3" y="4202176"/>
            <a:ext cx="4741563" cy="1987809"/>
          </a:xfrm>
          <a:prstGeom prst="rect">
            <a:avLst/>
          </a:prstGeom>
        </p:spPr>
      </p:pic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7095B5-286D-CF40-90D1-741B4F84C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3" y="3879326"/>
            <a:ext cx="4741564" cy="23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99BA-4932-9A3C-63DF-A86143F6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849F-52D4-FA48-0294-262B8632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Prim’s Algorithm (Pseudocode):</a:t>
            </a:r>
          </a:p>
          <a:p>
            <a:pPr lvl="1"/>
            <a:r>
              <a:rPr lang="en-US" sz="1800" dirty="0"/>
              <a:t>https://www.geeksforgeeks.org/prims-minimum-spanning-tree-mst-greedy-algo-5/</a:t>
            </a:r>
          </a:p>
          <a:p>
            <a:r>
              <a:rPr lang="en-US" dirty="0"/>
              <a:t>Union-Find: </a:t>
            </a:r>
          </a:p>
          <a:p>
            <a:pPr lvl="1"/>
            <a:r>
              <a:rPr lang="en-US" sz="1800" dirty="0">
                <a:hlinkClick r:id="rId2"/>
              </a:rPr>
              <a:t>https://www.hackerearth.com/practice/notes/disjoint-set-union-union-find/</a:t>
            </a: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4245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0B0F-F645-26A9-4827-FAF11BA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and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5688-CBCC-5077-E69C-AD9EACB3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9554" cy="4351338"/>
          </a:xfrm>
        </p:spPr>
        <p:txBody>
          <a:bodyPr/>
          <a:lstStyle/>
          <a:p>
            <a:r>
              <a:rPr lang="en-US" dirty="0"/>
              <a:t>Tree: A connected acyclic graph</a:t>
            </a:r>
          </a:p>
          <a:p>
            <a:r>
              <a:rPr lang="en-US" sz="2400" b="0" i="0" dirty="0">
                <a:effectLst/>
                <a:latin typeface="euclid_circular_a"/>
              </a:rPr>
              <a:t>Given a connected and undirected graph, a spanning tree of that graph is a subgraph that is a tree and connects all the vertices together.</a:t>
            </a:r>
            <a:endParaRPr lang="en-US" sz="24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00F2F4-73FB-427A-B5AA-A8F7EA451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77" y="1771650"/>
            <a:ext cx="4762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A499-9BF5-4CAA-3DB6-659497E4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452F-D2CF-FFB2-546E-477DF644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minimum spanning tree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(MST) or minimum weight spanning tree for a weighted, connected, undirected graph is a spanning tree with a weight less than or equal to the weight of every other spanning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E4F8-0698-A0BF-FE04-00C673DA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 (Idea)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61B7865-82A4-305E-E7BE-182E7675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3" y="1825625"/>
            <a:ext cx="4482754" cy="4351338"/>
          </a:xfrm>
        </p:spPr>
      </p:pic>
    </p:spTree>
    <p:extLst>
      <p:ext uri="{BB962C8B-B14F-4D97-AF65-F5344CB8AC3E}">
        <p14:creationId xmlns:p14="http://schemas.microsoft.com/office/powerpoint/2010/main" val="212949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4CF2-8EC8-00A7-8DD4-A5DA6EA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2030513-136F-87B6-D472-A01989D07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5" y="2491371"/>
            <a:ext cx="7630590" cy="3019846"/>
          </a:xfrm>
        </p:spPr>
      </p:pic>
    </p:spTree>
    <p:extLst>
      <p:ext uri="{BB962C8B-B14F-4D97-AF65-F5344CB8AC3E}">
        <p14:creationId xmlns:p14="http://schemas.microsoft.com/office/powerpoint/2010/main" val="365270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4CF2-8EC8-00A7-8DD4-A5DA6EA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pic>
        <p:nvPicPr>
          <p:cNvPr id="7" name="Content Placeholder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C08A1A8D-6256-6BD1-5241-4EDB96B9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66" y="2672371"/>
            <a:ext cx="2810267" cy="2657846"/>
          </a:xfrm>
        </p:spPr>
      </p:pic>
    </p:spTree>
    <p:extLst>
      <p:ext uri="{BB962C8B-B14F-4D97-AF65-F5344CB8AC3E}">
        <p14:creationId xmlns:p14="http://schemas.microsoft.com/office/powerpoint/2010/main" val="38322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4CF2-8EC8-00A7-8DD4-A5DA6EA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</a:t>
            </a: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9DED9061-C4AC-B015-882E-62E8FC338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720" y="1825625"/>
            <a:ext cx="6860559" cy="4351338"/>
          </a:xfrm>
        </p:spPr>
      </p:pic>
    </p:spTree>
    <p:extLst>
      <p:ext uri="{BB962C8B-B14F-4D97-AF65-F5344CB8AC3E}">
        <p14:creationId xmlns:p14="http://schemas.microsoft.com/office/powerpoint/2010/main" val="264001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4CF2-8EC8-00A7-8DD4-A5DA6EA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 (Implementation)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A45C4-7F7E-B604-5676-F034EF64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Create a set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mstSet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that keeps track of vertices already included in MST.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Assign a key value to all vertices in the input graph. Initialize all key values as INFINITE. Assign the key value as 0 for the first vertex so that it is picked first.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While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mstSet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doesn’t include all vertices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Pick a vertex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which is not there in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mstSet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and has a minimum key value.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Include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u in the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mstSet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Update the key value of all adjacent vertices of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3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4CF2-8EC8-00A7-8DD4-A5DA6EA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Prims Algorithm (Implementation)</a:t>
            </a:r>
          </a:p>
        </p:txBody>
      </p:sp>
      <p:pic>
        <p:nvPicPr>
          <p:cNvPr id="7" name="Content Placeholder 6" descr="Text">
            <a:extLst>
              <a:ext uri="{FF2B5EF4-FFF2-40B4-BE49-F238E27FC236}">
                <a16:creationId xmlns:a16="http://schemas.microsoft.com/office/drawing/2014/main" id="{15B456AE-360D-4850-D457-EA49E5B72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35" y="1825625"/>
            <a:ext cx="4055686" cy="4792380"/>
          </a:xfrm>
        </p:spPr>
      </p:pic>
    </p:spTree>
    <p:extLst>
      <p:ext uri="{BB962C8B-B14F-4D97-AF65-F5344CB8AC3E}">
        <p14:creationId xmlns:p14="http://schemas.microsoft.com/office/powerpoint/2010/main" val="100164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407</Words>
  <Application>Microsoft Office PowerPoint</Application>
  <PresentationFormat>Widescreen</PresentationFormat>
  <Paragraphs>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euclid_circular_a</vt:lpstr>
      <vt:lpstr>urw-din</vt:lpstr>
      <vt:lpstr>Office Theme</vt:lpstr>
      <vt:lpstr>Minimum Spanning Tree</vt:lpstr>
      <vt:lpstr>Tree and Spanning Tree</vt:lpstr>
      <vt:lpstr>Minimum Spanning Tree</vt:lpstr>
      <vt:lpstr>Prims Algorithm (Idea)</vt:lpstr>
      <vt:lpstr>Prims Algorithm</vt:lpstr>
      <vt:lpstr>Prims Algorithm</vt:lpstr>
      <vt:lpstr>Prims Algorithm</vt:lpstr>
      <vt:lpstr>Prims Algorithm (Implementation)</vt:lpstr>
      <vt:lpstr>Prims Algorithm (Implementation)</vt:lpstr>
      <vt:lpstr>Kruskal’s MST Algorithm</vt:lpstr>
      <vt:lpstr>Union-Find</vt:lpstr>
      <vt:lpstr>Implementation </vt:lpstr>
      <vt:lpstr>Union-Find</vt:lpstr>
      <vt:lpstr>Union-Find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Md. Maniruzzaman, Assistant Professor, CSE</dc:creator>
  <cp:lastModifiedBy>Md. Maniruzzaman, Assistant Professor, CSE</cp:lastModifiedBy>
  <cp:revision>6</cp:revision>
  <dcterms:created xsi:type="dcterms:W3CDTF">2023-02-07T18:26:25Z</dcterms:created>
  <dcterms:modified xsi:type="dcterms:W3CDTF">2023-02-11T13:32:01Z</dcterms:modified>
</cp:coreProperties>
</file>