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Condensed"/>
      <p:regular r:id="rId19"/>
      <p:bold r:id="rId20"/>
      <p:italic r:id="rId21"/>
      <p:boldItalic r:id="rId22"/>
    </p:embeddedFont>
    <p:embeddedFont>
      <p:font typeface="Montserrat ExtraBold"/>
      <p:bold r:id="rId23"/>
      <p:boldItalic r:id="rId24"/>
    </p:embeddedFont>
    <p:embeddedFont>
      <p:font typeface="Changa One"/>
      <p:regular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hK2LKdHRo3UJy7JXnqfNPcGXBa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RobotoCondensed-bold.fntdata"/><Relationship Id="rId22" Type="http://schemas.openxmlformats.org/officeDocument/2006/relationships/font" Target="fonts/RobotoCondensed-boldItalic.fntdata"/><Relationship Id="rId21" Type="http://schemas.openxmlformats.org/officeDocument/2006/relationships/font" Target="fonts/RobotoCondensed-italic.fntdata"/><Relationship Id="rId24" Type="http://schemas.openxmlformats.org/officeDocument/2006/relationships/font" Target="fonts/MontserratExtraBold-boldItalic.fntdata"/><Relationship Id="rId23" Type="http://schemas.openxmlformats.org/officeDocument/2006/relationships/font" Target="fonts/MontserratExtraBold-bold.fntdata"/><Relationship Id="rId26" Type="http://schemas.openxmlformats.org/officeDocument/2006/relationships/font" Target="fonts/ChangaOne-italic.fntdata"/><Relationship Id="rId25" Type="http://schemas.openxmlformats.org/officeDocument/2006/relationships/font" Target="fonts/ChangaOne-regular.fntdata"/><Relationship Id="rId27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RobotoCondensed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6" name="Google Shape;12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7" name="Google Shape;9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2" name="Google Shape;10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5" name="Google Shape;10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1" name="Google Shape;1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3" name="Google Shape;1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2816958" y="4903593"/>
            <a:ext cx="127913" cy="109704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/>
          <p:nvPr/>
        </p:nvSpPr>
        <p:spPr>
          <a:xfrm flipH="1" rot="-7802241">
            <a:off x="7396078" y="-297982"/>
            <a:ext cx="2481544" cy="167596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/>
          <p:nvPr/>
        </p:nvSpPr>
        <p:spPr>
          <a:xfrm rot="1391490">
            <a:off x="8874700" y="1916523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/>
          <p:nvPr/>
        </p:nvSpPr>
        <p:spPr>
          <a:xfrm flipH="1" rot="1916751">
            <a:off x="-842020" y="3775730"/>
            <a:ext cx="3433445" cy="2318845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2"/>
          <p:cNvSpPr/>
          <p:nvPr/>
        </p:nvSpPr>
        <p:spPr>
          <a:xfrm flipH="1" rot="-1916352">
            <a:off x="6920140" y="3866030"/>
            <a:ext cx="3433408" cy="2318781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/>
          <p:nvPr/>
        </p:nvSpPr>
        <p:spPr>
          <a:xfrm flipH="1" rot="8758962">
            <a:off x="5355573" y="-2263269"/>
            <a:ext cx="3433549" cy="2318879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/>
          <p:nvPr/>
        </p:nvSpPr>
        <p:spPr>
          <a:xfrm rot="1391490">
            <a:off x="7124220" y="459449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 rot="1391490">
            <a:off x="7326950" y="666523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2"/>
          <p:cNvSpPr/>
          <p:nvPr/>
        </p:nvSpPr>
        <p:spPr>
          <a:xfrm rot="1391490">
            <a:off x="1140425" y="3979144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2"/>
          <p:cNvSpPr/>
          <p:nvPr/>
        </p:nvSpPr>
        <p:spPr>
          <a:xfrm rot="-8275018">
            <a:off x="7553735" y="-490776"/>
            <a:ext cx="3711490" cy="2133546"/>
          </a:xfrm>
          <a:custGeom>
            <a:rect b="b" l="l" r="r" t="t"/>
            <a:pathLst>
              <a:path extrusionOk="0" h="48861" w="84998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2"/>
          <p:cNvSpPr/>
          <p:nvPr/>
        </p:nvSpPr>
        <p:spPr>
          <a:xfrm flipH="1" rot="9402940">
            <a:off x="-1190044" y="4267703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/>
          <p:nvPr/>
        </p:nvSpPr>
        <p:spPr>
          <a:xfrm flipH="1" rot="-1408323">
            <a:off x="8330315" y="2804782"/>
            <a:ext cx="3384786" cy="290578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 flipH="1" rot="-7942126">
            <a:off x="7092443" y="-814402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/>
          <p:nvPr/>
        </p:nvSpPr>
        <p:spPr>
          <a:xfrm>
            <a:off x="8703928" y="1303898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/>
          <p:nvPr/>
        </p:nvSpPr>
        <p:spPr>
          <a:xfrm>
            <a:off x="2356303" y="4373136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2"/>
          <p:cNvSpPr txBox="1"/>
          <p:nvPr>
            <p:ph type="ctrTitle"/>
          </p:nvPr>
        </p:nvSpPr>
        <p:spPr>
          <a:xfrm>
            <a:off x="720000" y="796975"/>
            <a:ext cx="55584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12"/>
          <p:cNvSpPr txBox="1"/>
          <p:nvPr>
            <p:ph idx="1" type="subTitle"/>
          </p:nvPr>
        </p:nvSpPr>
        <p:spPr>
          <a:xfrm>
            <a:off x="720000" y="2287100"/>
            <a:ext cx="2795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" name="Google Shape;198;p21"/>
          <p:cNvSpPr/>
          <p:nvPr/>
        </p:nvSpPr>
        <p:spPr>
          <a:xfrm flipH="1" rot="10800000">
            <a:off x="6972427" y="102668"/>
            <a:ext cx="127913" cy="109704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1"/>
          <p:cNvSpPr/>
          <p:nvPr/>
        </p:nvSpPr>
        <p:spPr>
          <a:xfrm rot="-8883648">
            <a:off x="6805509" y="-1068846"/>
            <a:ext cx="3433408" cy="2318781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/>
          <p:nvPr/>
        </p:nvSpPr>
        <p:spPr>
          <a:xfrm rot="-9391677">
            <a:off x="8258884" y="-594598"/>
            <a:ext cx="3384786" cy="290578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/>
          <p:nvPr/>
        </p:nvSpPr>
        <p:spPr>
          <a:xfrm flipH="1" rot="9408510">
            <a:off x="7142489" y="251440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/>
          <p:nvPr/>
        </p:nvSpPr>
        <p:spPr>
          <a:xfrm flipH="1" rot="7337629">
            <a:off x="8016390" y="969658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/>
          <p:nvPr/>
        </p:nvSpPr>
        <p:spPr>
          <a:xfrm flipH="1" rot="8729222">
            <a:off x="8094067" y="1082818"/>
            <a:ext cx="460647" cy="460726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4876075" y="1404588"/>
            <a:ext cx="35478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1" type="subTitle"/>
          </p:nvPr>
        </p:nvSpPr>
        <p:spPr>
          <a:xfrm>
            <a:off x="5784000" y="2969063"/>
            <a:ext cx="26400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22"/>
          <p:cNvSpPr/>
          <p:nvPr/>
        </p:nvSpPr>
        <p:spPr>
          <a:xfrm rot="-9402940">
            <a:off x="7227010" y="-1229347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/>
          <p:nvPr/>
        </p:nvSpPr>
        <p:spPr>
          <a:xfrm flipH="1" rot="3003405">
            <a:off x="8800006" y="899331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/>
          <p:nvPr/>
        </p:nvSpPr>
        <p:spPr>
          <a:xfrm flipH="1" rot="3003405">
            <a:off x="8589268" y="799075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 rot="-9402940">
            <a:off x="7639810" y="-1004772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/>
          <p:nvPr/>
        </p:nvSpPr>
        <p:spPr>
          <a:xfrm flipH="1">
            <a:off x="7409567" y="-232939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1503000" y="1435025"/>
            <a:ext cx="61380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6" name="Google Shape;216;p23"/>
          <p:cNvSpPr/>
          <p:nvPr/>
        </p:nvSpPr>
        <p:spPr>
          <a:xfrm rot="7802241">
            <a:off x="-523203" y="-297982"/>
            <a:ext cx="2481544" cy="167596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/>
          <p:nvPr/>
        </p:nvSpPr>
        <p:spPr>
          <a:xfrm flipH="1" rot="-1391490">
            <a:off x="351803" y="1916523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/>
          <p:nvPr/>
        </p:nvSpPr>
        <p:spPr>
          <a:xfrm flipH="1" rot="-1391490">
            <a:off x="2069097" y="459449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3"/>
          <p:cNvSpPr/>
          <p:nvPr/>
        </p:nvSpPr>
        <p:spPr>
          <a:xfrm flipH="1" rot="-1391490">
            <a:off x="1899553" y="666523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/>
          <p:nvPr/>
        </p:nvSpPr>
        <p:spPr>
          <a:xfrm flipH="1" rot="8275018">
            <a:off x="-1910807" y="-490776"/>
            <a:ext cx="3711490" cy="2133546"/>
          </a:xfrm>
          <a:custGeom>
            <a:rect b="b" l="l" r="r" t="t"/>
            <a:pathLst>
              <a:path extrusionOk="0" h="48861" w="84998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3"/>
          <p:cNvSpPr/>
          <p:nvPr/>
        </p:nvSpPr>
        <p:spPr>
          <a:xfrm rot="7942126">
            <a:off x="-219463" y="-814402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3"/>
          <p:cNvSpPr/>
          <p:nvPr/>
        </p:nvSpPr>
        <p:spPr>
          <a:xfrm flipH="1">
            <a:off x="189843" y="1303898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/>
          <p:nvPr/>
        </p:nvSpPr>
        <p:spPr>
          <a:xfrm rot="-2997759">
            <a:off x="7185747" y="3737984"/>
            <a:ext cx="2481544" cy="167596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/>
          <p:nvPr/>
        </p:nvSpPr>
        <p:spPr>
          <a:xfrm flipH="1" rot="9408510">
            <a:off x="8664369" y="3089737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/>
          <p:nvPr/>
        </p:nvSpPr>
        <p:spPr>
          <a:xfrm flipH="1" rot="9408510">
            <a:off x="6913889" y="4495415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/>
          <p:nvPr/>
        </p:nvSpPr>
        <p:spPr>
          <a:xfrm flipH="1" rot="9408510">
            <a:off x="7116619" y="4339737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/>
          <p:nvPr/>
        </p:nvSpPr>
        <p:spPr>
          <a:xfrm flipH="1" rot="-2524982">
            <a:off x="7343404" y="3473195"/>
            <a:ext cx="3711490" cy="2133546"/>
          </a:xfrm>
          <a:custGeom>
            <a:rect b="b" l="l" r="r" t="t"/>
            <a:pathLst>
              <a:path extrusionOk="0" h="48861" w="84998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/>
          <p:nvPr/>
        </p:nvSpPr>
        <p:spPr>
          <a:xfrm rot="-2857874">
            <a:off x="6882112" y="4254471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/>
          <p:nvPr/>
        </p:nvSpPr>
        <p:spPr>
          <a:xfrm flipH="1" rot="10800000">
            <a:off x="8493597" y="3351343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720000" y="445025"/>
            <a:ext cx="33834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24"/>
          <p:cNvSpPr/>
          <p:nvPr/>
        </p:nvSpPr>
        <p:spPr>
          <a:xfrm rot="357518">
            <a:off x="-989115" y="-2710483"/>
            <a:ext cx="5836324" cy="501038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/>
          <p:nvPr/>
        </p:nvSpPr>
        <p:spPr>
          <a:xfrm rot="8928436">
            <a:off x="-2481731" y="3868963"/>
            <a:ext cx="3711453" cy="2133524"/>
          </a:xfrm>
          <a:custGeom>
            <a:rect b="b" l="l" r="r" t="t"/>
            <a:pathLst>
              <a:path extrusionOk="0" h="48861" w="84998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/>
          <p:cNvSpPr/>
          <p:nvPr/>
        </p:nvSpPr>
        <p:spPr>
          <a:xfrm rot="4300192">
            <a:off x="946267" y="4148098"/>
            <a:ext cx="127916" cy="109706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/>
          <p:cNvSpPr/>
          <p:nvPr/>
        </p:nvSpPr>
        <p:spPr>
          <a:xfrm rot="4300192">
            <a:off x="1042537" y="4366658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/>
          <p:cNvSpPr/>
          <p:nvPr/>
        </p:nvSpPr>
        <p:spPr>
          <a:xfrm flipH="1" rot="6059817">
            <a:off x="-2249875" y="3482786"/>
            <a:ext cx="3384893" cy="2905873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/>
          <p:nvPr/>
        </p:nvSpPr>
        <p:spPr>
          <a:xfrm flipH="1">
            <a:off x="7017" y="1687211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hasCustomPrompt="1" type="title"/>
          </p:nvPr>
        </p:nvSpPr>
        <p:spPr>
          <a:xfrm>
            <a:off x="720000" y="1456825"/>
            <a:ext cx="77040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2" name="Google Shape;242;p25"/>
          <p:cNvSpPr txBox="1"/>
          <p:nvPr>
            <p:ph idx="1" type="subTitle"/>
          </p:nvPr>
        </p:nvSpPr>
        <p:spPr>
          <a:xfrm>
            <a:off x="2441700" y="3001200"/>
            <a:ext cx="42606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3" name="Google Shape;243;p25"/>
          <p:cNvSpPr/>
          <p:nvPr/>
        </p:nvSpPr>
        <p:spPr>
          <a:xfrm flipH="1">
            <a:off x="7923372" y="3295675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5"/>
          <p:cNvSpPr/>
          <p:nvPr/>
        </p:nvSpPr>
        <p:spPr>
          <a:xfrm flipH="1">
            <a:off x="5488672" y="4393875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/>
          <p:nvPr/>
        </p:nvSpPr>
        <p:spPr>
          <a:xfrm rot="8696747">
            <a:off x="7672128" y="4485156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/>
          <p:nvPr/>
        </p:nvSpPr>
        <p:spPr>
          <a:xfrm rot="8696747">
            <a:off x="7740054" y="4212668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5"/>
          <p:cNvSpPr/>
          <p:nvPr/>
        </p:nvSpPr>
        <p:spPr>
          <a:xfrm flipH="1">
            <a:off x="6488347" y="4745350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8542578" y="3295673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5"/>
          <p:cNvSpPr/>
          <p:nvPr/>
        </p:nvSpPr>
        <p:spPr>
          <a:xfrm flipH="1" rot="10800000">
            <a:off x="-2202398" y="-1059203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5"/>
          <p:cNvSpPr/>
          <p:nvPr/>
        </p:nvSpPr>
        <p:spPr>
          <a:xfrm flipH="1" rot="10800000">
            <a:off x="232302" y="-2157403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/>
          <p:nvPr/>
        </p:nvSpPr>
        <p:spPr>
          <a:xfrm rot="-2103253">
            <a:off x="1305807" y="547469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5"/>
          <p:cNvSpPr/>
          <p:nvPr/>
        </p:nvSpPr>
        <p:spPr>
          <a:xfrm rot="-2103253">
            <a:off x="1204693" y="768560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5"/>
          <p:cNvSpPr/>
          <p:nvPr/>
        </p:nvSpPr>
        <p:spPr>
          <a:xfrm flipH="1" rot="10800000">
            <a:off x="-767373" y="-2508878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/>
          <p:nvPr/>
        </p:nvSpPr>
        <p:spPr>
          <a:xfrm rot="10800000">
            <a:off x="102627" y="1385935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4617725" y="3166650"/>
            <a:ext cx="38061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4617675" y="1564050"/>
            <a:ext cx="38061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2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1" name="Google Shape;261;p27"/>
          <p:cNvSpPr/>
          <p:nvPr/>
        </p:nvSpPr>
        <p:spPr>
          <a:xfrm>
            <a:off x="-2304807" y="-1455512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/>
          <p:nvPr/>
        </p:nvSpPr>
        <p:spPr>
          <a:xfrm rot="-9402940">
            <a:off x="7227010" y="-1229347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7"/>
          <p:cNvSpPr/>
          <p:nvPr/>
        </p:nvSpPr>
        <p:spPr>
          <a:xfrm flipH="1" rot="-8696747">
            <a:off x="1183384" y="403093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7"/>
          <p:cNvSpPr/>
          <p:nvPr/>
        </p:nvSpPr>
        <p:spPr>
          <a:xfrm flipH="1" rot="-8696747">
            <a:off x="1196317" y="119161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7"/>
          <p:cNvSpPr/>
          <p:nvPr/>
        </p:nvSpPr>
        <p:spPr>
          <a:xfrm flipH="1" rot="3003405">
            <a:off x="8800006" y="899331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7"/>
          <p:cNvSpPr/>
          <p:nvPr/>
        </p:nvSpPr>
        <p:spPr>
          <a:xfrm flipH="1" rot="3003405">
            <a:off x="8589268" y="799075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-1442545" y="4539225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7"/>
          <p:cNvSpPr/>
          <p:nvPr/>
        </p:nvSpPr>
        <p:spPr>
          <a:xfrm flipH="1" rot="-8696747">
            <a:off x="450673" y="4308594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7"/>
          <p:cNvSpPr/>
          <p:nvPr/>
        </p:nvSpPr>
        <p:spPr>
          <a:xfrm flipH="1" rot="-8696747">
            <a:off x="169334" y="4282893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7"/>
          <p:cNvSpPr/>
          <p:nvPr/>
        </p:nvSpPr>
        <p:spPr>
          <a:xfrm rot="-9402940">
            <a:off x="7639810" y="-1004772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-2233145" y="4709500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/>
          <p:nvPr/>
        </p:nvSpPr>
        <p:spPr>
          <a:xfrm flipH="1">
            <a:off x="7409567" y="-232939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/>
          <p:nvPr/>
        </p:nvSpPr>
        <p:spPr>
          <a:xfrm flipH="1">
            <a:off x="-182933" y="1221086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7"/>
          <p:cNvSpPr/>
          <p:nvPr/>
        </p:nvSpPr>
        <p:spPr>
          <a:xfrm rot="7413608">
            <a:off x="-2233131" y="-1368798"/>
            <a:ext cx="3384846" cy="2905832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7"/>
          <p:cNvSpPr/>
          <p:nvPr/>
        </p:nvSpPr>
        <p:spPr>
          <a:xfrm flipH="1" rot="-1397060">
            <a:off x="7227010" y="4682363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/>
          <p:nvPr/>
        </p:nvSpPr>
        <p:spPr>
          <a:xfrm rot="7796595">
            <a:off x="7963656" y="4742429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/>
          <p:nvPr/>
        </p:nvSpPr>
        <p:spPr>
          <a:xfrm rot="7796595">
            <a:off x="7752918" y="4894081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/>
          <p:nvPr/>
        </p:nvSpPr>
        <p:spPr>
          <a:xfrm flipH="1" rot="-1397060">
            <a:off x="7639810" y="4457788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7"/>
          <p:cNvSpPr/>
          <p:nvPr/>
        </p:nvSpPr>
        <p:spPr>
          <a:xfrm rot="10800000">
            <a:off x="6029617" y="4915104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idx="1" type="subTitle"/>
          </p:nvPr>
        </p:nvSpPr>
        <p:spPr>
          <a:xfrm>
            <a:off x="932100" y="2833250"/>
            <a:ext cx="1897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83" name="Google Shape;283;p28"/>
          <p:cNvSpPr txBox="1"/>
          <p:nvPr>
            <p:ph idx="2" type="subTitle"/>
          </p:nvPr>
        </p:nvSpPr>
        <p:spPr>
          <a:xfrm>
            <a:off x="932100" y="3080300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4" name="Google Shape;284;p28"/>
          <p:cNvSpPr txBox="1"/>
          <p:nvPr>
            <p:ph idx="3" type="subTitle"/>
          </p:nvPr>
        </p:nvSpPr>
        <p:spPr>
          <a:xfrm>
            <a:off x="3623100" y="2833250"/>
            <a:ext cx="1897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85" name="Google Shape;285;p28"/>
          <p:cNvSpPr txBox="1"/>
          <p:nvPr>
            <p:ph idx="4" type="subTitle"/>
          </p:nvPr>
        </p:nvSpPr>
        <p:spPr>
          <a:xfrm>
            <a:off x="3623100" y="3080300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6" name="Google Shape;286;p28"/>
          <p:cNvSpPr txBox="1"/>
          <p:nvPr>
            <p:ph idx="5" type="subTitle"/>
          </p:nvPr>
        </p:nvSpPr>
        <p:spPr>
          <a:xfrm>
            <a:off x="6314100" y="2833250"/>
            <a:ext cx="1897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287" name="Google Shape;287;p28"/>
          <p:cNvSpPr txBox="1"/>
          <p:nvPr>
            <p:ph idx="6" type="subTitle"/>
          </p:nvPr>
        </p:nvSpPr>
        <p:spPr>
          <a:xfrm>
            <a:off x="6314100" y="3080300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8" name="Google Shape;288;p28"/>
          <p:cNvSpPr txBox="1"/>
          <p:nvPr>
            <p:ph type="title"/>
          </p:nvPr>
        </p:nvSpPr>
        <p:spPr>
          <a:xfrm>
            <a:off x="720000" y="445025"/>
            <a:ext cx="49491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9" name="Google Shape;289;p28"/>
          <p:cNvSpPr/>
          <p:nvPr/>
        </p:nvSpPr>
        <p:spPr>
          <a:xfrm flipH="1" rot="10800000">
            <a:off x="6972427" y="102668"/>
            <a:ext cx="127913" cy="109704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8"/>
          <p:cNvSpPr/>
          <p:nvPr/>
        </p:nvSpPr>
        <p:spPr>
          <a:xfrm rot="-8883648">
            <a:off x="6805509" y="-1068846"/>
            <a:ext cx="3433408" cy="2318781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8"/>
          <p:cNvSpPr/>
          <p:nvPr/>
        </p:nvSpPr>
        <p:spPr>
          <a:xfrm rot="-9391677">
            <a:off x="8258884" y="-594598"/>
            <a:ext cx="3384786" cy="290578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8"/>
          <p:cNvSpPr/>
          <p:nvPr/>
        </p:nvSpPr>
        <p:spPr>
          <a:xfrm flipH="1" rot="9408510">
            <a:off x="7142489" y="251440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/>
          <p:cNvSpPr/>
          <p:nvPr/>
        </p:nvSpPr>
        <p:spPr>
          <a:xfrm flipH="1" rot="7337629">
            <a:off x="8016390" y="969658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8"/>
          <p:cNvSpPr/>
          <p:nvPr/>
        </p:nvSpPr>
        <p:spPr>
          <a:xfrm flipH="1" rot="8729222">
            <a:off x="8094067" y="1082818"/>
            <a:ext cx="460647" cy="460726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8"/>
          <p:cNvSpPr/>
          <p:nvPr/>
        </p:nvSpPr>
        <p:spPr>
          <a:xfrm rot="-8760026">
            <a:off x="8083546" y="4465210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"/>
          <p:cNvSpPr/>
          <p:nvPr/>
        </p:nvSpPr>
        <p:spPr>
          <a:xfrm flipH="1" rot="-8100000">
            <a:off x="7243875" y="4804286"/>
            <a:ext cx="3384647" cy="2905661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>
            <p:ph idx="1" type="subTitle"/>
          </p:nvPr>
        </p:nvSpPr>
        <p:spPr>
          <a:xfrm>
            <a:off x="932100" y="2299850"/>
            <a:ext cx="1897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300" name="Google Shape;300;p29"/>
          <p:cNvSpPr txBox="1"/>
          <p:nvPr>
            <p:ph idx="2" type="subTitle"/>
          </p:nvPr>
        </p:nvSpPr>
        <p:spPr>
          <a:xfrm>
            <a:off x="715975" y="2699300"/>
            <a:ext cx="23301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1" name="Google Shape;301;p29"/>
          <p:cNvSpPr txBox="1"/>
          <p:nvPr>
            <p:ph idx="3" type="subTitle"/>
          </p:nvPr>
        </p:nvSpPr>
        <p:spPr>
          <a:xfrm>
            <a:off x="3623175" y="3007750"/>
            <a:ext cx="1897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302" name="Google Shape;302;p29"/>
          <p:cNvSpPr txBox="1"/>
          <p:nvPr>
            <p:ph idx="4" type="subTitle"/>
          </p:nvPr>
        </p:nvSpPr>
        <p:spPr>
          <a:xfrm>
            <a:off x="3407025" y="3407200"/>
            <a:ext cx="23301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3" name="Google Shape;303;p29"/>
          <p:cNvSpPr txBox="1"/>
          <p:nvPr>
            <p:ph idx="5" type="subTitle"/>
          </p:nvPr>
        </p:nvSpPr>
        <p:spPr>
          <a:xfrm>
            <a:off x="6314100" y="2299850"/>
            <a:ext cx="1897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304" name="Google Shape;304;p29"/>
          <p:cNvSpPr txBox="1"/>
          <p:nvPr>
            <p:ph idx="6" type="subTitle"/>
          </p:nvPr>
        </p:nvSpPr>
        <p:spPr>
          <a:xfrm>
            <a:off x="6097950" y="2699300"/>
            <a:ext cx="23301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5" name="Google Shape;305;p29"/>
          <p:cNvSpPr/>
          <p:nvPr/>
        </p:nvSpPr>
        <p:spPr>
          <a:xfrm flipH="1" rot="10800000">
            <a:off x="-2304807" y="4035635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9"/>
          <p:cNvSpPr/>
          <p:nvPr/>
        </p:nvSpPr>
        <p:spPr>
          <a:xfrm flipH="1" rot="-1397060">
            <a:off x="7227010" y="5039408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9"/>
          <p:cNvSpPr/>
          <p:nvPr/>
        </p:nvSpPr>
        <p:spPr>
          <a:xfrm rot="-2103253">
            <a:off x="1183384" y="4921785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/>
          <p:nvPr/>
        </p:nvSpPr>
        <p:spPr>
          <a:xfrm rot="-2103253">
            <a:off x="1196317" y="5257115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9"/>
          <p:cNvSpPr/>
          <p:nvPr/>
        </p:nvSpPr>
        <p:spPr>
          <a:xfrm rot="7796595">
            <a:off x="8800006" y="4425548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9"/>
          <p:cNvSpPr/>
          <p:nvPr/>
        </p:nvSpPr>
        <p:spPr>
          <a:xfrm rot="7796595">
            <a:off x="8589268" y="4577201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9"/>
          <p:cNvSpPr/>
          <p:nvPr/>
        </p:nvSpPr>
        <p:spPr>
          <a:xfrm flipH="1" rot="10800000">
            <a:off x="-1442545" y="-1959102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9"/>
          <p:cNvSpPr/>
          <p:nvPr/>
        </p:nvSpPr>
        <p:spPr>
          <a:xfrm rot="-2103253">
            <a:off x="450673" y="1067682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9"/>
          <p:cNvSpPr/>
          <p:nvPr/>
        </p:nvSpPr>
        <p:spPr>
          <a:xfrm rot="-2103253">
            <a:off x="169334" y="1041985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9"/>
          <p:cNvSpPr/>
          <p:nvPr/>
        </p:nvSpPr>
        <p:spPr>
          <a:xfrm flipH="1" rot="-1397060">
            <a:off x="7639810" y="4814833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9"/>
          <p:cNvSpPr/>
          <p:nvPr/>
        </p:nvSpPr>
        <p:spPr>
          <a:xfrm flipH="1" rot="10800000">
            <a:off x="-2233145" y="-2129377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9"/>
          <p:cNvSpPr/>
          <p:nvPr/>
        </p:nvSpPr>
        <p:spPr>
          <a:xfrm rot="10800000">
            <a:off x="7409567" y="5258198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9"/>
          <p:cNvSpPr/>
          <p:nvPr/>
        </p:nvSpPr>
        <p:spPr>
          <a:xfrm rot="10800000">
            <a:off x="-182933" y="3804173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9"/>
          <p:cNvSpPr/>
          <p:nvPr/>
        </p:nvSpPr>
        <p:spPr>
          <a:xfrm flipH="1" rot="3386392">
            <a:off x="-2233131" y="3948948"/>
            <a:ext cx="3384846" cy="2905832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9"/>
          <p:cNvSpPr/>
          <p:nvPr/>
        </p:nvSpPr>
        <p:spPr>
          <a:xfrm rot="-9402940">
            <a:off x="7227010" y="-872302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9"/>
          <p:cNvSpPr/>
          <p:nvPr/>
        </p:nvSpPr>
        <p:spPr>
          <a:xfrm flipH="1" rot="3003405">
            <a:off x="7963656" y="582451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9"/>
          <p:cNvSpPr/>
          <p:nvPr/>
        </p:nvSpPr>
        <p:spPr>
          <a:xfrm flipH="1" rot="3003405">
            <a:off x="7752918" y="482195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9"/>
          <p:cNvSpPr/>
          <p:nvPr/>
        </p:nvSpPr>
        <p:spPr>
          <a:xfrm rot="-9402940">
            <a:off x="7639810" y="-647727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9"/>
          <p:cNvSpPr/>
          <p:nvPr/>
        </p:nvSpPr>
        <p:spPr>
          <a:xfrm flipH="1">
            <a:off x="6724942" y="81381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9"/>
          <p:cNvSpPr txBox="1"/>
          <p:nvPr>
            <p:ph type="title"/>
          </p:nvPr>
        </p:nvSpPr>
        <p:spPr>
          <a:xfrm>
            <a:off x="1780175" y="445025"/>
            <a:ext cx="55836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5" name="Google Shape;32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9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/>
          <p:nvPr>
            <p:ph idx="1" type="subTitle"/>
          </p:nvPr>
        </p:nvSpPr>
        <p:spPr>
          <a:xfrm>
            <a:off x="3663600" y="1754675"/>
            <a:ext cx="40455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328" name="Google Shape;328;p30"/>
          <p:cNvSpPr txBox="1"/>
          <p:nvPr>
            <p:ph idx="2" type="subTitle"/>
          </p:nvPr>
        </p:nvSpPr>
        <p:spPr>
          <a:xfrm>
            <a:off x="3663600" y="2720400"/>
            <a:ext cx="26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9" name="Google Shape;329;p30"/>
          <p:cNvSpPr txBox="1"/>
          <p:nvPr>
            <p:ph type="title"/>
          </p:nvPr>
        </p:nvSpPr>
        <p:spPr>
          <a:xfrm>
            <a:off x="1832650" y="2189700"/>
            <a:ext cx="15855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None/>
              <a:defRPr sz="6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330" name="Google Shape;330;p30"/>
          <p:cNvSpPr/>
          <p:nvPr/>
        </p:nvSpPr>
        <p:spPr>
          <a:xfrm>
            <a:off x="6972427" y="4903593"/>
            <a:ext cx="127913" cy="109704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0"/>
          <p:cNvSpPr/>
          <p:nvPr/>
        </p:nvSpPr>
        <p:spPr>
          <a:xfrm flipH="1" rot="-7802241">
            <a:off x="7490547" y="-297982"/>
            <a:ext cx="2481544" cy="167596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0"/>
          <p:cNvSpPr/>
          <p:nvPr/>
        </p:nvSpPr>
        <p:spPr>
          <a:xfrm rot="1391490">
            <a:off x="8969169" y="1916523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0"/>
          <p:cNvSpPr/>
          <p:nvPr/>
        </p:nvSpPr>
        <p:spPr>
          <a:xfrm flipH="1" rot="-1916352">
            <a:off x="6805509" y="3866030"/>
            <a:ext cx="3433408" cy="2318781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0"/>
          <p:cNvSpPr/>
          <p:nvPr/>
        </p:nvSpPr>
        <p:spPr>
          <a:xfrm rot="1391490">
            <a:off x="7218689" y="459449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0"/>
          <p:cNvSpPr/>
          <p:nvPr/>
        </p:nvSpPr>
        <p:spPr>
          <a:xfrm rot="1391490">
            <a:off x="7421419" y="666523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0"/>
          <p:cNvSpPr/>
          <p:nvPr/>
        </p:nvSpPr>
        <p:spPr>
          <a:xfrm rot="-8275018">
            <a:off x="7648204" y="-490776"/>
            <a:ext cx="3711490" cy="2133546"/>
          </a:xfrm>
          <a:custGeom>
            <a:rect b="b" l="l" r="r" t="t"/>
            <a:pathLst>
              <a:path extrusionOk="0" h="48861" w="84998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0"/>
          <p:cNvSpPr/>
          <p:nvPr/>
        </p:nvSpPr>
        <p:spPr>
          <a:xfrm flipH="1" rot="-1408323">
            <a:off x="8258884" y="2804782"/>
            <a:ext cx="3384786" cy="290578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0"/>
          <p:cNvSpPr/>
          <p:nvPr/>
        </p:nvSpPr>
        <p:spPr>
          <a:xfrm flipH="1" rot="-7942126">
            <a:off x="7186912" y="-814402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8798397" y="1303898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0"/>
          <p:cNvSpPr/>
          <p:nvPr/>
        </p:nvSpPr>
        <p:spPr>
          <a:xfrm rot="1391490">
            <a:off x="7142489" y="4703424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0"/>
          <p:cNvSpPr/>
          <p:nvPr/>
        </p:nvSpPr>
        <p:spPr>
          <a:xfrm rot="10800000">
            <a:off x="2043748" y="102668"/>
            <a:ext cx="127913" cy="109704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0"/>
          <p:cNvSpPr/>
          <p:nvPr/>
        </p:nvSpPr>
        <p:spPr>
          <a:xfrm flipH="1" rot="2997759">
            <a:off x="-828003" y="3737984"/>
            <a:ext cx="2481544" cy="167596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0"/>
          <p:cNvSpPr/>
          <p:nvPr/>
        </p:nvSpPr>
        <p:spPr>
          <a:xfrm rot="-9408510">
            <a:off x="47003" y="3089737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0"/>
          <p:cNvSpPr/>
          <p:nvPr/>
        </p:nvSpPr>
        <p:spPr>
          <a:xfrm flipH="1" rot="8883648">
            <a:off x="-1094829" y="-1068846"/>
            <a:ext cx="3433408" cy="2318781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0"/>
          <p:cNvSpPr/>
          <p:nvPr/>
        </p:nvSpPr>
        <p:spPr>
          <a:xfrm rot="-9408510">
            <a:off x="1764297" y="4495415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0"/>
          <p:cNvSpPr/>
          <p:nvPr/>
        </p:nvSpPr>
        <p:spPr>
          <a:xfrm rot="-9408510">
            <a:off x="1594753" y="4339737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0"/>
          <p:cNvSpPr/>
          <p:nvPr/>
        </p:nvSpPr>
        <p:spPr>
          <a:xfrm rot="2524982">
            <a:off x="-2215607" y="3473195"/>
            <a:ext cx="3711490" cy="2133546"/>
          </a:xfrm>
          <a:custGeom>
            <a:rect b="b" l="l" r="r" t="t"/>
            <a:pathLst>
              <a:path extrusionOk="0" h="48861" w="84998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0"/>
          <p:cNvSpPr/>
          <p:nvPr/>
        </p:nvSpPr>
        <p:spPr>
          <a:xfrm flipH="1" rot="9391677">
            <a:off x="-2499581" y="-594598"/>
            <a:ext cx="3384786" cy="290578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0"/>
          <p:cNvSpPr/>
          <p:nvPr/>
        </p:nvSpPr>
        <p:spPr>
          <a:xfrm flipH="1" rot="2857874">
            <a:off x="-524263" y="4254471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0"/>
          <p:cNvSpPr/>
          <p:nvPr/>
        </p:nvSpPr>
        <p:spPr>
          <a:xfrm rot="10800000">
            <a:off x="-114957" y="3351343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0"/>
          <p:cNvSpPr/>
          <p:nvPr/>
        </p:nvSpPr>
        <p:spPr>
          <a:xfrm rot="-9408510">
            <a:off x="1840497" y="251440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30" name="Google Shape;30;p13"/>
          <p:cNvSpPr/>
          <p:nvPr/>
        </p:nvSpPr>
        <p:spPr>
          <a:xfrm flipH="1" rot="-8572149">
            <a:off x="6572568" y="-926853"/>
            <a:ext cx="2892746" cy="195361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"/>
          <p:cNvSpPr/>
          <p:nvPr/>
        </p:nvSpPr>
        <p:spPr>
          <a:xfrm rot="1391490">
            <a:off x="8957695" y="958099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3"/>
          <p:cNvSpPr/>
          <p:nvPr/>
        </p:nvSpPr>
        <p:spPr>
          <a:xfrm rot="1391490">
            <a:off x="8752450" y="1074398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/>
          <p:nvPr/>
        </p:nvSpPr>
        <p:spPr>
          <a:xfrm rot="1391490">
            <a:off x="6265245" y="88610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/>
          <p:nvPr/>
        </p:nvSpPr>
        <p:spPr>
          <a:xfrm rot="1391490">
            <a:off x="6467975" y="295683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3"/>
          <p:cNvSpPr/>
          <p:nvPr/>
        </p:nvSpPr>
        <p:spPr>
          <a:xfrm flipH="1" rot="-1408323">
            <a:off x="6731602" y="-2129093"/>
            <a:ext cx="3384786" cy="290578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3"/>
          <p:cNvSpPr/>
          <p:nvPr/>
        </p:nvSpPr>
        <p:spPr>
          <a:xfrm>
            <a:off x="7172153" y="-180402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idx="1" type="subTitle"/>
          </p:nvPr>
        </p:nvSpPr>
        <p:spPr>
          <a:xfrm flipH="1">
            <a:off x="3706275" y="1591950"/>
            <a:ext cx="28698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355" name="Google Shape;355;p31"/>
          <p:cNvSpPr txBox="1"/>
          <p:nvPr>
            <p:ph idx="2" type="subTitle"/>
          </p:nvPr>
        </p:nvSpPr>
        <p:spPr>
          <a:xfrm flipH="1">
            <a:off x="4320675" y="2978850"/>
            <a:ext cx="225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6" name="Google Shape;356;p31"/>
          <p:cNvSpPr txBox="1"/>
          <p:nvPr>
            <p:ph type="title"/>
          </p:nvPr>
        </p:nvSpPr>
        <p:spPr>
          <a:xfrm flipH="1">
            <a:off x="6821524" y="2237550"/>
            <a:ext cx="15855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None/>
              <a:defRPr sz="6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357" name="Google Shape;357;p31"/>
          <p:cNvSpPr/>
          <p:nvPr/>
        </p:nvSpPr>
        <p:spPr>
          <a:xfrm flipH="1" rot="-5200701">
            <a:off x="-2372047" y="-332207"/>
            <a:ext cx="7321312" cy="5052313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1"/>
          <p:cNvSpPr/>
          <p:nvPr/>
        </p:nvSpPr>
        <p:spPr>
          <a:xfrm flipH="1" rot="-4690715">
            <a:off x="-1580660" y="181277"/>
            <a:ext cx="6293724" cy="4343192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1"/>
          <p:cNvSpPr/>
          <p:nvPr/>
        </p:nvSpPr>
        <p:spPr>
          <a:xfrm flipH="1" rot="-8100000">
            <a:off x="7728985" y="-101726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1"/>
          <p:cNvSpPr/>
          <p:nvPr/>
        </p:nvSpPr>
        <p:spPr>
          <a:xfrm rot="-10313565">
            <a:off x="8370348" y="405892"/>
            <a:ext cx="638178" cy="638178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1"/>
          <p:cNvSpPr/>
          <p:nvPr/>
        </p:nvSpPr>
        <p:spPr>
          <a:xfrm rot="8437101">
            <a:off x="8064896" y="4362438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1"/>
          <p:cNvSpPr/>
          <p:nvPr/>
        </p:nvSpPr>
        <p:spPr>
          <a:xfrm rot="6784793">
            <a:off x="8126395" y="4338799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1"/>
          <p:cNvSpPr/>
          <p:nvPr/>
        </p:nvSpPr>
        <p:spPr>
          <a:xfrm flipH="1" rot="6783187">
            <a:off x="8285327" y="4397629"/>
            <a:ext cx="372334" cy="3723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1"/>
          <p:cNvSpPr/>
          <p:nvPr/>
        </p:nvSpPr>
        <p:spPr>
          <a:xfrm rot="-3003405">
            <a:off x="8134511" y="4252131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1"/>
          <p:cNvSpPr/>
          <p:nvPr/>
        </p:nvSpPr>
        <p:spPr>
          <a:xfrm rot="-3003405">
            <a:off x="8364073" y="4080100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1"/>
          <p:cNvSpPr/>
          <p:nvPr/>
        </p:nvSpPr>
        <p:spPr>
          <a:xfrm rot="-3003405">
            <a:off x="8317124" y="1013368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1"/>
          <p:cNvSpPr/>
          <p:nvPr/>
        </p:nvSpPr>
        <p:spPr>
          <a:xfrm rot="-3003405">
            <a:off x="8447186" y="1284413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9_1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/>
          <p:nvPr/>
        </p:nvSpPr>
        <p:spPr>
          <a:xfrm rot="-4015207">
            <a:off x="-438406" y="-57634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2"/>
          <p:cNvSpPr/>
          <p:nvPr/>
        </p:nvSpPr>
        <p:spPr>
          <a:xfrm flipH="1" rot="-4016813">
            <a:off x="645064" y="539120"/>
            <a:ext cx="372334" cy="3723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2"/>
          <p:cNvSpPr/>
          <p:nvPr/>
        </p:nvSpPr>
        <p:spPr>
          <a:xfrm rot="-2362899">
            <a:off x="-457887" y="-132784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2"/>
          <p:cNvSpPr/>
          <p:nvPr/>
        </p:nvSpPr>
        <p:spPr>
          <a:xfrm flipH="1" rot="2700000">
            <a:off x="-635240" y="4257452"/>
            <a:ext cx="2208979" cy="1153357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2"/>
          <p:cNvSpPr/>
          <p:nvPr/>
        </p:nvSpPr>
        <p:spPr>
          <a:xfrm rot="486435">
            <a:off x="294198" y="4265013"/>
            <a:ext cx="638178" cy="638178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2"/>
          <p:cNvSpPr/>
          <p:nvPr/>
        </p:nvSpPr>
        <p:spPr>
          <a:xfrm flipH="1" rot="-5174949">
            <a:off x="4273683" y="392531"/>
            <a:ext cx="5684865" cy="4430042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2"/>
          <p:cNvSpPr/>
          <p:nvPr/>
        </p:nvSpPr>
        <p:spPr>
          <a:xfrm flipH="1" rot="-4601619">
            <a:off x="4959055" y="865471"/>
            <a:ext cx="4912384" cy="3791842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2"/>
          <p:cNvSpPr txBox="1"/>
          <p:nvPr>
            <p:ph idx="1" type="subTitle"/>
          </p:nvPr>
        </p:nvSpPr>
        <p:spPr>
          <a:xfrm>
            <a:off x="968025" y="2445900"/>
            <a:ext cx="40455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378" name="Google Shape;378;p32"/>
          <p:cNvSpPr txBox="1"/>
          <p:nvPr>
            <p:ph idx="2" type="subTitle"/>
          </p:nvPr>
        </p:nvSpPr>
        <p:spPr>
          <a:xfrm>
            <a:off x="968025" y="3411625"/>
            <a:ext cx="26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9" name="Google Shape;379;p32"/>
          <p:cNvSpPr txBox="1"/>
          <p:nvPr>
            <p:ph type="title"/>
          </p:nvPr>
        </p:nvSpPr>
        <p:spPr>
          <a:xfrm>
            <a:off x="1198225" y="1280725"/>
            <a:ext cx="15855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None/>
              <a:defRPr sz="6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380" name="Google Shape;380;p32"/>
          <p:cNvSpPr/>
          <p:nvPr/>
        </p:nvSpPr>
        <p:spPr>
          <a:xfrm rot="-3003405">
            <a:off x="352586" y="3993981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2"/>
          <p:cNvSpPr/>
          <p:nvPr/>
        </p:nvSpPr>
        <p:spPr>
          <a:xfrm rot="-3003405">
            <a:off x="582148" y="3898150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2"/>
          <p:cNvSpPr/>
          <p:nvPr/>
        </p:nvSpPr>
        <p:spPr>
          <a:xfrm rot="-3003405">
            <a:off x="535199" y="907618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2"/>
          <p:cNvSpPr/>
          <p:nvPr/>
        </p:nvSpPr>
        <p:spPr>
          <a:xfrm rot="-3003405">
            <a:off x="665261" y="1178663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9_1_1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33"/>
          <p:cNvGrpSpPr/>
          <p:nvPr/>
        </p:nvGrpSpPr>
        <p:grpSpPr>
          <a:xfrm flipH="1">
            <a:off x="-1846542" y="-7650"/>
            <a:ext cx="5781819" cy="7601750"/>
            <a:chOff x="-1771907" y="1099325"/>
            <a:chExt cx="5781819" cy="7601750"/>
          </a:xfrm>
        </p:grpSpPr>
        <p:sp>
          <p:nvSpPr>
            <p:cNvPr id="387" name="Google Shape;387;p33"/>
            <p:cNvSpPr/>
            <p:nvPr/>
          </p:nvSpPr>
          <p:spPr>
            <a:xfrm rot="-5599299">
              <a:off x="-2698547" y="2374043"/>
              <a:ext cx="7321312" cy="5052313"/>
            </a:xfrm>
            <a:custGeom>
              <a:rect b="b" l="l" r="r" t="t"/>
              <a:pathLst>
                <a:path extrusionOk="0" h="98234" w="142351">
                  <a:moveTo>
                    <a:pt x="81862" y="0"/>
                  </a:moveTo>
                  <a:cubicBezTo>
                    <a:pt x="65570" y="0"/>
                    <a:pt x="64109" y="29096"/>
                    <a:pt x="45181" y="48872"/>
                  </a:cubicBezTo>
                  <a:cubicBezTo>
                    <a:pt x="34707" y="59813"/>
                    <a:pt x="6721" y="52075"/>
                    <a:pt x="2951" y="71122"/>
                  </a:cubicBezTo>
                  <a:cubicBezTo>
                    <a:pt x="1" y="86034"/>
                    <a:pt x="15920" y="98234"/>
                    <a:pt x="28240" y="98234"/>
                  </a:cubicBezTo>
                  <a:cubicBezTo>
                    <a:pt x="28734" y="98234"/>
                    <a:pt x="29223" y="98214"/>
                    <a:pt x="29704" y="98174"/>
                  </a:cubicBezTo>
                  <a:cubicBezTo>
                    <a:pt x="44940" y="96927"/>
                    <a:pt x="55602" y="88909"/>
                    <a:pt x="70683" y="88909"/>
                  </a:cubicBezTo>
                  <a:cubicBezTo>
                    <a:pt x="72540" y="88909"/>
                    <a:pt x="74463" y="89031"/>
                    <a:pt x="76470" y="89301"/>
                  </a:cubicBezTo>
                  <a:cubicBezTo>
                    <a:pt x="83132" y="90208"/>
                    <a:pt x="89465" y="91284"/>
                    <a:pt x="95552" y="91284"/>
                  </a:cubicBezTo>
                  <a:cubicBezTo>
                    <a:pt x="104248" y="91284"/>
                    <a:pt x="112441" y="89087"/>
                    <a:pt x="120368" y="81062"/>
                  </a:cubicBezTo>
                  <a:cubicBezTo>
                    <a:pt x="129308" y="71989"/>
                    <a:pt x="142351" y="47138"/>
                    <a:pt x="140816" y="34228"/>
                  </a:cubicBezTo>
                  <a:cubicBezTo>
                    <a:pt x="138615" y="15382"/>
                    <a:pt x="119601" y="22320"/>
                    <a:pt x="101155" y="8710"/>
                  </a:cubicBezTo>
                  <a:cubicBezTo>
                    <a:pt x="92850" y="2568"/>
                    <a:pt x="86702" y="0"/>
                    <a:pt x="81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3"/>
            <p:cNvSpPr/>
            <p:nvPr/>
          </p:nvSpPr>
          <p:spPr>
            <a:xfrm rot="-6109285">
              <a:off x="-1907160" y="2569680"/>
              <a:ext cx="6293724" cy="4343192"/>
            </a:xfrm>
            <a:custGeom>
              <a:rect b="b" l="l" r="r" t="t"/>
              <a:pathLst>
                <a:path extrusionOk="0" h="98234" w="142351">
                  <a:moveTo>
                    <a:pt x="81862" y="0"/>
                  </a:moveTo>
                  <a:cubicBezTo>
                    <a:pt x="65570" y="0"/>
                    <a:pt x="64109" y="29096"/>
                    <a:pt x="45181" y="48872"/>
                  </a:cubicBezTo>
                  <a:cubicBezTo>
                    <a:pt x="34707" y="59813"/>
                    <a:pt x="6721" y="52075"/>
                    <a:pt x="2951" y="71122"/>
                  </a:cubicBezTo>
                  <a:cubicBezTo>
                    <a:pt x="1" y="86034"/>
                    <a:pt x="15920" y="98234"/>
                    <a:pt x="28240" y="98234"/>
                  </a:cubicBezTo>
                  <a:cubicBezTo>
                    <a:pt x="28734" y="98234"/>
                    <a:pt x="29223" y="98214"/>
                    <a:pt x="29704" y="98174"/>
                  </a:cubicBezTo>
                  <a:cubicBezTo>
                    <a:pt x="44940" y="96927"/>
                    <a:pt x="55602" y="88909"/>
                    <a:pt x="70683" y="88909"/>
                  </a:cubicBezTo>
                  <a:cubicBezTo>
                    <a:pt x="72540" y="88909"/>
                    <a:pt x="74463" y="89031"/>
                    <a:pt x="76470" y="89301"/>
                  </a:cubicBezTo>
                  <a:cubicBezTo>
                    <a:pt x="83132" y="90208"/>
                    <a:pt x="89465" y="91284"/>
                    <a:pt x="95552" y="91284"/>
                  </a:cubicBezTo>
                  <a:cubicBezTo>
                    <a:pt x="104248" y="91284"/>
                    <a:pt x="112441" y="89087"/>
                    <a:pt x="120368" y="81062"/>
                  </a:cubicBezTo>
                  <a:cubicBezTo>
                    <a:pt x="129308" y="71989"/>
                    <a:pt x="142351" y="47138"/>
                    <a:pt x="140816" y="34228"/>
                  </a:cubicBezTo>
                  <a:cubicBezTo>
                    <a:pt x="138615" y="15382"/>
                    <a:pt x="119601" y="22320"/>
                    <a:pt x="101155" y="8710"/>
                  </a:cubicBezTo>
                  <a:cubicBezTo>
                    <a:pt x="92850" y="2568"/>
                    <a:pt x="86702" y="0"/>
                    <a:pt x="8186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3"/>
            <p:cNvSpPr/>
            <p:nvPr/>
          </p:nvSpPr>
          <p:spPr>
            <a:xfrm flipH="1" rot="5400000">
              <a:off x="1046435" y="1324648"/>
              <a:ext cx="386530" cy="386574"/>
            </a:xfrm>
            <a:custGeom>
              <a:rect b="b" l="l" r="r" t="t"/>
              <a:pathLst>
                <a:path extrusionOk="0" h="4335" w="4335">
                  <a:moveTo>
                    <a:pt x="2168" y="1"/>
                  </a:moveTo>
                  <a:cubicBezTo>
                    <a:pt x="977" y="1"/>
                    <a:pt x="1" y="977"/>
                    <a:pt x="1" y="2168"/>
                  </a:cubicBezTo>
                  <a:cubicBezTo>
                    <a:pt x="1" y="3370"/>
                    <a:pt x="977" y="4335"/>
                    <a:pt x="2168" y="4335"/>
                  </a:cubicBezTo>
                  <a:cubicBezTo>
                    <a:pt x="3370" y="4335"/>
                    <a:pt x="4335" y="3370"/>
                    <a:pt x="4335" y="2168"/>
                  </a:cubicBezTo>
                  <a:cubicBezTo>
                    <a:pt x="4335" y="977"/>
                    <a:pt x="3370" y="1"/>
                    <a:pt x="2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33"/>
          <p:cNvSpPr txBox="1"/>
          <p:nvPr>
            <p:ph idx="1" type="subTitle"/>
          </p:nvPr>
        </p:nvSpPr>
        <p:spPr>
          <a:xfrm flipH="1">
            <a:off x="4016024" y="2445900"/>
            <a:ext cx="40455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391" name="Google Shape;391;p33"/>
          <p:cNvSpPr txBox="1"/>
          <p:nvPr>
            <p:ph idx="2" type="subTitle"/>
          </p:nvPr>
        </p:nvSpPr>
        <p:spPr>
          <a:xfrm flipH="1">
            <a:off x="5438624" y="3411625"/>
            <a:ext cx="26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2" name="Google Shape;392;p33"/>
          <p:cNvSpPr txBox="1"/>
          <p:nvPr>
            <p:ph type="title"/>
          </p:nvPr>
        </p:nvSpPr>
        <p:spPr>
          <a:xfrm flipH="1">
            <a:off x="6245824" y="1280725"/>
            <a:ext cx="15855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None/>
              <a:defRPr sz="6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grpSp>
        <p:nvGrpSpPr>
          <p:cNvPr id="393" name="Google Shape;393;p33"/>
          <p:cNvGrpSpPr/>
          <p:nvPr/>
        </p:nvGrpSpPr>
        <p:grpSpPr>
          <a:xfrm flipH="1">
            <a:off x="7627231" y="-761438"/>
            <a:ext cx="2377531" cy="2377531"/>
            <a:chOff x="-798791" y="-809063"/>
            <a:chExt cx="2377531" cy="2377531"/>
          </a:xfrm>
        </p:grpSpPr>
        <p:sp>
          <p:nvSpPr>
            <p:cNvPr id="394" name="Google Shape;394;p33"/>
            <p:cNvSpPr/>
            <p:nvPr/>
          </p:nvSpPr>
          <p:spPr>
            <a:xfrm rot="8100000">
              <a:off x="-714515" y="-196976"/>
              <a:ext cx="2208979" cy="1153357"/>
            </a:xfrm>
            <a:custGeom>
              <a:rect b="b" l="l" r="r" t="t"/>
              <a:pathLst>
                <a:path extrusionOk="0" h="137645" w="263626">
                  <a:moveTo>
                    <a:pt x="75120" y="1"/>
                  </a:moveTo>
                  <a:cubicBezTo>
                    <a:pt x="68706" y="1"/>
                    <a:pt x="61958" y="879"/>
                    <a:pt x="54916" y="2857"/>
                  </a:cubicBezTo>
                  <a:cubicBezTo>
                    <a:pt x="12926" y="14572"/>
                    <a:pt x="1" y="57071"/>
                    <a:pt x="4171" y="85436"/>
                  </a:cubicBezTo>
                  <a:cubicBezTo>
                    <a:pt x="7164" y="105810"/>
                    <a:pt x="18083" y="123096"/>
                    <a:pt x="32950" y="136340"/>
                  </a:cubicBezTo>
                  <a:cubicBezTo>
                    <a:pt x="33427" y="136785"/>
                    <a:pt x="33937" y="137199"/>
                    <a:pt x="34446" y="137645"/>
                  </a:cubicBezTo>
                  <a:lnTo>
                    <a:pt x="222558" y="136976"/>
                  </a:lnTo>
                  <a:cubicBezTo>
                    <a:pt x="222558" y="136976"/>
                    <a:pt x="263625" y="118735"/>
                    <a:pt x="262670" y="81902"/>
                  </a:cubicBezTo>
                  <a:cubicBezTo>
                    <a:pt x="261989" y="56448"/>
                    <a:pt x="243231" y="40404"/>
                    <a:pt x="222985" y="40404"/>
                  </a:cubicBezTo>
                  <a:cubicBezTo>
                    <a:pt x="213910" y="40404"/>
                    <a:pt x="204537" y="43627"/>
                    <a:pt x="196358" y="50672"/>
                  </a:cubicBezTo>
                  <a:cubicBezTo>
                    <a:pt x="187785" y="58047"/>
                    <a:pt x="180194" y="61025"/>
                    <a:pt x="173382" y="61025"/>
                  </a:cubicBezTo>
                  <a:cubicBezTo>
                    <a:pt x="159200" y="61025"/>
                    <a:pt x="148399" y="48116"/>
                    <a:pt x="139151" y="35105"/>
                  </a:cubicBezTo>
                  <a:cubicBezTo>
                    <a:pt x="127871" y="19261"/>
                    <a:pt x="105156" y="1"/>
                    <a:pt x="751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3"/>
            <p:cNvSpPr/>
            <p:nvPr/>
          </p:nvSpPr>
          <p:spPr>
            <a:xfrm flipH="1" rot="10313565">
              <a:off x="294198" y="405892"/>
              <a:ext cx="638178" cy="638178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3"/>
            <p:cNvSpPr/>
            <p:nvPr/>
          </p:nvSpPr>
          <p:spPr>
            <a:xfrm flipH="1" rot="-7796595">
              <a:off x="352586" y="1153999"/>
              <a:ext cx="161104" cy="161104"/>
            </a:xfrm>
            <a:custGeom>
              <a:rect b="b" l="l" r="r" t="t"/>
              <a:pathLst>
                <a:path extrusionOk="0" h="4335" w="4335">
                  <a:moveTo>
                    <a:pt x="2168" y="1"/>
                  </a:moveTo>
                  <a:cubicBezTo>
                    <a:pt x="977" y="1"/>
                    <a:pt x="1" y="977"/>
                    <a:pt x="1" y="2168"/>
                  </a:cubicBezTo>
                  <a:cubicBezTo>
                    <a:pt x="1" y="3370"/>
                    <a:pt x="977" y="4335"/>
                    <a:pt x="2168" y="4335"/>
                  </a:cubicBezTo>
                  <a:cubicBezTo>
                    <a:pt x="3370" y="4335"/>
                    <a:pt x="4335" y="3370"/>
                    <a:pt x="4335" y="2168"/>
                  </a:cubicBezTo>
                  <a:cubicBezTo>
                    <a:pt x="4335" y="977"/>
                    <a:pt x="3370" y="1"/>
                    <a:pt x="2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3"/>
            <p:cNvSpPr/>
            <p:nvPr/>
          </p:nvSpPr>
          <p:spPr>
            <a:xfrm flipH="1" rot="-7796595">
              <a:off x="582148" y="1301226"/>
              <a:ext cx="127917" cy="109707"/>
            </a:xfrm>
            <a:custGeom>
              <a:rect b="b" l="l" r="r" t="t"/>
              <a:pathLst>
                <a:path extrusionOk="0" h="2952" w="3442">
                  <a:moveTo>
                    <a:pt x="1965" y="0"/>
                  </a:moveTo>
                  <a:cubicBezTo>
                    <a:pt x="655" y="0"/>
                    <a:pt x="1" y="1596"/>
                    <a:pt x="917" y="2525"/>
                  </a:cubicBezTo>
                  <a:cubicBezTo>
                    <a:pt x="1216" y="2820"/>
                    <a:pt x="1584" y="2952"/>
                    <a:pt x="1946" y="2952"/>
                  </a:cubicBezTo>
                  <a:cubicBezTo>
                    <a:pt x="2708" y="2952"/>
                    <a:pt x="3441" y="2365"/>
                    <a:pt x="3441" y="1477"/>
                  </a:cubicBezTo>
                  <a:cubicBezTo>
                    <a:pt x="3441" y="667"/>
                    <a:pt x="2775" y="0"/>
                    <a:pt x="1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33"/>
          <p:cNvGrpSpPr/>
          <p:nvPr/>
        </p:nvGrpSpPr>
        <p:grpSpPr>
          <a:xfrm flipH="1">
            <a:off x="7818221" y="3956159"/>
            <a:ext cx="1995560" cy="1948735"/>
            <a:chOff x="-607809" y="3908534"/>
            <a:chExt cx="1995560" cy="1948735"/>
          </a:xfrm>
        </p:grpSpPr>
        <p:sp>
          <p:nvSpPr>
            <p:cNvPr id="399" name="Google Shape;399;p33"/>
            <p:cNvSpPr/>
            <p:nvPr/>
          </p:nvSpPr>
          <p:spPr>
            <a:xfrm flipH="1" rot="-6784793">
              <a:off x="-438406" y="4338799"/>
              <a:ext cx="1614735" cy="1027919"/>
            </a:xfrm>
            <a:custGeom>
              <a:rect b="b" l="l" r="r" t="t"/>
              <a:pathLst>
                <a:path extrusionOk="0" h="99750" w="156780">
                  <a:moveTo>
                    <a:pt x="78442" y="1"/>
                  </a:moveTo>
                  <a:cubicBezTo>
                    <a:pt x="38913" y="1"/>
                    <a:pt x="0" y="20209"/>
                    <a:pt x="10798" y="53477"/>
                  </a:cubicBezTo>
                  <a:cubicBezTo>
                    <a:pt x="16027" y="69606"/>
                    <a:pt x="25323" y="73597"/>
                    <a:pt x="36170" y="73597"/>
                  </a:cubicBezTo>
                  <a:cubicBezTo>
                    <a:pt x="46794" y="73597"/>
                    <a:pt x="58906" y="69768"/>
                    <a:pt x="70140" y="69768"/>
                  </a:cubicBezTo>
                  <a:cubicBezTo>
                    <a:pt x="75093" y="69768"/>
                    <a:pt x="79875" y="70512"/>
                    <a:pt x="84284" y="72657"/>
                  </a:cubicBezTo>
                  <a:cubicBezTo>
                    <a:pt x="98093" y="79362"/>
                    <a:pt x="96492" y="99276"/>
                    <a:pt x="116673" y="99743"/>
                  </a:cubicBezTo>
                  <a:cubicBezTo>
                    <a:pt x="116864" y="99747"/>
                    <a:pt x="117055" y="99749"/>
                    <a:pt x="117244" y="99749"/>
                  </a:cubicBezTo>
                  <a:cubicBezTo>
                    <a:pt x="135157" y="99749"/>
                    <a:pt x="147886" y="81163"/>
                    <a:pt x="150164" y="65418"/>
                  </a:cubicBezTo>
                  <a:cubicBezTo>
                    <a:pt x="156779" y="19541"/>
                    <a:pt x="117312" y="1"/>
                    <a:pt x="78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3"/>
            <p:cNvSpPr/>
            <p:nvPr/>
          </p:nvSpPr>
          <p:spPr>
            <a:xfrm rot="-6783187">
              <a:off x="645064" y="4397629"/>
              <a:ext cx="372334" cy="37233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3"/>
            <p:cNvSpPr/>
            <p:nvPr/>
          </p:nvSpPr>
          <p:spPr>
            <a:xfrm flipH="1" rot="-8437101">
              <a:off x="-457887" y="4362438"/>
              <a:ext cx="1695715" cy="1079429"/>
            </a:xfrm>
            <a:custGeom>
              <a:rect b="b" l="l" r="r" t="t"/>
              <a:pathLst>
                <a:path extrusionOk="0" h="99750" w="156780">
                  <a:moveTo>
                    <a:pt x="78442" y="1"/>
                  </a:moveTo>
                  <a:cubicBezTo>
                    <a:pt x="38913" y="1"/>
                    <a:pt x="0" y="20209"/>
                    <a:pt x="10798" y="53477"/>
                  </a:cubicBezTo>
                  <a:cubicBezTo>
                    <a:pt x="16027" y="69606"/>
                    <a:pt x="25323" y="73597"/>
                    <a:pt x="36170" y="73597"/>
                  </a:cubicBezTo>
                  <a:cubicBezTo>
                    <a:pt x="46794" y="73597"/>
                    <a:pt x="58906" y="69768"/>
                    <a:pt x="70140" y="69768"/>
                  </a:cubicBezTo>
                  <a:cubicBezTo>
                    <a:pt x="75093" y="69768"/>
                    <a:pt x="79875" y="70512"/>
                    <a:pt x="84284" y="72657"/>
                  </a:cubicBezTo>
                  <a:cubicBezTo>
                    <a:pt x="98093" y="79362"/>
                    <a:pt x="96492" y="99276"/>
                    <a:pt x="116673" y="99743"/>
                  </a:cubicBezTo>
                  <a:cubicBezTo>
                    <a:pt x="116864" y="99747"/>
                    <a:pt x="117055" y="99749"/>
                    <a:pt x="117244" y="99749"/>
                  </a:cubicBezTo>
                  <a:cubicBezTo>
                    <a:pt x="135157" y="99749"/>
                    <a:pt x="147886" y="81163"/>
                    <a:pt x="150164" y="65418"/>
                  </a:cubicBezTo>
                  <a:cubicBezTo>
                    <a:pt x="156779" y="19541"/>
                    <a:pt x="117312" y="1"/>
                    <a:pt x="7844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3"/>
            <p:cNvSpPr/>
            <p:nvPr/>
          </p:nvSpPr>
          <p:spPr>
            <a:xfrm flipH="1" rot="-7796595">
              <a:off x="535199" y="4240361"/>
              <a:ext cx="161104" cy="161104"/>
            </a:xfrm>
            <a:custGeom>
              <a:rect b="b" l="l" r="r" t="t"/>
              <a:pathLst>
                <a:path extrusionOk="0" h="4335" w="4335">
                  <a:moveTo>
                    <a:pt x="2168" y="1"/>
                  </a:moveTo>
                  <a:cubicBezTo>
                    <a:pt x="977" y="1"/>
                    <a:pt x="1" y="977"/>
                    <a:pt x="1" y="2168"/>
                  </a:cubicBezTo>
                  <a:cubicBezTo>
                    <a:pt x="1" y="3370"/>
                    <a:pt x="977" y="4335"/>
                    <a:pt x="2168" y="4335"/>
                  </a:cubicBezTo>
                  <a:cubicBezTo>
                    <a:pt x="3370" y="4335"/>
                    <a:pt x="4335" y="3370"/>
                    <a:pt x="4335" y="2168"/>
                  </a:cubicBezTo>
                  <a:cubicBezTo>
                    <a:pt x="4335" y="977"/>
                    <a:pt x="3370" y="1"/>
                    <a:pt x="2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3"/>
            <p:cNvSpPr/>
            <p:nvPr/>
          </p:nvSpPr>
          <p:spPr>
            <a:xfrm flipH="1" rot="-7796595">
              <a:off x="665261" y="4020714"/>
              <a:ext cx="127917" cy="109707"/>
            </a:xfrm>
            <a:custGeom>
              <a:rect b="b" l="l" r="r" t="t"/>
              <a:pathLst>
                <a:path extrusionOk="0" h="2952" w="3442">
                  <a:moveTo>
                    <a:pt x="1965" y="0"/>
                  </a:moveTo>
                  <a:cubicBezTo>
                    <a:pt x="655" y="0"/>
                    <a:pt x="1" y="1596"/>
                    <a:pt x="917" y="2525"/>
                  </a:cubicBezTo>
                  <a:cubicBezTo>
                    <a:pt x="1216" y="2820"/>
                    <a:pt x="1584" y="2952"/>
                    <a:pt x="1946" y="2952"/>
                  </a:cubicBezTo>
                  <a:cubicBezTo>
                    <a:pt x="2708" y="2952"/>
                    <a:pt x="3441" y="2365"/>
                    <a:pt x="3441" y="1477"/>
                  </a:cubicBezTo>
                  <a:cubicBezTo>
                    <a:pt x="3441" y="667"/>
                    <a:pt x="2775" y="0"/>
                    <a:pt x="1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720000" y="445025"/>
            <a:ext cx="59172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34"/>
          <p:cNvSpPr txBox="1"/>
          <p:nvPr>
            <p:ph idx="1" type="subTitle"/>
          </p:nvPr>
        </p:nvSpPr>
        <p:spPr>
          <a:xfrm>
            <a:off x="1489525" y="1704325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08" name="Google Shape;408;p34"/>
          <p:cNvSpPr txBox="1"/>
          <p:nvPr>
            <p:ph idx="2" type="subTitle"/>
          </p:nvPr>
        </p:nvSpPr>
        <p:spPr>
          <a:xfrm>
            <a:off x="1489525" y="21747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9" name="Google Shape;409;p34"/>
          <p:cNvSpPr txBox="1"/>
          <p:nvPr>
            <p:ph idx="3" type="subTitle"/>
          </p:nvPr>
        </p:nvSpPr>
        <p:spPr>
          <a:xfrm>
            <a:off x="5456199" y="1704325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10" name="Google Shape;410;p34"/>
          <p:cNvSpPr txBox="1"/>
          <p:nvPr>
            <p:ph idx="4" type="subTitle"/>
          </p:nvPr>
        </p:nvSpPr>
        <p:spPr>
          <a:xfrm>
            <a:off x="5456199" y="21747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1" name="Google Shape;411;p34"/>
          <p:cNvSpPr txBox="1"/>
          <p:nvPr>
            <p:ph idx="5" type="subTitle"/>
          </p:nvPr>
        </p:nvSpPr>
        <p:spPr>
          <a:xfrm>
            <a:off x="1489525" y="3130576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12" name="Google Shape;412;p34"/>
          <p:cNvSpPr txBox="1"/>
          <p:nvPr>
            <p:ph idx="6" type="subTitle"/>
          </p:nvPr>
        </p:nvSpPr>
        <p:spPr>
          <a:xfrm>
            <a:off x="1489525" y="36004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3" name="Google Shape;413;p34"/>
          <p:cNvSpPr txBox="1"/>
          <p:nvPr>
            <p:ph idx="7" type="subTitle"/>
          </p:nvPr>
        </p:nvSpPr>
        <p:spPr>
          <a:xfrm>
            <a:off x="5456199" y="3130576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14" name="Google Shape;414;p34"/>
          <p:cNvSpPr txBox="1"/>
          <p:nvPr>
            <p:ph idx="8" type="subTitle"/>
          </p:nvPr>
        </p:nvSpPr>
        <p:spPr>
          <a:xfrm>
            <a:off x="5456199" y="360047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5" name="Google Shape;415;p34"/>
          <p:cNvSpPr/>
          <p:nvPr/>
        </p:nvSpPr>
        <p:spPr>
          <a:xfrm rot="-8760026">
            <a:off x="7281083" y="-719715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4"/>
          <p:cNvSpPr/>
          <p:nvPr/>
        </p:nvSpPr>
        <p:spPr>
          <a:xfrm flipH="1" rot="3646459">
            <a:off x="8591912" y="1461798"/>
            <a:ext cx="161103" cy="161103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4"/>
          <p:cNvSpPr/>
          <p:nvPr/>
        </p:nvSpPr>
        <p:spPr>
          <a:xfrm flipH="1" rot="3646459">
            <a:off x="8408559" y="1321470"/>
            <a:ext cx="127916" cy="109706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4"/>
          <p:cNvSpPr/>
          <p:nvPr/>
        </p:nvSpPr>
        <p:spPr>
          <a:xfrm rot="-8760026">
            <a:off x="7644927" y="-422300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4"/>
          <p:cNvSpPr/>
          <p:nvPr/>
        </p:nvSpPr>
        <p:spPr>
          <a:xfrm flipH="1" rot="642923">
            <a:off x="7316985" y="-163275"/>
            <a:ext cx="460650" cy="460728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4"/>
          <p:cNvSpPr/>
          <p:nvPr/>
        </p:nvSpPr>
        <p:spPr>
          <a:xfrm flipH="1" rot="9881543">
            <a:off x="8716942" y="1008319"/>
            <a:ext cx="3384603" cy="290562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4"/>
          <p:cNvSpPr/>
          <p:nvPr/>
        </p:nvSpPr>
        <p:spPr>
          <a:xfrm rot="-3474893">
            <a:off x="7906522" y="3863618"/>
            <a:ext cx="2481604" cy="167599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4"/>
          <p:cNvSpPr/>
          <p:nvPr/>
        </p:nvSpPr>
        <p:spPr>
          <a:xfrm flipH="1" rot="9408510">
            <a:off x="8969169" y="3089737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4"/>
          <p:cNvSpPr/>
          <p:nvPr/>
        </p:nvSpPr>
        <p:spPr>
          <a:xfrm flipH="1" rot="9408510">
            <a:off x="7710594" y="4924912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4"/>
          <p:cNvSpPr/>
          <p:nvPr/>
        </p:nvSpPr>
        <p:spPr>
          <a:xfrm rot="-2857874">
            <a:off x="7602887" y="4380121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4"/>
          <p:cNvSpPr/>
          <p:nvPr/>
        </p:nvSpPr>
        <p:spPr>
          <a:xfrm flipH="1" rot="10800000">
            <a:off x="8798397" y="3600468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type="title"/>
          </p:nvPr>
        </p:nvSpPr>
        <p:spPr>
          <a:xfrm>
            <a:off x="720000" y="445025"/>
            <a:ext cx="59172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9" name="Google Shape;429;p35"/>
          <p:cNvSpPr txBox="1"/>
          <p:nvPr>
            <p:ph idx="1" type="subTitle"/>
          </p:nvPr>
        </p:nvSpPr>
        <p:spPr>
          <a:xfrm>
            <a:off x="2730075" y="3248025"/>
            <a:ext cx="17376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30" name="Google Shape;430;p35"/>
          <p:cNvSpPr txBox="1"/>
          <p:nvPr>
            <p:ph idx="2" type="subTitle"/>
          </p:nvPr>
        </p:nvSpPr>
        <p:spPr>
          <a:xfrm>
            <a:off x="2730050" y="3676950"/>
            <a:ext cx="173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" name="Google Shape;431;p35"/>
          <p:cNvSpPr txBox="1"/>
          <p:nvPr>
            <p:ph idx="3" type="subTitle"/>
          </p:nvPr>
        </p:nvSpPr>
        <p:spPr>
          <a:xfrm>
            <a:off x="4676375" y="3248025"/>
            <a:ext cx="17376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32" name="Google Shape;432;p35"/>
          <p:cNvSpPr txBox="1"/>
          <p:nvPr>
            <p:ph idx="4" type="subTitle"/>
          </p:nvPr>
        </p:nvSpPr>
        <p:spPr>
          <a:xfrm>
            <a:off x="4676350" y="3676950"/>
            <a:ext cx="173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3" name="Google Shape;433;p35"/>
          <p:cNvSpPr txBox="1"/>
          <p:nvPr>
            <p:ph idx="5" type="subTitle"/>
          </p:nvPr>
        </p:nvSpPr>
        <p:spPr>
          <a:xfrm>
            <a:off x="783775" y="3248025"/>
            <a:ext cx="17376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34" name="Google Shape;434;p35"/>
          <p:cNvSpPr txBox="1"/>
          <p:nvPr>
            <p:ph idx="6" type="subTitle"/>
          </p:nvPr>
        </p:nvSpPr>
        <p:spPr>
          <a:xfrm>
            <a:off x="783750" y="3676950"/>
            <a:ext cx="173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5" name="Google Shape;435;p35"/>
          <p:cNvSpPr txBox="1"/>
          <p:nvPr>
            <p:ph idx="7" type="subTitle"/>
          </p:nvPr>
        </p:nvSpPr>
        <p:spPr>
          <a:xfrm>
            <a:off x="6622675" y="3248025"/>
            <a:ext cx="17376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36" name="Google Shape;436;p35"/>
          <p:cNvSpPr txBox="1"/>
          <p:nvPr>
            <p:ph idx="8" type="subTitle"/>
          </p:nvPr>
        </p:nvSpPr>
        <p:spPr>
          <a:xfrm>
            <a:off x="6622650" y="3676950"/>
            <a:ext cx="173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7" name="Google Shape;437;p35"/>
          <p:cNvSpPr/>
          <p:nvPr/>
        </p:nvSpPr>
        <p:spPr>
          <a:xfrm flipH="1" rot="8760026">
            <a:off x="-1038113" y="-757815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5"/>
          <p:cNvSpPr/>
          <p:nvPr/>
        </p:nvSpPr>
        <p:spPr>
          <a:xfrm rot="-3646459">
            <a:off x="-28535" y="1423698"/>
            <a:ext cx="161103" cy="161103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5"/>
          <p:cNvSpPr/>
          <p:nvPr/>
        </p:nvSpPr>
        <p:spPr>
          <a:xfrm rot="-3646459">
            <a:off x="188005" y="1283370"/>
            <a:ext cx="127916" cy="109706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5"/>
          <p:cNvSpPr/>
          <p:nvPr/>
        </p:nvSpPr>
        <p:spPr>
          <a:xfrm flipH="1" rot="8760026">
            <a:off x="-1401957" y="-460400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5"/>
          <p:cNvSpPr/>
          <p:nvPr/>
        </p:nvSpPr>
        <p:spPr>
          <a:xfrm rot="-642923">
            <a:off x="946846" y="-201375"/>
            <a:ext cx="460650" cy="460728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5"/>
          <p:cNvSpPr/>
          <p:nvPr/>
        </p:nvSpPr>
        <p:spPr>
          <a:xfrm rot="-9881543">
            <a:off x="-3377064" y="970219"/>
            <a:ext cx="3384603" cy="290562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5"/>
          <p:cNvSpPr/>
          <p:nvPr/>
        </p:nvSpPr>
        <p:spPr>
          <a:xfrm flipH="1" rot="3474893">
            <a:off x="-1663645" y="3825518"/>
            <a:ext cx="2481604" cy="167599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5"/>
          <p:cNvSpPr/>
          <p:nvPr/>
        </p:nvSpPr>
        <p:spPr>
          <a:xfrm flipH="1" rot="9408510">
            <a:off x="8969169" y="3089737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5"/>
          <p:cNvSpPr/>
          <p:nvPr/>
        </p:nvSpPr>
        <p:spPr>
          <a:xfrm rot="-9408510">
            <a:off x="885971" y="4886812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5"/>
          <p:cNvSpPr/>
          <p:nvPr/>
        </p:nvSpPr>
        <p:spPr>
          <a:xfrm flipH="1" rot="2857874">
            <a:off x="-1359846" y="4342021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5"/>
          <p:cNvSpPr/>
          <p:nvPr/>
        </p:nvSpPr>
        <p:spPr>
          <a:xfrm flipH="1" rot="10800000">
            <a:off x="8798397" y="3600468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0_2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 txBox="1"/>
          <p:nvPr>
            <p:ph type="title"/>
          </p:nvPr>
        </p:nvSpPr>
        <p:spPr>
          <a:xfrm>
            <a:off x="1613400" y="445025"/>
            <a:ext cx="59172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1" name="Google Shape;451;p36"/>
          <p:cNvSpPr txBox="1"/>
          <p:nvPr>
            <p:ph idx="1" type="subTitle"/>
          </p:nvPr>
        </p:nvSpPr>
        <p:spPr>
          <a:xfrm>
            <a:off x="796200" y="1528650"/>
            <a:ext cx="20859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52" name="Google Shape;452;p36"/>
          <p:cNvSpPr txBox="1"/>
          <p:nvPr>
            <p:ph idx="2" type="subTitle"/>
          </p:nvPr>
        </p:nvSpPr>
        <p:spPr>
          <a:xfrm>
            <a:off x="796200" y="1770500"/>
            <a:ext cx="20859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3" name="Google Shape;453;p36"/>
          <p:cNvSpPr txBox="1"/>
          <p:nvPr>
            <p:ph idx="3" type="subTitle"/>
          </p:nvPr>
        </p:nvSpPr>
        <p:spPr>
          <a:xfrm>
            <a:off x="6266125" y="1528650"/>
            <a:ext cx="20859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54" name="Google Shape;454;p36"/>
          <p:cNvSpPr txBox="1"/>
          <p:nvPr>
            <p:ph idx="4" type="subTitle"/>
          </p:nvPr>
        </p:nvSpPr>
        <p:spPr>
          <a:xfrm>
            <a:off x="6266125" y="1770500"/>
            <a:ext cx="20859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5" name="Google Shape;455;p36"/>
          <p:cNvSpPr txBox="1"/>
          <p:nvPr>
            <p:ph idx="5" type="subTitle"/>
          </p:nvPr>
        </p:nvSpPr>
        <p:spPr>
          <a:xfrm>
            <a:off x="796200" y="3141575"/>
            <a:ext cx="20859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56" name="Google Shape;456;p36"/>
          <p:cNvSpPr txBox="1"/>
          <p:nvPr>
            <p:ph idx="6" type="subTitle"/>
          </p:nvPr>
        </p:nvSpPr>
        <p:spPr>
          <a:xfrm>
            <a:off x="796200" y="3382875"/>
            <a:ext cx="20859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7" name="Google Shape;457;p36"/>
          <p:cNvSpPr txBox="1"/>
          <p:nvPr>
            <p:ph idx="7" type="subTitle"/>
          </p:nvPr>
        </p:nvSpPr>
        <p:spPr>
          <a:xfrm>
            <a:off x="6266125" y="3141575"/>
            <a:ext cx="20859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58" name="Google Shape;458;p36"/>
          <p:cNvSpPr txBox="1"/>
          <p:nvPr>
            <p:ph idx="8" type="subTitle"/>
          </p:nvPr>
        </p:nvSpPr>
        <p:spPr>
          <a:xfrm>
            <a:off x="6266125" y="3382875"/>
            <a:ext cx="20859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9" name="Google Shape;459;p36"/>
          <p:cNvSpPr/>
          <p:nvPr/>
        </p:nvSpPr>
        <p:spPr>
          <a:xfrm rot="-8760026">
            <a:off x="7281083" y="-719715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6"/>
          <p:cNvSpPr/>
          <p:nvPr/>
        </p:nvSpPr>
        <p:spPr>
          <a:xfrm flipH="1" rot="3646459">
            <a:off x="8591912" y="1461798"/>
            <a:ext cx="161103" cy="161103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6"/>
          <p:cNvSpPr/>
          <p:nvPr/>
        </p:nvSpPr>
        <p:spPr>
          <a:xfrm flipH="1" rot="3646459">
            <a:off x="8408559" y="1321470"/>
            <a:ext cx="127916" cy="109706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6"/>
          <p:cNvSpPr/>
          <p:nvPr/>
        </p:nvSpPr>
        <p:spPr>
          <a:xfrm rot="-8760026">
            <a:off x="7644927" y="-422300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6"/>
          <p:cNvSpPr/>
          <p:nvPr/>
        </p:nvSpPr>
        <p:spPr>
          <a:xfrm flipH="1" rot="642923">
            <a:off x="7316985" y="-163275"/>
            <a:ext cx="460650" cy="460728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6"/>
          <p:cNvSpPr/>
          <p:nvPr/>
        </p:nvSpPr>
        <p:spPr>
          <a:xfrm flipH="1" rot="9881543">
            <a:off x="8716942" y="1008319"/>
            <a:ext cx="3384603" cy="290562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6"/>
          <p:cNvSpPr/>
          <p:nvPr/>
        </p:nvSpPr>
        <p:spPr>
          <a:xfrm rot="-3474893">
            <a:off x="7906522" y="3863618"/>
            <a:ext cx="2481604" cy="167599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6"/>
          <p:cNvSpPr/>
          <p:nvPr/>
        </p:nvSpPr>
        <p:spPr>
          <a:xfrm flipH="1" rot="9408510">
            <a:off x="8969169" y="3089737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6"/>
          <p:cNvSpPr/>
          <p:nvPr/>
        </p:nvSpPr>
        <p:spPr>
          <a:xfrm flipH="1" rot="9408510">
            <a:off x="7710594" y="4924912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6"/>
          <p:cNvSpPr/>
          <p:nvPr/>
        </p:nvSpPr>
        <p:spPr>
          <a:xfrm rot="-2857874">
            <a:off x="7602887" y="4380121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6"/>
          <p:cNvSpPr/>
          <p:nvPr/>
        </p:nvSpPr>
        <p:spPr>
          <a:xfrm flipH="1" rot="10800000">
            <a:off x="8798397" y="3600468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12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/>
          <p:nvPr>
            <p:ph idx="1" type="subTitle"/>
          </p:nvPr>
        </p:nvSpPr>
        <p:spPr>
          <a:xfrm>
            <a:off x="932100" y="1956675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73" name="Google Shape;473;p37"/>
          <p:cNvSpPr txBox="1"/>
          <p:nvPr>
            <p:ph idx="2" type="subTitle"/>
          </p:nvPr>
        </p:nvSpPr>
        <p:spPr>
          <a:xfrm>
            <a:off x="932100" y="2480826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4" name="Google Shape;474;p37"/>
          <p:cNvSpPr txBox="1"/>
          <p:nvPr>
            <p:ph idx="3" type="subTitle"/>
          </p:nvPr>
        </p:nvSpPr>
        <p:spPr>
          <a:xfrm>
            <a:off x="3588800" y="1956675"/>
            <a:ext cx="19665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75" name="Google Shape;475;p37"/>
          <p:cNvSpPr txBox="1"/>
          <p:nvPr>
            <p:ph idx="4" type="subTitle"/>
          </p:nvPr>
        </p:nvSpPr>
        <p:spPr>
          <a:xfrm>
            <a:off x="3623100" y="2480826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6" name="Google Shape;476;p37"/>
          <p:cNvSpPr txBox="1"/>
          <p:nvPr>
            <p:ph idx="5" type="subTitle"/>
          </p:nvPr>
        </p:nvSpPr>
        <p:spPr>
          <a:xfrm>
            <a:off x="6314100" y="1956675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77" name="Google Shape;477;p37"/>
          <p:cNvSpPr txBox="1"/>
          <p:nvPr>
            <p:ph idx="6" type="subTitle"/>
          </p:nvPr>
        </p:nvSpPr>
        <p:spPr>
          <a:xfrm>
            <a:off x="6314100" y="2480826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8" name="Google Shape;478;p37"/>
          <p:cNvSpPr txBox="1"/>
          <p:nvPr>
            <p:ph type="title"/>
          </p:nvPr>
        </p:nvSpPr>
        <p:spPr>
          <a:xfrm>
            <a:off x="1780175" y="445025"/>
            <a:ext cx="55836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9" name="Google Shape;479;p37"/>
          <p:cNvSpPr txBox="1"/>
          <p:nvPr>
            <p:ph idx="7" type="subTitle"/>
          </p:nvPr>
        </p:nvSpPr>
        <p:spPr>
          <a:xfrm>
            <a:off x="932100" y="3468050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80" name="Google Shape;480;p37"/>
          <p:cNvSpPr txBox="1"/>
          <p:nvPr>
            <p:ph idx="8" type="subTitle"/>
          </p:nvPr>
        </p:nvSpPr>
        <p:spPr>
          <a:xfrm>
            <a:off x="932100" y="3992101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1" name="Google Shape;481;p37"/>
          <p:cNvSpPr txBox="1"/>
          <p:nvPr>
            <p:ph idx="9" type="subTitle"/>
          </p:nvPr>
        </p:nvSpPr>
        <p:spPr>
          <a:xfrm>
            <a:off x="3623100" y="3468050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82" name="Google Shape;482;p37"/>
          <p:cNvSpPr txBox="1"/>
          <p:nvPr>
            <p:ph idx="13" type="subTitle"/>
          </p:nvPr>
        </p:nvSpPr>
        <p:spPr>
          <a:xfrm>
            <a:off x="3623100" y="3992101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3" name="Google Shape;483;p37"/>
          <p:cNvSpPr txBox="1"/>
          <p:nvPr>
            <p:ph idx="14" type="subTitle"/>
          </p:nvPr>
        </p:nvSpPr>
        <p:spPr>
          <a:xfrm>
            <a:off x="6314100" y="3468050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84" name="Google Shape;484;p37"/>
          <p:cNvSpPr txBox="1"/>
          <p:nvPr>
            <p:ph idx="15" type="subTitle"/>
          </p:nvPr>
        </p:nvSpPr>
        <p:spPr>
          <a:xfrm>
            <a:off x="6314100" y="3992101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5" name="Google Shape;485;p37"/>
          <p:cNvSpPr/>
          <p:nvPr/>
        </p:nvSpPr>
        <p:spPr>
          <a:xfrm flipH="1" rot="-7521479">
            <a:off x="6915917" y="-429339"/>
            <a:ext cx="2892828" cy="195361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7"/>
          <p:cNvSpPr/>
          <p:nvPr/>
        </p:nvSpPr>
        <p:spPr>
          <a:xfrm rot="2442198">
            <a:off x="8956310" y="1716494"/>
            <a:ext cx="161098" cy="161098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7"/>
          <p:cNvSpPr/>
          <p:nvPr/>
        </p:nvSpPr>
        <p:spPr>
          <a:xfrm rot="2442198">
            <a:off x="8734084" y="1761842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7"/>
          <p:cNvSpPr/>
          <p:nvPr/>
        </p:nvSpPr>
        <p:spPr>
          <a:xfrm rot="2442198">
            <a:off x="6749028" y="101410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7"/>
          <p:cNvSpPr/>
          <p:nvPr/>
        </p:nvSpPr>
        <p:spPr>
          <a:xfrm flipH="1" rot="-357560">
            <a:off x="7274674" y="-1476074"/>
            <a:ext cx="3384778" cy="290577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7"/>
          <p:cNvSpPr/>
          <p:nvPr/>
        </p:nvSpPr>
        <p:spPr>
          <a:xfrm rot="7521479">
            <a:off x="-664745" y="-429339"/>
            <a:ext cx="2892828" cy="195361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7"/>
          <p:cNvSpPr/>
          <p:nvPr/>
        </p:nvSpPr>
        <p:spPr>
          <a:xfrm flipH="1" rot="-2442198">
            <a:off x="282005" y="1761842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7"/>
          <p:cNvSpPr/>
          <p:nvPr/>
        </p:nvSpPr>
        <p:spPr>
          <a:xfrm flipH="1" rot="-2442198">
            <a:off x="2267061" y="101410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7"/>
          <p:cNvSpPr/>
          <p:nvPr/>
        </p:nvSpPr>
        <p:spPr>
          <a:xfrm rot="357560">
            <a:off x="-1515451" y="-1476074"/>
            <a:ext cx="3384778" cy="290577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7"/>
          <p:cNvSpPr/>
          <p:nvPr/>
        </p:nvSpPr>
        <p:spPr>
          <a:xfrm flipH="1" rot="-2442198">
            <a:off x="26593" y="1716494"/>
            <a:ext cx="161098" cy="161098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3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/>
          <p:nvPr>
            <p:ph idx="1" type="subTitle"/>
          </p:nvPr>
        </p:nvSpPr>
        <p:spPr>
          <a:xfrm>
            <a:off x="720000" y="1989575"/>
            <a:ext cx="1897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98" name="Google Shape;498;p38"/>
          <p:cNvSpPr txBox="1"/>
          <p:nvPr>
            <p:ph idx="2" type="subTitle"/>
          </p:nvPr>
        </p:nvSpPr>
        <p:spPr>
          <a:xfrm>
            <a:off x="720000" y="2251426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9" name="Google Shape;499;p38"/>
          <p:cNvSpPr txBox="1"/>
          <p:nvPr>
            <p:ph idx="3" type="subTitle"/>
          </p:nvPr>
        </p:nvSpPr>
        <p:spPr>
          <a:xfrm>
            <a:off x="3411000" y="1989575"/>
            <a:ext cx="1897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500" name="Google Shape;500;p38"/>
          <p:cNvSpPr txBox="1"/>
          <p:nvPr>
            <p:ph idx="4" type="subTitle"/>
          </p:nvPr>
        </p:nvSpPr>
        <p:spPr>
          <a:xfrm>
            <a:off x="3411000" y="2251426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1" name="Google Shape;501;p38"/>
          <p:cNvSpPr txBox="1"/>
          <p:nvPr>
            <p:ph idx="5" type="subTitle"/>
          </p:nvPr>
        </p:nvSpPr>
        <p:spPr>
          <a:xfrm>
            <a:off x="6102000" y="1989575"/>
            <a:ext cx="1897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502" name="Google Shape;502;p38"/>
          <p:cNvSpPr txBox="1"/>
          <p:nvPr>
            <p:ph idx="6" type="subTitle"/>
          </p:nvPr>
        </p:nvSpPr>
        <p:spPr>
          <a:xfrm>
            <a:off x="6102000" y="2251426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3" name="Google Shape;503;p38"/>
          <p:cNvSpPr txBox="1"/>
          <p:nvPr>
            <p:ph type="title"/>
          </p:nvPr>
        </p:nvSpPr>
        <p:spPr>
          <a:xfrm>
            <a:off x="720000" y="445025"/>
            <a:ext cx="59172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4" name="Google Shape;504;p38"/>
          <p:cNvSpPr txBox="1"/>
          <p:nvPr>
            <p:ph idx="7" type="subTitle"/>
          </p:nvPr>
        </p:nvSpPr>
        <p:spPr>
          <a:xfrm>
            <a:off x="720000" y="3730250"/>
            <a:ext cx="1897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505" name="Google Shape;505;p38"/>
          <p:cNvSpPr txBox="1"/>
          <p:nvPr>
            <p:ph idx="8" type="subTitle"/>
          </p:nvPr>
        </p:nvSpPr>
        <p:spPr>
          <a:xfrm>
            <a:off x="720000" y="3992101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6" name="Google Shape;506;p38"/>
          <p:cNvSpPr txBox="1"/>
          <p:nvPr>
            <p:ph idx="9" type="subTitle"/>
          </p:nvPr>
        </p:nvSpPr>
        <p:spPr>
          <a:xfrm>
            <a:off x="3411000" y="3730250"/>
            <a:ext cx="1897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507" name="Google Shape;507;p38"/>
          <p:cNvSpPr txBox="1"/>
          <p:nvPr>
            <p:ph idx="13" type="subTitle"/>
          </p:nvPr>
        </p:nvSpPr>
        <p:spPr>
          <a:xfrm>
            <a:off x="3411000" y="3992101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8" name="Google Shape;508;p38"/>
          <p:cNvSpPr txBox="1"/>
          <p:nvPr>
            <p:ph idx="14" type="subTitle"/>
          </p:nvPr>
        </p:nvSpPr>
        <p:spPr>
          <a:xfrm>
            <a:off x="6102000" y="3730250"/>
            <a:ext cx="1897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509" name="Google Shape;509;p38"/>
          <p:cNvSpPr txBox="1"/>
          <p:nvPr>
            <p:ph idx="15" type="subTitle"/>
          </p:nvPr>
        </p:nvSpPr>
        <p:spPr>
          <a:xfrm>
            <a:off x="6102000" y="3992101"/>
            <a:ext cx="18978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0" name="Google Shape;510;p38"/>
          <p:cNvSpPr/>
          <p:nvPr/>
        </p:nvSpPr>
        <p:spPr>
          <a:xfrm rot="-8760026">
            <a:off x="7281083" y="-719715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8"/>
          <p:cNvSpPr/>
          <p:nvPr/>
        </p:nvSpPr>
        <p:spPr>
          <a:xfrm flipH="1" rot="3646459">
            <a:off x="8591912" y="1461798"/>
            <a:ext cx="161103" cy="161103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8"/>
          <p:cNvSpPr/>
          <p:nvPr/>
        </p:nvSpPr>
        <p:spPr>
          <a:xfrm flipH="1" rot="3646459">
            <a:off x="8408559" y="1321470"/>
            <a:ext cx="127916" cy="109706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8"/>
          <p:cNvSpPr/>
          <p:nvPr/>
        </p:nvSpPr>
        <p:spPr>
          <a:xfrm rot="-8760026">
            <a:off x="7644927" y="-422300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8"/>
          <p:cNvSpPr/>
          <p:nvPr/>
        </p:nvSpPr>
        <p:spPr>
          <a:xfrm flipH="1" rot="642923">
            <a:off x="7316985" y="-163275"/>
            <a:ext cx="460650" cy="460728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8"/>
          <p:cNvSpPr/>
          <p:nvPr/>
        </p:nvSpPr>
        <p:spPr>
          <a:xfrm flipH="1" rot="-8100000">
            <a:off x="8136700" y="1591011"/>
            <a:ext cx="3384647" cy="2905661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8"/>
          <p:cNvSpPr/>
          <p:nvPr/>
        </p:nvSpPr>
        <p:spPr>
          <a:xfrm rot="-8760026">
            <a:off x="8588271" y="3066885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1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"/>
          <p:cNvSpPr/>
          <p:nvPr/>
        </p:nvSpPr>
        <p:spPr>
          <a:xfrm rot="-10467117">
            <a:off x="6134423" y="-1017937"/>
            <a:ext cx="3515970" cy="2374497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9"/>
          <p:cNvSpPr/>
          <p:nvPr/>
        </p:nvSpPr>
        <p:spPr>
          <a:xfrm rot="-10467040">
            <a:off x="6736953" y="-680998"/>
            <a:ext cx="3278222" cy="2213925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9"/>
          <p:cNvSpPr txBox="1"/>
          <p:nvPr>
            <p:ph type="title"/>
          </p:nvPr>
        </p:nvSpPr>
        <p:spPr>
          <a:xfrm>
            <a:off x="720000" y="445025"/>
            <a:ext cx="59172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39"/>
          <p:cNvSpPr/>
          <p:nvPr/>
        </p:nvSpPr>
        <p:spPr>
          <a:xfrm rot="-7693956">
            <a:off x="8203000" y="1832061"/>
            <a:ext cx="3384871" cy="290585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9"/>
          <p:cNvSpPr/>
          <p:nvPr/>
        </p:nvSpPr>
        <p:spPr>
          <a:xfrm flipH="1" rot="4718559">
            <a:off x="8681400" y="1221170"/>
            <a:ext cx="3384914" cy="2905891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9"/>
          <p:cNvSpPr/>
          <p:nvPr/>
        </p:nvSpPr>
        <p:spPr>
          <a:xfrm flipH="1" rot="8623328">
            <a:off x="8527330" y="1765467"/>
            <a:ext cx="161106" cy="161106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9"/>
          <p:cNvSpPr/>
          <p:nvPr/>
        </p:nvSpPr>
        <p:spPr>
          <a:xfrm flipH="1" rot="8623328">
            <a:off x="8684151" y="1572352"/>
            <a:ext cx="127918" cy="109708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9"/>
          <p:cNvSpPr/>
          <p:nvPr/>
        </p:nvSpPr>
        <p:spPr>
          <a:xfrm flipH="1" rot="8729222">
            <a:off x="8585271" y="4052821"/>
            <a:ext cx="460647" cy="460726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0" name="Google Shape;530;p40"/>
          <p:cNvSpPr/>
          <p:nvPr/>
        </p:nvSpPr>
        <p:spPr>
          <a:xfrm rot="-9402940">
            <a:off x="7227010" y="-1229347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0"/>
          <p:cNvSpPr/>
          <p:nvPr/>
        </p:nvSpPr>
        <p:spPr>
          <a:xfrm flipH="1" rot="3003405">
            <a:off x="8800006" y="899331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0"/>
          <p:cNvSpPr/>
          <p:nvPr/>
        </p:nvSpPr>
        <p:spPr>
          <a:xfrm flipH="1" rot="3003405">
            <a:off x="8589268" y="799075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0"/>
          <p:cNvSpPr/>
          <p:nvPr/>
        </p:nvSpPr>
        <p:spPr>
          <a:xfrm rot="-9402940">
            <a:off x="7639810" y="-1004772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40"/>
          <p:cNvSpPr/>
          <p:nvPr/>
        </p:nvSpPr>
        <p:spPr>
          <a:xfrm flipH="1" rot="9402940">
            <a:off x="-567167" y="-1229347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40"/>
          <p:cNvSpPr/>
          <p:nvPr/>
        </p:nvSpPr>
        <p:spPr>
          <a:xfrm rot="-3003405">
            <a:off x="180261" y="899331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0"/>
          <p:cNvSpPr/>
          <p:nvPr/>
        </p:nvSpPr>
        <p:spPr>
          <a:xfrm rot="-3003405">
            <a:off x="424186" y="799075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0"/>
          <p:cNvSpPr/>
          <p:nvPr/>
        </p:nvSpPr>
        <p:spPr>
          <a:xfrm flipH="1" rot="9402940">
            <a:off x="-979967" y="-1004772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subTitle"/>
          </p:nvPr>
        </p:nvSpPr>
        <p:spPr>
          <a:xfrm>
            <a:off x="720000" y="1863600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2" type="subTitle"/>
          </p:nvPr>
        </p:nvSpPr>
        <p:spPr>
          <a:xfrm>
            <a:off x="720000" y="233404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3" type="subTitle"/>
          </p:nvPr>
        </p:nvSpPr>
        <p:spPr>
          <a:xfrm>
            <a:off x="3533800" y="1863600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4" type="subTitle"/>
          </p:nvPr>
        </p:nvSpPr>
        <p:spPr>
          <a:xfrm>
            <a:off x="3533800" y="233404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5" type="subTitle"/>
          </p:nvPr>
        </p:nvSpPr>
        <p:spPr>
          <a:xfrm>
            <a:off x="720000" y="3637101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5" name="Google Shape;45;p14"/>
          <p:cNvSpPr txBox="1"/>
          <p:nvPr>
            <p:ph idx="6" type="subTitle"/>
          </p:nvPr>
        </p:nvSpPr>
        <p:spPr>
          <a:xfrm>
            <a:off x="720000" y="410699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14"/>
          <p:cNvSpPr txBox="1"/>
          <p:nvPr>
            <p:ph idx="7" type="subTitle"/>
          </p:nvPr>
        </p:nvSpPr>
        <p:spPr>
          <a:xfrm>
            <a:off x="3533800" y="3637101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8" type="subTitle"/>
          </p:nvPr>
        </p:nvSpPr>
        <p:spPr>
          <a:xfrm>
            <a:off x="3533800" y="410699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9" type="title"/>
          </p:nvPr>
        </p:nvSpPr>
        <p:spPr>
          <a:xfrm>
            <a:off x="792564" y="132520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49" name="Google Shape;49;p14"/>
          <p:cNvSpPr txBox="1"/>
          <p:nvPr>
            <p:ph idx="13" type="title"/>
          </p:nvPr>
        </p:nvSpPr>
        <p:spPr>
          <a:xfrm>
            <a:off x="792564" y="310160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50" name="Google Shape;50;p14"/>
          <p:cNvSpPr txBox="1"/>
          <p:nvPr>
            <p:ph idx="14" type="title"/>
          </p:nvPr>
        </p:nvSpPr>
        <p:spPr>
          <a:xfrm>
            <a:off x="3596161" y="132520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15" type="title"/>
          </p:nvPr>
        </p:nvSpPr>
        <p:spPr>
          <a:xfrm>
            <a:off x="3596161" y="310160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52" name="Google Shape;52;p14"/>
          <p:cNvSpPr txBox="1"/>
          <p:nvPr>
            <p:ph idx="16" type="subTitle"/>
          </p:nvPr>
        </p:nvSpPr>
        <p:spPr>
          <a:xfrm>
            <a:off x="6330740" y="1863600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53" name="Google Shape;53;p14"/>
          <p:cNvSpPr txBox="1"/>
          <p:nvPr>
            <p:ph idx="17" type="subTitle"/>
          </p:nvPr>
        </p:nvSpPr>
        <p:spPr>
          <a:xfrm>
            <a:off x="6330739" y="233404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8" type="subTitle"/>
          </p:nvPr>
        </p:nvSpPr>
        <p:spPr>
          <a:xfrm>
            <a:off x="6330740" y="3637101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9" type="subTitle"/>
          </p:nvPr>
        </p:nvSpPr>
        <p:spPr>
          <a:xfrm>
            <a:off x="6330739" y="410699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0" type="title"/>
          </p:nvPr>
        </p:nvSpPr>
        <p:spPr>
          <a:xfrm>
            <a:off x="6378889" y="132520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21" type="title"/>
          </p:nvPr>
        </p:nvSpPr>
        <p:spPr>
          <a:xfrm>
            <a:off x="6378889" y="310160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 rot="7924982">
            <a:off x="5483379" y="-2283046"/>
            <a:ext cx="3711490" cy="2133546"/>
          </a:xfrm>
          <a:custGeom>
            <a:rect b="b" l="l" r="r" t="t"/>
            <a:pathLst>
              <a:path extrusionOk="0" h="48861" w="84998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/>
          <p:nvPr/>
        </p:nvSpPr>
        <p:spPr>
          <a:xfrm rot="-5400000">
            <a:off x="8597993" y="2071854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 flipH="1" rot="-5400000">
            <a:off x="7475843" y="-1820159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/>
          <p:nvPr/>
        </p:nvSpPr>
        <p:spPr>
          <a:xfrm rot="3296747">
            <a:off x="6040029" y="186817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 rot="3296747">
            <a:off x="5776645" y="76598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 flipH="1" rot="7965577">
            <a:off x="8947370" y="702413"/>
            <a:ext cx="3384961" cy="2905932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 rot="-5400000">
            <a:off x="8588126" y="1017693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 flipH="1" rot="-5400000">
            <a:off x="5064131" y="-2605359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/>
          <p:nvPr/>
        </p:nvSpPr>
        <p:spPr>
          <a:xfrm flipH="1" rot="9402940">
            <a:off x="-567167" y="-1229347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1"/>
          <p:cNvSpPr/>
          <p:nvPr/>
        </p:nvSpPr>
        <p:spPr>
          <a:xfrm rot="-3003405">
            <a:off x="180261" y="899331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1"/>
          <p:cNvSpPr/>
          <p:nvPr/>
        </p:nvSpPr>
        <p:spPr>
          <a:xfrm rot="-3003405">
            <a:off x="424186" y="799075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1"/>
          <p:cNvSpPr/>
          <p:nvPr/>
        </p:nvSpPr>
        <p:spPr>
          <a:xfrm flipH="1" rot="9402940">
            <a:off x="-979967" y="-1004772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1"/>
          <p:cNvSpPr/>
          <p:nvPr/>
        </p:nvSpPr>
        <p:spPr>
          <a:xfrm rot="-10467117">
            <a:off x="6134423" y="-1017937"/>
            <a:ext cx="3515970" cy="2374497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1"/>
          <p:cNvSpPr/>
          <p:nvPr/>
        </p:nvSpPr>
        <p:spPr>
          <a:xfrm rot="-10467040">
            <a:off x="6736953" y="-680998"/>
            <a:ext cx="3278222" cy="2213925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1"/>
          <p:cNvSpPr/>
          <p:nvPr/>
        </p:nvSpPr>
        <p:spPr>
          <a:xfrm rot="-7693956">
            <a:off x="8203000" y="1832061"/>
            <a:ext cx="3384871" cy="290585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1"/>
          <p:cNvSpPr/>
          <p:nvPr/>
        </p:nvSpPr>
        <p:spPr>
          <a:xfrm flipH="1" rot="8623328">
            <a:off x="8527330" y="1765467"/>
            <a:ext cx="161106" cy="161106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1"/>
          <p:cNvSpPr/>
          <p:nvPr/>
        </p:nvSpPr>
        <p:spPr>
          <a:xfrm flipH="1" rot="8623328">
            <a:off x="8684151" y="1572352"/>
            <a:ext cx="127918" cy="109708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1"/>
          <p:cNvSpPr/>
          <p:nvPr/>
        </p:nvSpPr>
        <p:spPr>
          <a:xfrm flipH="1" rot="8729222">
            <a:off x="8585271" y="4052821"/>
            <a:ext cx="460647" cy="460726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1"/>
          <p:cNvSpPr txBox="1"/>
          <p:nvPr>
            <p:ph type="title"/>
          </p:nvPr>
        </p:nvSpPr>
        <p:spPr>
          <a:xfrm>
            <a:off x="720000" y="445025"/>
            <a:ext cx="59172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1" name="Google Shape;55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8_1_1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2"/>
          <p:cNvSpPr/>
          <p:nvPr/>
        </p:nvSpPr>
        <p:spPr>
          <a:xfrm rot="-9402940">
            <a:off x="8009964" y="4009403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2"/>
          <p:cNvSpPr/>
          <p:nvPr/>
        </p:nvSpPr>
        <p:spPr>
          <a:xfrm flipH="1" rot="3003405">
            <a:off x="8460947" y="3768856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2"/>
          <p:cNvSpPr/>
          <p:nvPr/>
        </p:nvSpPr>
        <p:spPr>
          <a:xfrm flipH="1" rot="3003405">
            <a:off x="8674134" y="3616600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2"/>
          <p:cNvSpPr/>
          <p:nvPr/>
        </p:nvSpPr>
        <p:spPr>
          <a:xfrm rot="-9402940">
            <a:off x="8289414" y="4158128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2"/>
          <p:cNvSpPr/>
          <p:nvPr/>
        </p:nvSpPr>
        <p:spPr>
          <a:xfrm flipH="1" rot="9225657">
            <a:off x="-889633" y="-968780"/>
            <a:ext cx="3278277" cy="2214004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2"/>
          <p:cNvSpPr/>
          <p:nvPr/>
        </p:nvSpPr>
        <p:spPr>
          <a:xfrm rot="-8623328">
            <a:off x="428176" y="1765467"/>
            <a:ext cx="161106" cy="161106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2"/>
          <p:cNvSpPr/>
          <p:nvPr/>
        </p:nvSpPr>
        <p:spPr>
          <a:xfrm rot="-8623328">
            <a:off x="609342" y="1572352"/>
            <a:ext cx="127918" cy="109708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2"/>
          <p:cNvSpPr/>
          <p:nvPr/>
        </p:nvSpPr>
        <p:spPr>
          <a:xfrm rot="-8729222">
            <a:off x="223093" y="3976621"/>
            <a:ext cx="460647" cy="460726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2" name="Google Shape;562;p42"/>
          <p:cNvSpPr/>
          <p:nvPr/>
        </p:nvSpPr>
        <p:spPr>
          <a:xfrm flipH="1" rot="-6784793">
            <a:off x="-779822" y="4114676"/>
            <a:ext cx="1614735" cy="102791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42"/>
          <p:cNvSpPr/>
          <p:nvPr/>
        </p:nvSpPr>
        <p:spPr>
          <a:xfrm rot="-6783187">
            <a:off x="255222" y="3991932"/>
            <a:ext cx="372334" cy="3723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2"/>
          <p:cNvSpPr/>
          <p:nvPr/>
        </p:nvSpPr>
        <p:spPr>
          <a:xfrm flipH="1" rot="-8437101">
            <a:off x="-799304" y="4138316"/>
            <a:ext cx="1695715" cy="1079429"/>
          </a:xfrm>
          <a:custGeom>
            <a:rect b="b" l="l" r="r" t="t"/>
            <a:pathLst>
              <a:path extrusionOk="0" h="99750" w="156780">
                <a:moveTo>
                  <a:pt x="78442" y="1"/>
                </a:moveTo>
                <a:cubicBezTo>
                  <a:pt x="38913" y="1"/>
                  <a:pt x="0" y="20209"/>
                  <a:pt x="10798" y="53477"/>
                </a:cubicBezTo>
                <a:cubicBezTo>
                  <a:pt x="16027" y="69606"/>
                  <a:pt x="25323" y="73597"/>
                  <a:pt x="36170" y="73597"/>
                </a:cubicBezTo>
                <a:cubicBezTo>
                  <a:pt x="46794" y="73597"/>
                  <a:pt x="58906" y="69768"/>
                  <a:pt x="70140" y="69768"/>
                </a:cubicBezTo>
                <a:cubicBezTo>
                  <a:pt x="75093" y="69768"/>
                  <a:pt x="79875" y="70512"/>
                  <a:pt x="84284" y="72657"/>
                </a:cubicBezTo>
                <a:cubicBezTo>
                  <a:pt x="98093" y="79362"/>
                  <a:pt x="96492" y="99276"/>
                  <a:pt x="116673" y="99743"/>
                </a:cubicBezTo>
                <a:cubicBezTo>
                  <a:pt x="116864" y="99747"/>
                  <a:pt x="117055" y="99749"/>
                  <a:pt x="117244" y="99749"/>
                </a:cubicBezTo>
                <a:cubicBezTo>
                  <a:pt x="135157" y="99749"/>
                  <a:pt x="147886" y="81163"/>
                  <a:pt x="150164" y="65418"/>
                </a:cubicBezTo>
                <a:cubicBezTo>
                  <a:pt x="156779" y="19541"/>
                  <a:pt x="117312" y="1"/>
                  <a:pt x="78442" y="1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2"/>
          <p:cNvSpPr/>
          <p:nvPr/>
        </p:nvSpPr>
        <p:spPr>
          <a:xfrm flipH="1" rot="-8431233">
            <a:off x="7811323" y="-210730"/>
            <a:ext cx="2208972" cy="1153354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2"/>
          <p:cNvSpPr/>
          <p:nvPr/>
        </p:nvSpPr>
        <p:spPr>
          <a:xfrm rot="-10646415">
            <a:off x="8477413" y="309568"/>
            <a:ext cx="638137" cy="638137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2"/>
          <p:cNvSpPr/>
          <p:nvPr/>
        </p:nvSpPr>
        <p:spPr>
          <a:xfrm flipH="1" rot="8467755">
            <a:off x="-603258" y="-296493"/>
            <a:ext cx="2208555" cy="1153136"/>
          </a:xfrm>
          <a:custGeom>
            <a:rect b="b" l="l" r="r" t="t"/>
            <a:pathLst>
              <a:path extrusionOk="0" h="137645" w="263626">
                <a:moveTo>
                  <a:pt x="75120" y="1"/>
                </a:moveTo>
                <a:cubicBezTo>
                  <a:pt x="68706" y="1"/>
                  <a:pt x="61958" y="879"/>
                  <a:pt x="54916" y="2857"/>
                </a:cubicBezTo>
                <a:cubicBezTo>
                  <a:pt x="12926" y="14572"/>
                  <a:pt x="1" y="57071"/>
                  <a:pt x="4171" y="85436"/>
                </a:cubicBezTo>
                <a:cubicBezTo>
                  <a:pt x="7164" y="105810"/>
                  <a:pt x="18083" y="123096"/>
                  <a:pt x="32950" y="136340"/>
                </a:cubicBezTo>
                <a:cubicBezTo>
                  <a:pt x="33427" y="136785"/>
                  <a:pt x="33937" y="137199"/>
                  <a:pt x="34446" y="137645"/>
                </a:cubicBezTo>
                <a:lnTo>
                  <a:pt x="222558" y="136976"/>
                </a:lnTo>
                <a:cubicBezTo>
                  <a:pt x="222558" y="136976"/>
                  <a:pt x="263625" y="118735"/>
                  <a:pt x="262670" y="81902"/>
                </a:cubicBezTo>
                <a:cubicBezTo>
                  <a:pt x="261989" y="56448"/>
                  <a:pt x="243231" y="40404"/>
                  <a:pt x="222985" y="40404"/>
                </a:cubicBezTo>
                <a:cubicBezTo>
                  <a:pt x="213910" y="40404"/>
                  <a:pt x="204537" y="43627"/>
                  <a:pt x="196358" y="50672"/>
                </a:cubicBezTo>
                <a:cubicBezTo>
                  <a:pt x="187785" y="58047"/>
                  <a:pt x="180194" y="61025"/>
                  <a:pt x="173382" y="61025"/>
                </a:cubicBezTo>
                <a:cubicBezTo>
                  <a:pt x="159200" y="61025"/>
                  <a:pt x="148399" y="48116"/>
                  <a:pt x="139151" y="35105"/>
                </a:cubicBezTo>
                <a:cubicBezTo>
                  <a:pt x="127871" y="19261"/>
                  <a:pt x="105156" y="1"/>
                  <a:pt x="7512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8_1_1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1" name="Google Shape;571;p43"/>
          <p:cNvSpPr/>
          <p:nvPr/>
        </p:nvSpPr>
        <p:spPr>
          <a:xfrm rot="-2234678">
            <a:off x="-1826114" y="-1570732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3"/>
          <p:cNvSpPr/>
          <p:nvPr/>
        </p:nvSpPr>
        <p:spPr>
          <a:xfrm rot="-2446053">
            <a:off x="-1842348" y="-1474432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3"/>
          <p:cNvSpPr/>
          <p:nvPr/>
        </p:nvSpPr>
        <p:spPr>
          <a:xfrm rot="-2234678">
            <a:off x="7484086" y="4290543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3"/>
          <p:cNvSpPr/>
          <p:nvPr/>
        </p:nvSpPr>
        <p:spPr>
          <a:xfrm rot="-2446053">
            <a:off x="7467852" y="4386843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3"/>
          <p:cNvSpPr/>
          <p:nvPr/>
        </p:nvSpPr>
        <p:spPr>
          <a:xfrm>
            <a:off x="-1518745" y="4767825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3"/>
          <p:cNvSpPr/>
          <p:nvPr/>
        </p:nvSpPr>
        <p:spPr>
          <a:xfrm flipH="1" rot="-8696747">
            <a:off x="450673" y="4308594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3"/>
          <p:cNvSpPr/>
          <p:nvPr/>
        </p:nvSpPr>
        <p:spPr>
          <a:xfrm flipH="1" rot="-8696747">
            <a:off x="169334" y="4282893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3"/>
          <p:cNvSpPr/>
          <p:nvPr/>
        </p:nvSpPr>
        <p:spPr>
          <a:xfrm>
            <a:off x="-2309345" y="4938100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8_1_1_1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2" name="Google Shape;582;p44"/>
          <p:cNvSpPr/>
          <p:nvPr/>
        </p:nvSpPr>
        <p:spPr>
          <a:xfrm flipH="1" rot="3278521">
            <a:off x="-1198145" y="4187920"/>
            <a:ext cx="2892828" cy="195361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4"/>
          <p:cNvSpPr/>
          <p:nvPr/>
        </p:nvSpPr>
        <p:spPr>
          <a:xfrm rot="-8357802">
            <a:off x="371586" y="3990682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4"/>
          <p:cNvSpPr/>
          <p:nvPr/>
        </p:nvSpPr>
        <p:spPr>
          <a:xfrm flipH="1" rot="10442440">
            <a:off x="-2048851" y="4282494"/>
            <a:ext cx="3384778" cy="290577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4"/>
          <p:cNvSpPr/>
          <p:nvPr/>
        </p:nvSpPr>
        <p:spPr>
          <a:xfrm rot="-3278521">
            <a:off x="7373117" y="4111720"/>
            <a:ext cx="2892828" cy="195361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4"/>
          <p:cNvSpPr/>
          <p:nvPr/>
        </p:nvSpPr>
        <p:spPr>
          <a:xfrm flipH="1" rot="8357802">
            <a:off x="8810284" y="3535849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4"/>
          <p:cNvSpPr/>
          <p:nvPr/>
        </p:nvSpPr>
        <p:spPr>
          <a:xfrm flipH="1" rot="8357802">
            <a:off x="7130028" y="5005782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44"/>
          <p:cNvSpPr/>
          <p:nvPr/>
        </p:nvSpPr>
        <p:spPr>
          <a:xfrm rot="-10442440">
            <a:off x="7960474" y="4206294"/>
            <a:ext cx="3384778" cy="290577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4"/>
          <p:cNvSpPr/>
          <p:nvPr/>
        </p:nvSpPr>
        <p:spPr>
          <a:xfrm flipH="1" rot="8357802">
            <a:off x="9032510" y="3529802"/>
            <a:ext cx="161098" cy="161098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4"/>
          <p:cNvSpPr/>
          <p:nvPr/>
        </p:nvSpPr>
        <p:spPr>
          <a:xfrm rot="-4813671">
            <a:off x="-1254586" y="-336449"/>
            <a:ext cx="2481538" cy="1676021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4"/>
          <p:cNvSpPr/>
          <p:nvPr/>
        </p:nvSpPr>
        <p:spPr>
          <a:xfrm rot="-4813671">
            <a:off x="-1542030" y="-522070"/>
            <a:ext cx="2481538" cy="1676021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8_1_1_1_1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5" name="Google Shape;595;p45"/>
          <p:cNvSpPr/>
          <p:nvPr/>
        </p:nvSpPr>
        <p:spPr>
          <a:xfrm rot="7521479">
            <a:off x="-1274345" y="-1044194"/>
            <a:ext cx="2892828" cy="195361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5"/>
          <p:cNvSpPr/>
          <p:nvPr/>
        </p:nvSpPr>
        <p:spPr>
          <a:xfrm flipH="1" rot="-2442198">
            <a:off x="295386" y="996954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5"/>
          <p:cNvSpPr/>
          <p:nvPr/>
        </p:nvSpPr>
        <p:spPr>
          <a:xfrm rot="357560">
            <a:off x="-2125051" y="-2090929"/>
            <a:ext cx="3384778" cy="290577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5"/>
          <p:cNvSpPr/>
          <p:nvPr/>
        </p:nvSpPr>
        <p:spPr>
          <a:xfrm flipH="1" rot="-7521479">
            <a:off x="7296917" y="-967994"/>
            <a:ext cx="2892828" cy="195361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45"/>
          <p:cNvSpPr/>
          <p:nvPr/>
        </p:nvSpPr>
        <p:spPr>
          <a:xfrm flipH="1" rot="8357802">
            <a:off x="8534059" y="1163549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45"/>
          <p:cNvSpPr/>
          <p:nvPr/>
        </p:nvSpPr>
        <p:spPr>
          <a:xfrm rot="2442198">
            <a:off x="7053828" y="-18146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5"/>
          <p:cNvSpPr/>
          <p:nvPr/>
        </p:nvSpPr>
        <p:spPr>
          <a:xfrm flipH="1" rot="-357560">
            <a:off x="7884274" y="-2014729"/>
            <a:ext cx="3384778" cy="290577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5"/>
          <p:cNvSpPr/>
          <p:nvPr/>
        </p:nvSpPr>
        <p:spPr>
          <a:xfrm flipH="1" rot="8357802">
            <a:off x="8715310" y="1291427"/>
            <a:ext cx="161098" cy="161098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5"/>
          <p:cNvSpPr/>
          <p:nvPr/>
        </p:nvSpPr>
        <p:spPr>
          <a:xfrm flipH="1" rot="-2780316">
            <a:off x="7939784" y="4016041"/>
            <a:ext cx="2481525" cy="167596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5"/>
          <p:cNvSpPr/>
          <p:nvPr/>
        </p:nvSpPr>
        <p:spPr>
          <a:xfrm flipH="1" rot="-2780316">
            <a:off x="7752804" y="4016032"/>
            <a:ext cx="2481525" cy="167596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5"/>
          <p:cNvSpPr/>
          <p:nvPr/>
        </p:nvSpPr>
        <p:spPr>
          <a:xfrm flipH="1" rot="7693956">
            <a:off x="-2532625" y="2899386"/>
            <a:ext cx="3384871" cy="290585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5"/>
          <p:cNvSpPr/>
          <p:nvPr/>
        </p:nvSpPr>
        <p:spPr>
          <a:xfrm rot="-8729222">
            <a:off x="237927" y="4901071"/>
            <a:ext cx="460647" cy="460726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8_1_1_1_1_1_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0" name="Google Shape;610;p46"/>
          <p:cNvSpPr/>
          <p:nvPr/>
        </p:nvSpPr>
        <p:spPr>
          <a:xfrm flipH="1" rot="3278521">
            <a:off x="-1146645" y="4149820"/>
            <a:ext cx="2892828" cy="195361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46"/>
          <p:cNvSpPr/>
          <p:nvPr/>
        </p:nvSpPr>
        <p:spPr>
          <a:xfrm rot="-8357802">
            <a:off x="333505" y="3421549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6"/>
          <p:cNvSpPr/>
          <p:nvPr/>
        </p:nvSpPr>
        <p:spPr>
          <a:xfrm rot="-8357802">
            <a:off x="2013761" y="4891482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46"/>
          <p:cNvSpPr/>
          <p:nvPr/>
        </p:nvSpPr>
        <p:spPr>
          <a:xfrm flipH="1" rot="10442440">
            <a:off x="-2225951" y="4244394"/>
            <a:ext cx="3384778" cy="290577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6"/>
          <p:cNvSpPr/>
          <p:nvPr/>
        </p:nvSpPr>
        <p:spPr>
          <a:xfrm rot="-8357802">
            <a:off x="78093" y="3415502"/>
            <a:ext cx="161098" cy="161098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6"/>
          <p:cNvSpPr/>
          <p:nvPr/>
        </p:nvSpPr>
        <p:spPr>
          <a:xfrm rot="-8760026">
            <a:off x="7593985" y="-633990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6"/>
          <p:cNvSpPr/>
          <p:nvPr/>
        </p:nvSpPr>
        <p:spPr>
          <a:xfrm flipH="1" rot="3646459">
            <a:off x="8904813" y="1547523"/>
            <a:ext cx="161103" cy="161103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6"/>
          <p:cNvSpPr/>
          <p:nvPr/>
        </p:nvSpPr>
        <p:spPr>
          <a:xfrm flipH="1" rot="3646459">
            <a:off x="8721460" y="1407195"/>
            <a:ext cx="127916" cy="109706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6"/>
          <p:cNvSpPr/>
          <p:nvPr/>
        </p:nvSpPr>
        <p:spPr>
          <a:xfrm rot="-8760026">
            <a:off x="7957828" y="-336575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6"/>
          <p:cNvSpPr/>
          <p:nvPr/>
        </p:nvSpPr>
        <p:spPr>
          <a:xfrm flipH="1" rot="9881543">
            <a:off x="8696468" y="1638394"/>
            <a:ext cx="3384603" cy="290562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6"/>
          <p:cNvSpPr/>
          <p:nvPr/>
        </p:nvSpPr>
        <p:spPr>
          <a:xfrm flipH="1" rot="9408510">
            <a:off x="8721458" y="3630412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8_1_1_1_1_1_1_1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4" name="Google Shape;624;p47"/>
          <p:cNvSpPr/>
          <p:nvPr/>
        </p:nvSpPr>
        <p:spPr>
          <a:xfrm rot="-8760026">
            <a:off x="-1673840" y="2520535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7"/>
          <p:cNvSpPr/>
          <p:nvPr/>
        </p:nvSpPr>
        <p:spPr>
          <a:xfrm flipH="1" rot="3646459">
            <a:off x="418038" y="2797048"/>
            <a:ext cx="161103" cy="161103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7"/>
          <p:cNvSpPr/>
          <p:nvPr/>
        </p:nvSpPr>
        <p:spPr>
          <a:xfrm flipH="1" rot="3646459">
            <a:off x="8721460" y="1407195"/>
            <a:ext cx="127916" cy="109706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7"/>
          <p:cNvSpPr/>
          <p:nvPr/>
        </p:nvSpPr>
        <p:spPr>
          <a:xfrm rot="-8760026">
            <a:off x="-1538597" y="2665550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7"/>
          <p:cNvSpPr/>
          <p:nvPr/>
        </p:nvSpPr>
        <p:spPr>
          <a:xfrm flipH="1" rot="9881543">
            <a:off x="-571357" y="4792919"/>
            <a:ext cx="3384603" cy="290562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7"/>
          <p:cNvSpPr/>
          <p:nvPr/>
        </p:nvSpPr>
        <p:spPr>
          <a:xfrm flipH="1" rot="2234678">
            <a:off x="7434007" y="-1570732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7"/>
          <p:cNvSpPr/>
          <p:nvPr/>
        </p:nvSpPr>
        <p:spPr>
          <a:xfrm flipH="1" rot="2446053">
            <a:off x="7450999" y="-1474432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7"/>
          <p:cNvSpPr/>
          <p:nvPr/>
        </p:nvSpPr>
        <p:spPr>
          <a:xfrm flipH="1" rot="4934831">
            <a:off x="-1558193" y="-1404846"/>
            <a:ext cx="3645838" cy="2659132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7"/>
          <p:cNvSpPr/>
          <p:nvPr/>
        </p:nvSpPr>
        <p:spPr>
          <a:xfrm flipH="1" rot="5146015">
            <a:off x="-1614053" y="-1324855"/>
            <a:ext cx="3644876" cy="2658850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7"/>
          <p:cNvSpPr/>
          <p:nvPr/>
        </p:nvSpPr>
        <p:spPr>
          <a:xfrm flipH="1">
            <a:off x="7387446" y="4767825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7"/>
          <p:cNvSpPr/>
          <p:nvPr/>
        </p:nvSpPr>
        <p:spPr>
          <a:xfrm rot="8696747">
            <a:off x="8558515" y="4558081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47"/>
          <p:cNvSpPr/>
          <p:nvPr/>
        </p:nvSpPr>
        <p:spPr>
          <a:xfrm rot="8696747">
            <a:off x="8799316" y="4378143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47"/>
          <p:cNvSpPr/>
          <p:nvPr/>
        </p:nvSpPr>
        <p:spPr>
          <a:xfrm flipH="1">
            <a:off x="8178046" y="4938100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8_1_1_1_1_1_1_1_2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0" name="Google Shape;640;p48"/>
          <p:cNvSpPr/>
          <p:nvPr/>
        </p:nvSpPr>
        <p:spPr>
          <a:xfrm flipH="1" rot="8760026">
            <a:off x="-380624" y="-1422788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8"/>
          <p:cNvSpPr/>
          <p:nvPr/>
        </p:nvSpPr>
        <p:spPr>
          <a:xfrm rot="-3646459">
            <a:off x="491943" y="964950"/>
            <a:ext cx="161103" cy="161103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48"/>
          <p:cNvSpPr/>
          <p:nvPr/>
        </p:nvSpPr>
        <p:spPr>
          <a:xfrm flipH="1" rot="8760026">
            <a:off x="-744467" y="-1125373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8"/>
          <p:cNvSpPr/>
          <p:nvPr/>
        </p:nvSpPr>
        <p:spPr>
          <a:xfrm rot="-9881543">
            <a:off x="8613800" y="1333921"/>
            <a:ext cx="3384603" cy="290562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8"/>
          <p:cNvSpPr/>
          <p:nvPr/>
        </p:nvSpPr>
        <p:spPr>
          <a:xfrm flipH="1" rot="3474893">
            <a:off x="-2011631" y="700620"/>
            <a:ext cx="2481604" cy="167599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8"/>
          <p:cNvSpPr/>
          <p:nvPr/>
        </p:nvSpPr>
        <p:spPr>
          <a:xfrm rot="-9408510">
            <a:off x="508523" y="2444776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8"/>
          <p:cNvSpPr/>
          <p:nvPr/>
        </p:nvSpPr>
        <p:spPr>
          <a:xfrm flipH="1" rot="2857874">
            <a:off x="-1871331" y="949498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8"/>
          <p:cNvSpPr/>
          <p:nvPr/>
        </p:nvSpPr>
        <p:spPr>
          <a:xfrm rot="10800000">
            <a:off x="-71975" y="2808120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8"/>
          <p:cNvSpPr/>
          <p:nvPr/>
        </p:nvSpPr>
        <p:spPr>
          <a:xfrm rot="-8760026">
            <a:off x="7177947" y="-1077563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8"/>
          <p:cNvSpPr/>
          <p:nvPr/>
        </p:nvSpPr>
        <p:spPr>
          <a:xfrm flipH="1" rot="3646459">
            <a:off x="8701975" y="1458075"/>
            <a:ext cx="161103" cy="161103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8"/>
          <p:cNvSpPr/>
          <p:nvPr/>
        </p:nvSpPr>
        <p:spPr>
          <a:xfrm rot="-8760026">
            <a:off x="7541790" y="-780148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8"/>
          <p:cNvSpPr/>
          <p:nvPr/>
        </p:nvSpPr>
        <p:spPr>
          <a:xfrm flipH="1" rot="9881543">
            <a:off x="4824480" y="-2364979"/>
            <a:ext cx="3384603" cy="290562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8"/>
          <p:cNvSpPr/>
          <p:nvPr/>
        </p:nvSpPr>
        <p:spPr>
          <a:xfrm rot="-3474893">
            <a:off x="7955785" y="3810570"/>
            <a:ext cx="2481604" cy="167599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8"/>
          <p:cNvSpPr/>
          <p:nvPr/>
        </p:nvSpPr>
        <p:spPr>
          <a:xfrm flipH="1" rot="9408510">
            <a:off x="7683658" y="4719464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8"/>
          <p:cNvSpPr/>
          <p:nvPr/>
        </p:nvSpPr>
        <p:spPr>
          <a:xfrm rot="-2857874">
            <a:off x="7652151" y="4327073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8"/>
          <p:cNvSpPr/>
          <p:nvPr/>
        </p:nvSpPr>
        <p:spPr>
          <a:xfrm flipH="1" rot="10800000">
            <a:off x="8552210" y="3592920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9"/>
          <p:cNvSpPr txBox="1"/>
          <p:nvPr>
            <p:ph type="title"/>
          </p:nvPr>
        </p:nvSpPr>
        <p:spPr>
          <a:xfrm>
            <a:off x="2876675" y="445025"/>
            <a:ext cx="33906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9" name="Google Shape;659;p49"/>
          <p:cNvSpPr txBox="1"/>
          <p:nvPr>
            <p:ph idx="1" type="subTitle"/>
          </p:nvPr>
        </p:nvSpPr>
        <p:spPr>
          <a:xfrm>
            <a:off x="720000" y="2476175"/>
            <a:ext cx="3390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660" name="Google Shape;660;p49"/>
          <p:cNvSpPr txBox="1"/>
          <p:nvPr>
            <p:ph idx="2" type="subTitle"/>
          </p:nvPr>
        </p:nvSpPr>
        <p:spPr>
          <a:xfrm>
            <a:off x="720000" y="2762201"/>
            <a:ext cx="33906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1" name="Google Shape;661;p49"/>
          <p:cNvSpPr txBox="1"/>
          <p:nvPr>
            <p:ph idx="3" type="subTitle"/>
          </p:nvPr>
        </p:nvSpPr>
        <p:spPr>
          <a:xfrm>
            <a:off x="5026674" y="2476175"/>
            <a:ext cx="3390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662" name="Google Shape;662;p49"/>
          <p:cNvSpPr txBox="1"/>
          <p:nvPr>
            <p:ph idx="4" type="subTitle"/>
          </p:nvPr>
        </p:nvSpPr>
        <p:spPr>
          <a:xfrm>
            <a:off x="5026674" y="2762201"/>
            <a:ext cx="33906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3" name="Google Shape;663;p49"/>
          <p:cNvSpPr/>
          <p:nvPr/>
        </p:nvSpPr>
        <p:spPr>
          <a:xfrm flipH="1" rot="-7521479">
            <a:off x="6915917" y="-429339"/>
            <a:ext cx="2892828" cy="195361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9"/>
          <p:cNvSpPr/>
          <p:nvPr/>
        </p:nvSpPr>
        <p:spPr>
          <a:xfrm rot="2442198">
            <a:off x="8956310" y="1716494"/>
            <a:ext cx="161098" cy="161098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9"/>
          <p:cNvSpPr/>
          <p:nvPr/>
        </p:nvSpPr>
        <p:spPr>
          <a:xfrm rot="2442198">
            <a:off x="8734084" y="1761842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9"/>
          <p:cNvSpPr/>
          <p:nvPr/>
        </p:nvSpPr>
        <p:spPr>
          <a:xfrm rot="2442198">
            <a:off x="6749028" y="101410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9"/>
          <p:cNvSpPr/>
          <p:nvPr/>
        </p:nvSpPr>
        <p:spPr>
          <a:xfrm flipH="1" rot="-357560">
            <a:off x="7274674" y="-1476074"/>
            <a:ext cx="3384778" cy="290577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9"/>
          <p:cNvSpPr/>
          <p:nvPr/>
        </p:nvSpPr>
        <p:spPr>
          <a:xfrm rot="7521479">
            <a:off x="-664745" y="-429339"/>
            <a:ext cx="2892828" cy="195361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9"/>
          <p:cNvSpPr/>
          <p:nvPr/>
        </p:nvSpPr>
        <p:spPr>
          <a:xfrm flipH="1" rot="-2442198">
            <a:off x="282005" y="1761842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9"/>
          <p:cNvSpPr/>
          <p:nvPr/>
        </p:nvSpPr>
        <p:spPr>
          <a:xfrm flipH="1" rot="-2442198">
            <a:off x="2267061" y="101410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9"/>
          <p:cNvSpPr/>
          <p:nvPr/>
        </p:nvSpPr>
        <p:spPr>
          <a:xfrm rot="357560">
            <a:off x="-1515451" y="-1476074"/>
            <a:ext cx="3384778" cy="290577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9"/>
          <p:cNvSpPr/>
          <p:nvPr/>
        </p:nvSpPr>
        <p:spPr>
          <a:xfrm flipH="1" rot="-2442198">
            <a:off x="26593" y="1716494"/>
            <a:ext cx="161098" cy="161098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0"/>
          <p:cNvSpPr txBox="1"/>
          <p:nvPr>
            <p:ph type="title"/>
          </p:nvPr>
        </p:nvSpPr>
        <p:spPr>
          <a:xfrm>
            <a:off x="2012132" y="820675"/>
            <a:ext cx="5119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76" name="Google Shape;676;p50"/>
          <p:cNvSpPr txBox="1"/>
          <p:nvPr>
            <p:ph idx="1" type="subTitle"/>
          </p:nvPr>
        </p:nvSpPr>
        <p:spPr>
          <a:xfrm>
            <a:off x="2012000" y="1572472"/>
            <a:ext cx="5119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7" name="Google Shape;677;p50"/>
          <p:cNvSpPr txBox="1"/>
          <p:nvPr>
            <p:ph idx="2" type="title"/>
          </p:nvPr>
        </p:nvSpPr>
        <p:spPr>
          <a:xfrm>
            <a:off x="2012132" y="2048416"/>
            <a:ext cx="5119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78" name="Google Shape;678;p50"/>
          <p:cNvSpPr txBox="1"/>
          <p:nvPr>
            <p:ph idx="3" type="subTitle"/>
          </p:nvPr>
        </p:nvSpPr>
        <p:spPr>
          <a:xfrm>
            <a:off x="2012000" y="2799023"/>
            <a:ext cx="5119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9" name="Google Shape;679;p50"/>
          <p:cNvSpPr txBox="1"/>
          <p:nvPr>
            <p:ph idx="4" type="title"/>
          </p:nvPr>
        </p:nvSpPr>
        <p:spPr>
          <a:xfrm>
            <a:off x="2012042" y="3241031"/>
            <a:ext cx="5119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80" name="Google Shape;680;p50"/>
          <p:cNvSpPr txBox="1"/>
          <p:nvPr>
            <p:ph idx="5" type="subTitle"/>
          </p:nvPr>
        </p:nvSpPr>
        <p:spPr>
          <a:xfrm>
            <a:off x="2012000" y="3992825"/>
            <a:ext cx="5119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1" name="Google Shape;68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855500" y="2539314"/>
            <a:ext cx="34329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2" type="subTitle"/>
          </p:nvPr>
        </p:nvSpPr>
        <p:spPr>
          <a:xfrm>
            <a:off x="3260525" y="3505050"/>
            <a:ext cx="26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381450" y="1415913"/>
            <a:ext cx="23811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None/>
              <a:defRPr sz="6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Font typeface="Changa One"/>
              <a:buNone/>
              <a:defRPr sz="69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71" name="Google Shape;71;p15"/>
          <p:cNvSpPr/>
          <p:nvPr/>
        </p:nvSpPr>
        <p:spPr>
          <a:xfrm flipH="1">
            <a:off x="2043748" y="4903593"/>
            <a:ext cx="127913" cy="109704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 rot="7802241">
            <a:off x="-828003" y="-297982"/>
            <a:ext cx="2481544" cy="167596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 flipH="1" rot="-1391490">
            <a:off x="47003" y="1916523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 rot="1916352">
            <a:off x="-1094829" y="3866030"/>
            <a:ext cx="3433408" cy="2318781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 flipH="1" rot="-1391490">
            <a:off x="1764297" y="459449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 flipH="1" rot="-1391490">
            <a:off x="1594753" y="666523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 flipH="1" rot="8275018">
            <a:off x="-2215607" y="-490776"/>
            <a:ext cx="3711490" cy="2133546"/>
          </a:xfrm>
          <a:custGeom>
            <a:rect b="b" l="l" r="r" t="t"/>
            <a:pathLst>
              <a:path extrusionOk="0" h="48861" w="84998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 rot="1408323">
            <a:off x="-2499581" y="2804782"/>
            <a:ext cx="3384786" cy="290578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 rot="7942126">
            <a:off x="-524263" y="-814402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 flipH="1">
            <a:off x="-114957" y="1303898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 flipH="1" rot="-1391490">
            <a:off x="1840497" y="4703424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 flipH="1" rot="10800000">
            <a:off x="6972427" y="102668"/>
            <a:ext cx="127913" cy="109704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 rot="-2997759">
            <a:off x="7490547" y="3737984"/>
            <a:ext cx="2481544" cy="167596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 flipH="1" rot="9408510">
            <a:off x="8969169" y="3089737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 rot="-8883648">
            <a:off x="6805509" y="-1068846"/>
            <a:ext cx="3433408" cy="2318781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flipH="1" rot="9408510">
            <a:off x="7218689" y="4495415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 flipH="1" rot="9408510">
            <a:off x="7421419" y="4339737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 flipH="1" rot="-2524982">
            <a:off x="7648204" y="3473195"/>
            <a:ext cx="3711490" cy="2133546"/>
          </a:xfrm>
          <a:custGeom>
            <a:rect b="b" l="l" r="r" t="t"/>
            <a:pathLst>
              <a:path extrusionOk="0" h="48861" w="84998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 rot="-9391677">
            <a:off x="8258884" y="-594598"/>
            <a:ext cx="3384786" cy="290578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 rot="-2857874">
            <a:off x="7186912" y="4254471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 flipH="1" rot="10800000">
            <a:off x="8798397" y="3351343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 flipH="1" rot="9408510">
            <a:off x="7142489" y="251440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1"/>
          <p:cNvSpPr txBox="1"/>
          <p:nvPr>
            <p:ph type="title"/>
          </p:nvPr>
        </p:nvSpPr>
        <p:spPr>
          <a:xfrm>
            <a:off x="719965" y="3007375"/>
            <a:ext cx="23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84" name="Google Shape;684;p51"/>
          <p:cNvSpPr txBox="1"/>
          <p:nvPr>
            <p:ph idx="1" type="subTitle"/>
          </p:nvPr>
        </p:nvSpPr>
        <p:spPr>
          <a:xfrm>
            <a:off x="859312" y="3583600"/>
            <a:ext cx="2062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5" name="Google Shape;685;p51"/>
          <p:cNvSpPr txBox="1"/>
          <p:nvPr>
            <p:ph idx="2" type="title"/>
          </p:nvPr>
        </p:nvSpPr>
        <p:spPr>
          <a:xfrm>
            <a:off x="3401550" y="3007832"/>
            <a:ext cx="23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86" name="Google Shape;686;p51"/>
          <p:cNvSpPr txBox="1"/>
          <p:nvPr>
            <p:ph idx="3" type="subTitle"/>
          </p:nvPr>
        </p:nvSpPr>
        <p:spPr>
          <a:xfrm>
            <a:off x="3540825" y="3583000"/>
            <a:ext cx="2062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7" name="Google Shape;687;p51"/>
          <p:cNvSpPr txBox="1"/>
          <p:nvPr>
            <p:ph idx="4" type="title"/>
          </p:nvPr>
        </p:nvSpPr>
        <p:spPr>
          <a:xfrm>
            <a:off x="6083135" y="3007375"/>
            <a:ext cx="23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b="1"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88" name="Google Shape;688;p51"/>
          <p:cNvSpPr txBox="1"/>
          <p:nvPr>
            <p:ph idx="5" type="subTitle"/>
          </p:nvPr>
        </p:nvSpPr>
        <p:spPr>
          <a:xfrm>
            <a:off x="6222488" y="3583600"/>
            <a:ext cx="2062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9" name="Google Shape;689;p5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0" name="Google Shape;690;p51"/>
          <p:cNvSpPr txBox="1"/>
          <p:nvPr>
            <p:ph idx="7" type="subTitle"/>
          </p:nvPr>
        </p:nvSpPr>
        <p:spPr>
          <a:xfrm>
            <a:off x="859312" y="3927073"/>
            <a:ext cx="2062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1" name="Google Shape;691;p51"/>
          <p:cNvSpPr txBox="1"/>
          <p:nvPr>
            <p:ph idx="8" type="subTitle"/>
          </p:nvPr>
        </p:nvSpPr>
        <p:spPr>
          <a:xfrm>
            <a:off x="3540825" y="3925900"/>
            <a:ext cx="2062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2" name="Google Shape;692;p51"/>
          <p:cNvSpPr txBox="1"/>
          <p:nvPr>
            <p:ph idx="9" type="subTitle"/>
          </p:nvPr>
        </p:nvSpPr>
        <p:spPr>
          <a:xfrm>
            <a:off x="6222488" y="3927073"/>
            <a:ext cx="2062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3" name="Google Shape;693;p51"/>
          <p:cNvSpPr/>
          <p:nvPr/>
        </p:nvSpPr>
        <p:spPr>
          <a:xfrm flipH="1" rot="2234678">
            <a:off x="7434007" y="-1570732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1"/>
          <p:cNvSpPr/>
          <p:nvPr/>
        </p:nvSpPr>
        <p:spPr>
          <a:xfrm flipH="1" rot="2446053">
            <a:off x="7450999" y="-1474432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1"/>
          <p:cNvSpPr/>
          <p:nvPr/>
        </p:nvSpPr>
        <p:spPr>
          <a:xfrm flipH="1" rot="2234678">
            <a:off x="-1876193" y="4290543"/>
            <a:ext cx="3645687" cy="2659108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1"/>
          <p:cNvSpPr/>
          <p:nvPr/>
        </p:nvSpPr>
        <p:spPr>
          <a:xfrm flipH="1" rot="2446053">
            <a:off x="-1859201" y="4386843"/>
            <a:ext cx="3644929" cy="2658799"/>
          </a:xfrm>
          <a:custGeom>
            <a:rect b="b" l="l" r="r" t="t"/>
            <a:pathLst>
              <a:path extrusionOk="0" h="98234" w="142351">
                <a:moveTo>
                  <a:pt x="81862" y="0"/>
                </a:moveTo>
                <a:cubicBezTo>
                  <a:pt x="65570" y="0"/>
                  <a:pt x="64109" y="29096"/>
                  <a:pt x="45181" y="48872"/>
                </a:cubicBezTo>
                <a:cubicBezTo>
                  <a:pt x="34707" y="59813"/>
                  <a:pt x="6721" y="52075"/>
                  <a:pt x="2951" y="71122"/>
                </a:cubicBezTo>
                <a:cubicBezTo>
                  <a:pt x="1" y="86034"/>
                  <a:pt x="15920" y="98234"/>
                  <a:pt x="28240" y="98234"/>
                </a:cubicBezTo>
                <a:cubicBezTo>
                  <a:pt x="28734" y="98234"/>
                  <a:pt x="29223" y="98214"/>
                  <a:pt x="29704" y="98174"/>
                </a:cubicBezTo>
                <a:cubicBezTo>
                  <a:pt x="44940" y="96927"/>
                  <a:pt x="55602" y="88909"/>
                  <a:pt x="70683" y="88909"/>
                </a:cubicBezTo>
                <a:cubicBezTo>
                  <a:pt x="72540" y="88909"/>
                  <a:pt x="74463" y="89031"/>
                  <a:pt x="76470" y="89301"/>
                </a:cubicBezTo>
                <a:cubicBezTo>
                  <a:pt x="83132" y="90208"/>
                  <a:pt x="89465" y="91284"/>
                  <a:pt x="95552" y="91284"/>
                </a:cubicBezTo>
                <a:cubicBezTo>
                  <a:pt x="104248" y="91284"/>
                  <a:pt x="112441" y="89087"/>
                  <a:pt x="120368" y="81062"/>
                </a:cubicBezTo>
                <a:cubicBezTo>
                  <a:pt x="129308" y="71989"/>
                  <a:pt x="142351" y="47138"/>
                  <a:pt x="140816" y="34228"/>
                </a:cubicBezTo>
                <a:cubicBezTo>
                  <a:pt x="138615" y="15382"/>
                  <a:pt x="119601" y="22320"/>
                  <a:pt x="101155" y="8710"/>
                </a:cubicBezTo>
                <a:cubicBezTo>
                  <a:pt x="92850" y="2568"/>
                  <a:pt x="86702" y="0"/>
                  <a:pt x="81862" y="0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1"/>
          <p:cNvSpPr/>
          <p:nvPr/>
        </p:nvSpPr>
        <p:spPr>
          <a:xfrm flipH="1">
            <a:off x="7387446" y="4767825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1"/>
          <p:cNvSpPr/>
          <p:nvPr/>
        </p:nvSpPr>
        <p:spPr>
          <a:xfrm rot="8696747">
            <a:off x="8674990" y="4308594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51"/>
          <p:cNvSpPr/>
          <p:nvPr/>
        </p:nvSpPr>
        <p:spPr>
          <a:xfrm rot="8696747">
            <a:off x="8923141" y="4282893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1"/>
          <p:cNvSpPr/>
          <p:nvPr/>
        </p:nvSpPr>
        <p:spPr>
          <a:xfrm flipH="1">
            <a:off x="8178046" y="4938100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2"/>
          <p:cNvSpPr txBox="1"/>
          <p:nvPr>
            <p:ph idx="1" type="subTitle"/>
          </p:nvPr>
        </p:nvSpPr>
        <p:spPr>
          <a:xfrm>
            <a:off x="2783200" y="1052950"/>
            <a:ext cx="3577500" cy="7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4" name="Google Shape;704;p52"/>
          <p:cNvSpPr txBox="1"/>
          <p:nvPr>
            <p:ph type="title"/>
          </p:nvPr>
        </p:nvSpPr>
        <p:spPr>
          <a:xfrm>
            <a:off x="2619000" y="445025"/>
            <a:ext cx="390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5" name="Google Shape;705;p52"/>
          <p:cNvSpPr/>
          <p:nvPr/>
        </p:nvSpPr>
        <p:spPr>
          <a:xfrm rot="-8760026">
            <a:off x="7071483" y="-719715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52"/>
          <p:cNvSpPr/>
          <p:nvPr/>
        </p:nvSpPr>
        <p:spPr>
          <a:xfrm flipH="1" rot="3646459">
            <a:off x="8382312" y="1461798"/>
            <a:ext cx="161103" cy="161103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52"/>
          <p:cNvSpPr/>
          <p:nvPr/>
        </p:nvSpPr>
        <p:spPr>
          <a:xfrm flipH="1" rot="3646459">
            <a:off x="8198959" y="1321470"/>
            <a:ext cx="127916" cy="109706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52"/>
          <p:cNvSpPr/>
          <p:nvPr/>
        </p:nvSpPr>
        <p:spPr>
          <a:xfrm rot="-8760026">
            <a:off x="7435327" y="-422300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2"/>
          <p:cNvSpPr/>
          <p:nvPr/>
        </p:nvSpPr>
        <p:spPr>
          <a:xfrm flipH="1" rot="9881543">
            <a:off x="8507342" y="1008319"/>
            <a:ext cx="3384603" cy="290562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2"/>
          <p:cNvSpPr/>
          <p:nvPr/>
        </p:nvSpPr>
        <p:spPr>
          <a:xfrm rot="-3474893">
            <a:off x="7696922" y="3863618"/>
            <a:ext cx="2481604" cy="167599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52"/>
          <p:cNvSpPr/>
          <p:nvPr/>
        </p:nvSpPr>
        <p:spPr>
          <a:xfrm flipH="1" rot="9408510">
            <a:off x="8759569" y="3089737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52"/>
          <p:cNvSpPr/>
          <p:nvPr/>
        </p:nvSpPr>
        <p:spPr>
          <a:xfrm flipH="1" rot="9408510">
            <a:off x="7500994" y="4924912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52"/>
          <p:cNvSpPr/>
          <p:nvPr/>
        </p:nvSpPr>
        <p:spPr>
          <a:xfrm rot="-2857874">
            <a:off x="7393287" y="4380121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2"/>
          <p:cNvSpPr/>
          <p:nvPr/>
        </p:nvSpPr>
        <p:spPr>
          <a:xfrm flipH="1" rot="10800000">
            <a:off x="8588797" y="3600468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52"/>
          <p:cNvSpPr/>
          <p:nvPr/>
        </p:nvSpPr>
        <p:spPr>
          <a:xfrm flipH="1" rot="8760026">
            <a:off x="-410887" y="-719715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52"/>
          <p:cNvSpPr/>
          <p:nvPr/>
        </p:nvSpPr>
        <p:spPr>
          <a:xfrm rot="-3646459">
            <a:off x="598692" y="1461798"/>
            <a:ext cx="161103" cy="161103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52"/>
          <p:cNvSpPr/>
          <p:nvPr/>
        </p:nvSpPr>
        <p:spPr>
          <a:xfrm rot="-3646459">
            <a:off x="815231" y="1321470"/>
            <a:ext cx="127916" cy="109706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52"/>
          <p:cNvSpPr/>
          <p:nvPr/>
        </p:nvSpPr>
        <p:spPr>
          <a:xfrm flipH="1" rot="8760026">
            <a:off x="-774730" y="-422300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52"/>
          <p:cNvSpPr/>
          <p:nvPr/>
        </p:nvSpPr>
        <p:spPr>
          <a:xfrm rot="-9881543">
            <a:off x="-2749838" y="1008319"/>
            <a:ext cx="3384603" cy="290562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52"/>
          <p:cNvSpPr/>
          <p:nvPr/>
        </p:nvSpPr>
        <p:spPr>
          <a:xfrm flipH="1" rot="3474893">
            <a:off x="-1036419" y="3863618"/>
            <a:ext cx="2481604" cy="167599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52"/>
          <p:cNvSpPr/>
          <p:nvPr/>
        </p:nvSpPr>
        <p:spPr>
          <a:xfrm rot="-9408510">
            <a:off x="254622" y="3089737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2"/>
          <p:cNvSpPr/>
          <p:nvPr/>
        </p:nvSpPr>
        <p:spPr>
          <a:xfrm rot="-9408510">
            <a:off x="1513197" y="4924912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52"/>
          <p:cNvSpPr/>
          <p:nvPr/>
        </p:nvSpPr>
        <p:spPr>
          <a:xfrm flipH="1" rot="2857874">
            <a:off x="-732620" y="4380121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52"/>
          <p:cNvSpPr/>
          <p:nvPr/>
        </p:nvSpPr>
        <p:spPr>
          <a:xfrm rot="10800000">
            <a:off x="92662" y="3600468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7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8" name="Google Shape;728;p53"/>
          <p:cNvSpPr txBox="1"/>
          <p:nvPr>
            <p:ph idx="1" type="subTitle"/>
          </p:nvPr>
        </p:nvSpPr>
        <p:spPr>
          <a:xfrm>
            <a:off x="1504950" y="3319975"/>
            <a:ext cx="2580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729" name="Google Shape;729;p53"/>
          <p:cNvSpPr txBox="1"/>
          <p:nvPr>
            <p:ph idx="2" type="subTitle"/>
          </p:nvPr>
        </p:nvSpPr>
        <p:spPr>
          <a:xfrm>
            <a:off x="1504950" y="3581825"/>
            <a:ext cx="25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0" name="Google Shape;730;p53"/>
          <p:cNvSpPr txBox="1"/>
          <p:nvPr>
            <p:ph idx="3" type="subTitle"/>
          </p:nvPr>
        </p:nvSpPr>
        <p:spPr>
          <a:xfrm>
            <a:off x="5058775" y="3319975"/>
            <a:ext cx="25803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731" name="Google Shape;731;p53"/>
          <p:cNvSpPr txBox="1"/>
          <p:nvPr>
            <p:ph idx="4" type="subTitle"/>
          </p:nvPr>
        </p:nvSpPr>
        <p:spPr>
          <a:xfrm>
            <a:off x="5058775" y="3581825"/>
            <a:ext cx="25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2" name="Google Shape;732;p53"/>
          <p:cNvSpPr/>
          <p:nvPr/>
        </p:nvSpPr>
        <p:spPr>
          <a:xfrm rot="9125468">
            <a:off x="3208459" y="1504533"/>
            <a:ext cx="2481585" cy="127725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53"/>
          <p:cNvSpPr/>
          <p:nvPr/>
        </p:nvSpPr>
        <p:spPr>
          <a:xfrm flipH="1" rot="3130361">
            <a:off x="4872476" y="2199337"/>
            <a:ext cx="127921" cy="109710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53"/>
          <p:cNvSpPr/>
          <p:nvPr/>
        </p:nvSpPr>
        <p:spPr>
          <a:xfrm flipH="1" rot="126928">
            <a:off x="4448169" y="2273359"/>
            <a:ext cx="460648" cy="460723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53"/>
          <p:cNvSpPr/>
          <p:nvPr/>
        </p:nvSpPr>
        <p:spPr>
          <a:xfrm flipH="1" rot="8760026">
            <a:off x="-707198" y="-719715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53"/>
          <p:cNvSpPr/>
          <p:nvPr/>
        </p:nvSpPr>
        <p:spPr>
          <a:xfrm rot="-3646459">
            <a:off x="302381" y="1461798"/>
            <a:ext cx="161103" cy="161103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53"/>
          <p:cNvSpPr/>
          <p:nvPr/>
        </p:nvSpPr>
        <p:spPr>
          <a:xfrm rot="-3646459">
            <a:off x="518920" y="1321470"/>
            <a:ext cx="127916" cy="109706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53"/>
          <p:cNvSpPr/>
          <p:nvPr/>
        </p:nvSpPr>
        <p:spPr>
          <a:xfrm flipH="1" rot="8760026">
            <a:off x="-1071042" y="-422300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53"/>
          <p:cNvSpPr/>
          <p:nvPr/>
        </p:nvSpPr>
        <p:spPr>
          <a:xfrm rot="-3474893">
            <a:off x="7906522" y="3863618"/>
            <a:ext cx="2481604" cy="167599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53"/>
          <p:cNvSpPr/>
          <p:nvPr/>
        </p:nvSpPr>
        <p:spPr>
          <a:xfrm rot="-2857874">
            <a:off x="7602887" y="4380121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4"/>
          <p:cNvSpPr txBox="1"/>
          <p:nvPr>
            <p:ph type="title"/>
          </p:nvPr>
        </p:nvSpPr>
        <p:spPr>
          <a:xfrm>
            <a:off x="720000" y="1561138"/>
            <a:ext cx="27546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4" name="Google Shape;744;p54"/>
          <p:cNvSpPr txBox="1"/>
          <p:nvPr>
            <p:ph idx="1" type="subTitle"/>
          </p:nvPr>
        </p:nvSpPr>
        <p:spPr>
          <a:xfrm>
            <a:off x="720050" y="2534163"/>
            <a:ext cx="27546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54"/>
          <p:cNvSpPr/>
          <p:nvPr/>
        </p:nvSpPr>
        <p:spPr>
          <a:xfrm rot="1704713">
            <a:off x="3723961" y="2011341"/>
            <a:ext cx="2481471" cy="167589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54"/>
          <p:cNvSpPr/>
          <p:nvPr/>
        </p:nvSpPr>
        <p:spPr>
          <a:xfrm rot="8696747">
            <a:off x="5616928" y="925849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4"/>
          <p:cNvSpPr/>
          <p:nvPr/>
        </p:nvSpPr>
        <p:spPr>
          <a:xfrm rot="8696747">
            <a:off x="5796404" y="1033160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54"/>
          <p:cNvSpPr/>
          <p:nvPr/>
        </p:nvSpPr>
        <p:spPr>
          <a:xfrm flipH="1">
            <a:off x="5255472" y="1085838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54"/>
          <p:cNvSpPr/>
          <p:nvPr/>
        </p:nvSpPr>
        <p:spPr>
          <a:xfrm flipH="1">
            <a:off x="4456897" y="1402776"/>
            <a:ext cx="3384878" cy="2575356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54"/>
          <p:cNvSpPr/>
          <p:nvPr/>
        </p:nvSpPr>
        <p:spPr>
          <a:xfrm>
            <a:off x="8193678" y="2169636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5_1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5"/>
          <p:cNvSpPr txBox="1"/>
          <p:nvPr>
            <p:ph type="title"/>
          </p:nvPr>
        </p:nvSpPr>
        <p:spPr>
          <a:xfrm>
            <a:off x="5669350" y="1561138"/>
            <a:ext cx="27546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4" name="Google Shape;754;p55"/>
          <p:cNvSpPr txBox="1"/>
          <p:nvPr>
            <p:ph idx="1" type="subTitle"/>
          </p:nvPr>
        </p:nvSpPr>
        <p:spPr>
          <a:xfrm>
            <a:off x="5669400" y="2534163"/>
            <a:ext cx="27546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55"/>
          <p:cNvSpPr/>
          <p:nvPr/>
        </p:nvSpPr>
        <p:spPr>
          <a:xfrm flipH="1" rot="-1704713">
            <a:off x="2938629" y="2011341"/>
            <a:ext cx="2481471" cy="167589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55"/>
          <p:cNvSpPr/>
          <p:nvPr/>
        </p:nvSpPr>
        <p:spPr>
          <a:xfrm flipH="1" rot="-8696747">
            <a:off x="3399216" y="925849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5"/>
          <p:cNvSpPr/>
          <p:nvPr/>
        </p:nvSpPr>
        <p:spPr>
          <a:xfrm flipH="1" rot="-8696747">
            <a:off x="3186552" y="1033160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55"/>
          <p:cNvSpPr/>
          <p:nvPr/>
        </p:nvSpPr>
        <p:spPr>
          <a:xfrm>
            <a:off x="503711" y="1085838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5"/>
          <p:cNvSpPr/>
          <p:nvPr/>
        </p:nvSpPr>
        <p:spPr>
          <a:xfrm>
            <a:off x="1302286" y="1402776"/>
            <a:ext cx="3384878" cy="2575356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5"/>
          <p:cNvSpPr/>
          <p:nvPr/>
        </p:nvSpPr>
        <p:spPr>
          <a:xfrm flipH="1">
            <a:off x="489735" y="2169636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8_1_1_1_1_1_1_1_1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4" name="Google Shape;764;p56"/>
          <p:cNvSpPr/>
          <p:nvPr/>
        </p:nvSpPr>
        <p:spPr>
          <a:xfrm flipH="1" rot="-2039974">
            <a:off x="7147683" y="4818233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56"/>
          <p:cNvSpPr/>
          <p:nvPr/>
        </p:nvSpPr>
        <p:spPr>
          <a:xfrm rot="7153541">
            <a:off x="8457112" y="3972347"/>
            <a:ext cx="161103" cy="161103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56"/>
          <p:cNvSpPr/>
          <p:nvPr/>
        </p:nvSpPr>
        <p:spPr>
          <a:xfrm flipH="1" rot="-2039974">
            <a:off x="7511527" y="4520817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56"/>
          <p:cNvSpPr/>
          <p:nvPr/>
        </p:nvSpPr>
        <p:spPr>
          <a:xfrm rot="918457">
            <a:off x="-2749833" y="831830"/>
            <a:ext cx="3384603" cy="290562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6"/>
          <p:cNvSpPr/>
          <p:nvPr/>
        </p:nvSpPr>
        <p:spPr>
          <a:xfrm flipH="1" rot="-7325107">
            <a:off x="8778597" y="2694765"/>
            <a:ext cx="2481604" cy="167599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6"/>
          <p:cNvSpPr/>
          <p:nvPr/>
        </p:nvSpPr>
        <p:spPr>
          <a:xfrm rot="1391490">
            <a:off x="8612132" y="2516893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56"/>
          <p:cNvSpPr/>
          <p:nvPr/>
        </p:nvSpPr>
        <p:spPr>
          <a:xfrm flipH="1" rot="-7942126">
            <a:off x="8638462" y="2445981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56"/>
          <p:cNvSpPr/>
          <p:nvPr/>
        </p:nvSpPr>
        <p:spPr>
          <a:xfrm>
            <a:off x="8859897" y="1802531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56"/>
          <p:cNvSpPr/>
          <p:nvPr/>
        </p:nvSpPr>
        <p:spPr>
          <a:xfrm rot="2039974">
            <a:off x="-410887" y="4473008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56"/>
          <p:cNvSpPr/>
          <p:nvPr/>
        </p:nvSpPr>
        <p:spPr>
          <a:xfrm flipH="1" rot="-7153541">
            <a:off x="598692" y="3806322"/>
            <a:ext cx="161103" cy="161103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56"/>
          <p:cNvSpPr/>
          <p:nvPr/>
        </p:nvSpPr>
        <p:spPr>
          <a:xfrm rot="2039974">
            <a:off x="-774730" y="4175592"/>
            <a:ext cx="2481510" cy="167593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56"/>
          <p:cNvSpPr/>
          <p:nvPr/>
        </p:nvSpPr>
        <p:spPr>
          <a:xfrm flipH="1" rot="-918457">
            <a:off x="1039487" y="4530730"/>
            <a:ext cx="3384603" cy="290562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56"/>
          <p:cNvSpPr/>
          <p:nvPr/>
        </p:nvSpPr>
        <p:spPr>
          <a:xfrm rot="7325107">
            <a:off x="-1188819" y="-415185"/>
            <a:ext cx="2481604" cy="167599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6"/>
          <p:cNvSpPr/>
          <p:nvPr/>
        </p:nvSpPr>
        <p:spPr>
          <a:xfrm flipH="1" rot="-1391490">
            <a:off x="1436997" y="242205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6"/>
          <p:cNvSpPr/>
          <p:nvPr/>
        </p:nvSpPr>
        <p:spPr>
          <a:xfrm rot="7942126">
            <a:off x="-885020" y="-931594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56"/>
          <p:cNvSpPr/>
          <p:nvPr/>
        </p:nvSpPr>
        <p:spPr>
          <a:xfrm flipH="1">
            <a:off x="235712" y="1017731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56"/>
          <p:cNvSpPr txBox="1"/>
          <p:nvPr>
            <p:ph idx="1" type="body"/>
          </p:nvPr>
        </p:nvSpPr>
        <p:spPr>
          <a:xfrm>
            <a:off x="720000" y="1152475"/>
            <a:ext cx="77040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1" name="Google Shape;781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4" name="Google Shape;784;p57"/>
          <p:cNvSpPr txBox="1"/>
          <p:nvPr>
            <p:ph idx="1" type="body"/>
          </p:nvPr>
        </p:nvSpPr>
        <p:spPr>
          <a:xfrm>
            <a:off x="720000" y="1152475"/>
            <a:ext cx="3585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5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785" name="Google Shape;785;p57"/>
          <p:cNvSpPr/>
          <p:nvPr/>
        </p:nvSpPr>
        <p:spPr>
          <a:xfrm flipH="1" rot="-8572149">
            <a:off x="6572568" y="-926853"/>
            <a:ext cx="2892746" cy="195361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57"/>
          <p:cNvSpPr/>
          <p:nvPr/>
        </p:nvSpPr>
        <p:spPr>
          <a:xfrm rot="1391490">
            <a:off x="8957695" y="958099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57"/>
          <p:cNvSpPr/>
          <p:nvPr/>
        </p:nvSpPr>
        <p:spPr>
          <a:xfrm rot="1391490">
            <a:off x="8752450" y="1074398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57"/>
          <p:cNvSpPr/>
          <p:nvPr/>
        </p:nvSpPr>
        <p:spPr>
          <a:xfrm rot="1391490">
            <a:off x="6265245" y="88610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7"/>
          <p:cNvSpPr/>
          <p:nvPr/>
        </p:nvSpPr>
        <p:spPr>
          <a:xfrm rot="1391490">
            <a:off x="6467975" y="295683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57"/>
          <p:cNvSpPr/>
          <p:nvPr/>
        </p:nvSpPr>
        <p:spPr>
          <a:xfrm flipH="1" rot="-1408323">
            <a:off x="6731602" y="-2129093"/>
            <a:ext cx="3384786" cy="290578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57"/>
          <p:cNvSpPr/>
          <p:nvPr/>
        </p:nvSpPr>
        <p:spPr>
          <a:xfrm>
            <a:off x="7172153" y="-180402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57"/>
          <p:cNvSpPr txBox="1"/>
          <p:nvPr>
            <p:ph idx="2" type="body"/>
          </p:nvPr>
        </p:nvSpPr>
        <p:spPr>
          <a:xfrm>
            <a:off x="4839000" y="1152475"/>
            <a:ext cx="3585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50"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793" name="Google Shape;793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TWO_COLUMNS_1_1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8"/>
          <p:cNvSpPr txBox="1"/>
          <p:nvPr>
            <p:ph type="title"/>
          </p:nvPr>
        </p:nvSpPr>
        <p:spPr>
          <a:xfrm>
            <a:off x="2690550" y="445025"/>
            <a:ext cx="37629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6" name="Google Shape;796;p58"/>
          <p:cNvSpPr txBox="1"/>
          <p:nvPr>
            <p:ph idx="1" type="subTitle"/>
          </p:nvPr>
        </p:nvSpPr>
        <p:spPr>
          <a:xfrm>
            <a:off x="1709915" y="3034213"/>
            <a:ext cx="1801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797" name="Google Shape;797;p58"/>
          <p:cNvSpPr txBox="1"/>
          <p:nvPr>
            <p:ph idx="2" type="subTitle"/>
          </p:nvPr>
        </p:nvSpPr>
        <p:spPr>
          <a:xfrm>
            <a:off x="1257300" y="3372275"/>
            <a:ext cx="27069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8" name="Google Shape;798;p58"/>
          <p:cNvSpPr txBox="1"/>
          <p:nvPr>
            <p:ph idx="3" type="subTitle"/>
          </p:nvPr>
        </p:nvSpPr>
        <p:spPr>
          <a:xfrm>
            <a:off x="5629101" y="3034213"/>
            <a:ext cx="1801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799" name="Google Shape;799;p58"/>
          <p:cNvSpPr txBox="1"/>
          <p:nvPr>
            <p:ph idx="4" type="subTitle"/>
          </p:nvPr>
        </p:nvSpPr>
        <p:spPr>
          <a:xfrm>
            <a:off x="5176550" y="3372275"/>
            <a:ext cx="27069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0" name="Google Shape;800;p58"/>
          <p:cNvSpPr/>
          <p:nvPr/>
        </p:nvSpPr>
        <p:spPr>
          <a:xfrm flipH="1">
            <a:off x="7898931" y="-1122137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58"/>
          <p:cNvSpPr/>
          <p:nvPr/>
        </p:nvSpPr>
        <p:spPr>
          <a:xfrm flipH="1" rot="9402940">
            <a:off x="-729536" y="-895972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58"/>
          <p:cNvSpPr/>
          <p:nvPr/>
        </p:nvSpPr>
        <p:spPr>
          <a:xfrm rot="8696747">
            <a:off x="7634513" y="736468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8"/>
          <p:cNvSpPr/>
          <p:nvPr/>
        </p:nvSpPr>
        <p:spPr>
          <a:xfrm rot="8696747">
            <a:off x="7654768" y="452536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8"/>
          <p:cNvSpPr/>
          <p:nvPr/>
        </p:nvSpPr>
        <p:spPr>
          <a:xfrm rot="-3003405">
            <a:off x="17893" y="1232706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8"/>
          <p:cNvSpPr/>
          <p:nvPr/>
        </p:nvSpPr>
        <p:spPr>
          <a:xfrm rot="-3003405">
            <a:off x="261817" y="1132450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58"/>
          <p:cNvSpPr/>
          <p:nvPr/>
        </p:nvSpPr>
        <p:spPr>
          <a:xfrm flipH="1" rot="9402940">
            <a:off x="-1142336" y="-671397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8"/>
          <p:cNvSpPr/>
          <p:nvPr/>
        </p:nvSpPr>
        <p:spPr>
          <a:xfrm>
            <a:off x="1108787" y="100436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58"/>
          <p:cNvSpPr/>
          <p:nvPr/>
        </p:nvSpPr>
        <p:spPr>
          <a:xfrm>
            <a:off x="8701287" y="1554461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58"/>
          <p:cNvSpPr/>
          <p:nvPr/>
        </p:nvSpPr>
        <p:spPr>
          <a:xfrm flipH="1" rot="-7413608">
            <a:off x="7827287" y="-1035423"/>
            <a:ext cx="3384846" cy="2905832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1_1_1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3" name="Google Shape;813;p59"/>
          <p:cNvSpPr txBox="1"/>
          <p:nvPr>
            <p:ph idx="1" type="body"/>
          </p:nvPr>
        </p:nvSpPr>
        <p:spPr>
          <a:xfrm>
            <a:off x="720000" y="1582600"/>
            <a:ext cx="35850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5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4" name="Google Shape;814;p59"/>
          <p:cNvSpPr txBox="1"/>
          <p:nvPr>
            <p:ph idx="2" type="body"/>
          </p:nvPr>
        </p:nvSpPr>
        <p:spPr>
          <a:xfrm>
            <a:off x="4839000" y="1582600"/>
            <a:ext cx="35850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5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5" name="Google Shape;815;p59"/>
          <p:cNvSpPr/>
          <p:nvPr/>
        </p:nvSpPr>
        <p:spPr>
          <a:xfrm flipH="1" rot="5818424">
            <a:off x="7876604" y="37441"/>
            <a:ext cx="2892600" cy="1953578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59"/>
          <p:cNvSpPr/>
          <p:nvPr/>
        </p:nvSpPr>
        <p:spPr>
          <a:xfrm rot="-1776116">
            <a:off x="7729580" y="271730"/>
            <a:ext cx="161102" cy="161102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9"/>
          <p:cNvSpPr/>
          <p:nvPr/>
        </p:nvSpPr>
        <p:spPr>
          <a:xfrm rot="-1776116">
            <a:off x="7528470" y="176135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59"/>
          <p:cNvSpPr/>
          <p:nvPr/>
        </p:nvSpPr>
        <p:spPr>
          <a:xfrm flipH="1" rot="-4575816">
            <a:off x="7630531" y="-1905758"/>
            <a:ext cx="3384726" cy="2905729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59"/>
          <p:cNvSpPr/>
          <p:nvPr/>
        </p:nvSpPr>
        <p:spPr>
          <a:xfrm rot="-3167538">
            <a:off x="8516422" y="2341388"/>
            <a:ext cx="460647" cy="460717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9"/>
          <p:cNvSpPr/>
          <p:nvPr/>
        </p:nvSpPr>
        <p:spPr>
          <a:xfrm rot="-7918687">
            <a:off x="-2238473" y="3345809"/>
            <a:ext cx="3433408" cy="231872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9"/>
          <p:cNvSpPr/>
          <p:nvPr/>
        </p:nvSpPr>
        <p:spPr>
          <a:xfrm rot="-9610378">
            <a:off x="-1762506" y="2565912"/>
            <a:ext cx="2481471" cy="1675877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9"/>
          <p:cNvSpPr/>
          <p:nvPr/>
        </p:nvSpPr>
        <p:spPr>
          <a:xfrm rot="2219339">
            <a:off x="-364447" y="4506700"/>
            <a:ext cx="3384850" cy="2905836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9"/>
          <p:cNvSpPr/>
          <p:nvPr/>
        </p:nvSpPr>
        <p:spPr>
          <a:xfrm flipH="1" rot="-207255">
            <a:off x="-158198" y="2094112"/>
            <a:ext cx="460650" cy="460727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690550" y="445025"/>
            <a:ext cx="37629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871715" y="3015163"/>
            <a:ext cx="1801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2" type="subTitle"/>
          </p:nvPr>
        </p:nvSpPr>
        <p:spPr>
          <a:xfrm>
            <a:off x="871715" y="3277014"/>
            <a:ext cx="18018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3" type="subTitle"/>
          </p:nvPr>
        </p:nvSpPr>
        <p:spPr>
          <a:xfrm>
            <a:off x="6467301" y="3015163"/>
            <a:ext cx="1801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4" type="subTitle"/>
          </p:nvPr>
        </p:nvSpPr>
        <p:spPr>
          <a:xfrm>
            <a:off x="6467301" y="3277014"/>
            <a:ext cx="18018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6"/>
          <p:cNvSpPr/>
          <p:nvPr/>
        </p:nvSpPr>
        <p:spPr>
          <a:xfrm flipH="1" rot="-7521479">
            <a:off x="6915917" y="-429339"/>
            <a:ext cx="2892828" cy="195361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 rot="2442198">
            <a:off x="8956310" y="1716494"/>
            <a:ext cx="161098" cy="161098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 rot="2442198">
            <a:off x="8734084" y="1761842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 rot="2442198">
            <a:off x="6749028" y="101410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 flipH="1" rot="-357560">
            <a:off x="7274674" y="-1476074"/>
            <a:ext cx="3384778" cy="290577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rot="7521479">
            <a:off x="-664745" y="-429339"/>
            <a:ext cx="2892828" cy="195361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 flipH="1" rot="-2442198">
            <a:off x="282005" y="1761842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 flipH="1" rot="-2442198">
            <a:off x="2267061" y="101410"/>
            <a:ext cx="127912" cy="109703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 rot="357560">
            <a:off x="-1515451" y="-1476074"/>
            <a:ext cx="3384778" cy="2905774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 flipH="1" rot="-2442198">
            <a:off x="26593" y="1716494"/>
            <a:ext cx="161098" cy="161098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05050" y="1568038"/>
            <a:ext cx="3906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705100" y="2541063"/>
            <a:ext cx="39060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7"/>
          <p:cNvSpPr/>
          <p:nvPr/>
        </p:nvSpPr>
        <p:spPr>
          <a:xfrm rot="-8275018">
            <a:off x="7553735" y="-490776"/>
            <a:ext cx="3711490" cy="2133546"/>
          </a:xfrm>
          <a:custGeom>
            <a:rect b="b" l="l" r="r" t="t"/>
            <a:pathLst>
              <a:path extrusionOk="0" h="48861" w="84998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/>
          <p:nvPr/>
        </p:nvSpPr>
        <p:spPr>
          <a:xfrm flipH="1">
            <a:off x="7923372" y="3150575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/>
          <p:nvPr/>
        </p:nvSpPr>
        <p:spPr>
          <a:xfrm flipH="1" rot="9402940">
            <a:off x="-314819" y="-1229347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 rot="8696747">
            <a:off x="7546554" y="375218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/>
          <p:nvPr/>
        </p:nvSpPr>
        <p:spPr>
          <a:xfrm rot="8696747">
            <a:off x="7566809" y="91286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7"/>
          <p:cNvSpPr/>
          <p:nvPr/>
        </p:nvSpPr>
        <p:spPr>
          <a:xfrm rot="-3003405">
            <a:off x="432609" y="899331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 rot="-3003405">
            <a:off x="676533" y="799075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 flipH="1">
            <a:off x="5488672" y="4603500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 rot="8696747">
            <a:off x="7672128" y="4694781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/>
          <p:nvPr/>
        </p:nvSpPr>
        <p:spPr>
          <a:xfrm rot="8696747">
            <a:off x="7740054" y="4422293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 flipH="1" rot="9402940">
            <a:off x="-727619" y="-1004772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 flipH="1">
            <a:off x="8681197" y="343575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 flipH="1">
            <a:off x="6488347" y="4954975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523503" y="-232939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5937903" y="4831286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5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" type="subTitle"/>
          </p:nvPr>
        </p:nvSpPr>
        <p:spPr>
          <a:xfrm>
            <a:off x="3234600" y="1702575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2" type="subTitle"/>
          </p:nvPr>
        </p:nvSpPr>
        <p:spPr>
          <a:xfrm>
            <a:off x="3234600" y="224922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3" type="subTitle"/>
          </p:nvPr>
        </p:nvSpPr>
        <p:spPr>
          <a:xfrm>
            <a:off x="6048400" y="1702575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4" type="subTitle"/>
          </p:nvPr>
        </p:nvSpPr>
        <p:spPr>
          <a:xfrm>
            <a:off x="6048400" y="2249224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5" type="subTitle"/>
          </p:nvPr>
        </p:nvSpPr>
        <p:spPr>
          <a:xfrm>
            <a:off x="3234600" y="3484700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6" type="subTitle"/>
          </p:nvPr>
        </p:nvSpPr>
        <p:spPr>
          <a:xfrm>
            <a:off x="3234600" y="403079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7" type="subTitle"/>
          </p:nvPr>
        </p:nvSpPr>
        <p:spPr>
          <a:xfrm>
            <a:off x="6048400" y="3484701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139" name="Google Shape;139;p18"/>
          <p:cNvSpPr txBox="1"/>
          <p:nvPr>
            <p:ph idx="8" type="subTitle"/>
          </p:nvPr>
        </p:nvSpPr>
        <p:spPr>
          <a:xfrm>
            <a:off x="6048400" y="403079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9" type="title"/>
          </p:nvPr>
        </p:nvSpPr>
        <p:spPr>
          <a:xfrm>
            <a:off x="3914639" y="118702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13" type="title"/>
          </p:nvPr>
        </p:nvSpPr>
        <p:spPr>
          <a:xfrm>
            <a:off x="3914639" y="296427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4" type="title"/>
          </p:nvPr>
        </p:nvSpPr>
        <p:spPr>
          <a:xfrm>
            <a:off x="6728986" y="118702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5" type="title"/>
          </p:nvPr>
        </p:nvSpPr>
        <p:spPr>
          <a:xfrm>
            <a:off x="6728986" y="296427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500"/>
              <a:buFont typeface="Changa One"/>
              <a:buNone/>
              <a:defRPr sz="5500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/>
        </p:txBody>
      </p:sp>
      <p:sp>
        <p:nvSpPr>
          <p:cNvPr id="144" name="Google Shape;144;p18"/>
          <p:cNvSpPr/>
          <p:nvPr/>
        </p:nvSpPr>
        <p:spPr>
          <a:xfrm flipH="1" rot="-7924982">
            <a:off x="-114258" y="-2623471"/>
            <a:ext cx="3711490" cy="2133546"/>
          </a:xfrm>
          <a:custGeom>
            <a:rect b="b" l="l" r="r" t="t"/>
            <a:pathLst>
              <a:path extrusionOk="0" h="48861" w="84998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 flipH="1" rot="5400000">
            <a:off x="-2902260" y="1731429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 rot="5400000">
            <a:off x="-1780110" y="-2160584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 flipH="1" rot="-3296747">
            <a:off x="2912666" y="60867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/>
          <p:nvPr/>
        </p:nvSpPr>
        <p:spPr>
          <a:xfrm flipH="1" rot="-3296747">
            <a:off x="2571362" y="174323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 rot="-7965577">
            <a:off x="-3251720" y="361988"/>
            <a:ext cx="3384961" cy="2905932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/>
          <p:nvPr/>
        </p:nvSpPr>
        <p:spPr>
          <a:xfrm flipH="1" rot="5400000">
            <a:off x="31838" y="677268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 rot="5400000">
            <a:off x="631603" y="-2945784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 flipH="1">
            <a:off x="8113872" y="3637100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 flipH="1">
            <a:off x="5679172" y="4735300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 rot="8696747">
            <a:off x="6157653" y="4983831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 rot="8696747">
            <a:off x="6225579" y="4711343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 flipH="1">
            <a:off x="8010447" y="3637100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47688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720000" y="1723075"/>
            <a:ext cx="41898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19"/>
          <p:cNvSpPr/>
          <p:nvPr/>
        </p:nvSpPr>
        <p:spPr>
          <a:xfrm rot="-9402940">
            <a:off x="7227010" y="-1229347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/>
          <p:nvPr/>
        </p:nvSpPr>
        <p:spPr>
          <a:xfrm flipH="1" rot="3003405">
            <a:off x="8800006" y="899331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/>
          <p:nvPr/>
        </p:nvSpPr>
        <p:spPr>
          <a:xfrm flipH="1" rot="3003405">
            <a:off x="8589268" y="799075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-1442545" y="4539225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/>
          <p:nvPr/>
        </p:nvSpPr>
        <p:spPr>
          <a:xfrm flipH="1" rot="-8696747">
            <a:off x="450673" y="4308594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/>
          <p:nvPr/>
        </p:nvSpPr>
        <p:spPr>
          <a:xfrm flipH="1" rot="-8696747">
            <a:off x="169334" y="4282893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 rot="-9402940">
            <a:off x="7639810" y="-1004772"/>
            <a:ext cx="2481527" cy="1675922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-2233145" y="4709500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9"/>
          <p:cNvSpPr/>
          <p:nvPr/>
        </p:nvSpPr>
        <p:spPr>
          <a:xfrm flipH="1">
            <a:off x="7409567" y="-232939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9"/>
          <p:cNvSpPr/>
          <p:nvPr/>
        </p:nvSpPr>
        <p:spPr>
          <a:xfrm flipH="1">
            <a:off x="7923372" y="3150575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/>
          <p:nvPr/>
        </p:nvSpPr>
        <p:spPr>
          <a:xfrm flipH="1">
            <a:off x="5488672" y="4603500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/>
          <p:nvPr/>
        </p:nvSpPr>
        <p:spPr>
          <a:xfrm rot="8696747">
            <a:off x="7672128" y="4694781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/>
          <p:nvPr/>
        </p:nvSpPr>
        <p:spPr>
          <a:xfrm rot="8696747">
            <a:off x="7740054" y="4422293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/>
          <p:nvPr/>
        </p:nvSpPr>
        <p:spPr>
          <a:xfrm flipH="1">
            <a:off x="6488347" y="4954975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8994028" y="2928686"/>
            <a:ext cx="460648" cy="46072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 flipH="1">
            <a:off x="8681197" y="343575"/>
            <a:ext cx="3384878" cy="290586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4918800" y="447676"/>
            <a:ext cx="35052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4918800" y="1323226"/>
            <a:ext cx="3505200" cy="11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2" type="subTitle"/>
          </p:nvPr>
        </p:nvSpPr>
        <p:spPr>
          <a:xfrm>
            <a:off x="4918800" y="4241400"/>
            <a:ext cx="3505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/>
        </p:nvSpPr>
        <p:spPr>
          <a:xfrm>
            <a:off x="5050750" y="3521125"/>
            <a:ext cx="33732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0"/>
          <p:cNvSpPr/>
          <p:nvPr/>
        </p:nvSpPr>
        <p:spPr>
          <a:xfrm flipH="1" rot="-1018258">
            <a:off x="1915646" y="4619775"/>
            <a:ext cx="127916" cy="109706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/>
          <p:nvPr/>
        </p:nvSpPr>
        <p:spPr>
          <a:xfrm rot="-1907228">
            <a:off x="2027852" y="4402599"/>
            <a:ext cx="2057239" cy="1389335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 flipH="1" rot="-1391490">
            <a:off x="45066" y="1542548"/>
            <a:ext cx="127915" cy="109705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/>
          <p:nvPr/>
        </p:nvSpPr>
        <p:spPr>
          <a:xfrm rot="1411872">
            <a:off x="-1322380" y="3515276"/>
            <a:ext cx="3433454" cy="23187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/>
          <p:nvPr/>
        </p:nvSpPr>
        <p:spPr>
          <a:xfrm flipH="1" rot="2283796">
            <a:off x="2524262" y="126367"/>
            <a:ext cx="161104" cy="161104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/>
          <p:nvPr/>
        </p:nvSpPr>
        <p:spPr>
          <a:xfrm flipH="1" rot="2283796">
            <a:off x="2315693" y="118719"/>
            <a:ext cx="127917" cy="109707"/>
          </a:xfrm>
          <a:custGeom>
            <a:rect b="b" l="l" r="r" t="t"/>
            <a:pathLst>
              <a:path extrusionOk="0" h="2952" w="3442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 flipH="1" rot="8275004">
            <a:off x="-2345926" y="-441539"/>
            <a:ext cx="3900758" cy="2242346"/>
          </a:xfrm>
          <a:custGeom>
            <a:rect b="b" l="l" r="r" t="t"/>
            <a:pathLst>
              <a:path extrusionOk="0" h="48861" w="84998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 rot="-10421314">
            <a:off x="618239" y="4549156"/>
            <a:ext cx="2481516" cy="1675880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/>
          <p:nvPr/>
        </p:nvSpPr>
        <p:spPr>
          <a:xfrm rot="1408323">
            <a:off x="-2629319" y="2075657"/>
            <a:ext cx="3384786" cy="2905780"/>
          </a:xfrm>
          <a:custGeom>
            <a:rect b="b" l="l" r="r" t="t"/>
            <a:pathLst>
              <a:path extrusionOk="0" h="61318" w="71426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/>
          <p:nvPr/>
        </p:nvSpPr>
        <p:spPr>
          <a:xfrm rot="7942126">
            <a:off x="-526201" y="-814402"/>
            <a:ext cx="2481439" cy="1675896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 flipH="1" rot="-1018285">
            <a:off x="777221" y="4538169"/>
            <a:ext cx="460649" cy="460728"/>
          </a:xfrm>
          <a:custGeom>
            <a:rect b="b" l="l" r="r" t="t"/>
            <a:pathLst>
              <a:path extrusionOk="0" h="4335" w="4335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 flipH="1" rot="-6849504">
            <a:off x="2027959" y="-989555"/>
            <a:ext cx="2056998" cy="1389173"/>
          </a:xfrm>
          <a:custGeom>
            <a:rect b="b" l="l" r="r" t="t"/>
            <a:pathLst>
              <a:path extrusionOk="0" h="48355" w="71601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b="0" i="0" sz="2800" u="none" cap="none" strike="noStrik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"/>
          <p:cNvSpPr txBox="1"/>
          <p:nvPr>
            <p:ph type="ctrTitle"/>
          </p:nvPr>
        </p:nvSpPr>
        <p:spPr>
          <a:xfrm>
            <a:off x="720000" y="796975"/>
            <a:ext cx="5558400" cy="14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HUM 4441 </a:t>
            </a:r>
            <a:br>
              <a:rPr lang="en" sz="4800"/>
            </a:br>
            <a:r>
              <a:rPr lang="en" sz="4800"/>
              <a:t>Engineering Ethics</a:t>
            </a:r>
            <a:endParaRPr sz="4800"/>
          </a:p>
        </p:txBody>
      </p:sp>
      <p:sp>
        <p:nvSpPr>
          <p:cNvPr id="830" name="Google Shape;830;p1"/>
          <p:cNvSpPr txBox="1"/>
          <p:nvPr>
            <p:ph idx="1" type="subTitle"/>
          </p:nvPr>
        </p:nvSpPr>
        <p:spPr>
          <a:xfrm>
            <a:off x="720000" y="2287100"/>
            <a:ext cx="27951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900"/>
              <a:t>Introduction</a:t>
            </a:r>
            <a:endParaRPr sz="2900"/>
          </a:p>
        </p:txBody>
      </p:sp>
      <p:grpSp>
        <p:nvGrpSpPr>
          <p:cNvPr id="831" name="Google Shape;831;p1"/>
          <p:cNvGrpSpPr/>
          <p:nvPr/>
        </p:nvGrpSpPr>
        <p:grpSpPr>
          <a:xfrm>
            <a:off x="4002910" y="1192264"/>
            <a:ext cx="4763778" cy="3684756"/>
            <a:chOff x="4009860" y="994951"/>
            <a:chExt cx="4763778" cy="3684756"/>
          </a:xfrm>
        </p:grpSpPr>
        <p:sp>
          <p:nvSpPr>
            <p:cNvPr id="832" name="Google Shape;832;p1"/>
            <p:cNvSpPr/>
            <p:nvPr/>
          </p:nvSpPr>
          <p:spPr>
            <a:xfrm>
              <a:off x="4884755" y="2234529"/>
              <a:ext cx="409133" cy="198811"/>
            </a:xfrm>
            <a:custGeom>
              <a:rect b="b" l="l" r="r" t="t"/>
              <a:pathLst>
                <a:path extrusionOk="0" h="4180" w="8602">
                  <a:moveTo>
                    <a:pt x="3748" y="0"/>
                  </a:moveTo>
                  <a:cubicBezTo>
                    <a:pt x="1487" y="0"/>
                    <a:pt x="1911" y="2775"/>
                    <a:pt x="1911" y="2775"/>
                  </a:cubicBezTo>
                  <a:cubicBezTo>
                    <a:pt x="1911" y="2775"/>
                    <a:pt x="1721" y="2734"/>
                    <a:pt x="1462" y="2734"/>
                  </a:cubicBezTo>
                  <a:cubicBezTo>
                    <a:pt x="896" y="2734"/>
                    <a:pt x="0" y="2930"/>
                    <a:pt x="41" y="4180"/>
                  </a:cubicBezTo>
                  <a:lnTo>
                    <a:pt x="8602" y="4180"/>
                  </a:lnTo>
                  <a:cubicBezTo>
                    <a:pt x="8602" y="4180"/>
                    <a:pt x="8279" y="2244"/>
                    <a:pt x="7103" y="2244"/>
                  </a:cubicBezTo>
                  <a:cubicBezTo>
                    <a:pt x="6887" y="2244"/>
                    <a:pt x="6641" y="2310"/>
                    <a:pt x="6364" y="2465"/>
                  </a:cubicBezTo>
                  <a:cubicBezTo>
                    <a:pt x="6364" y="2465"/>
                    <a:pt x="6102" y="37"/>
                    <a:pt x="3792" y="1"/>
                  </a:cubicBezTo>
                  <a:cubicBezTo>
                    <a:pt x="3777" y="1"/>
                    <a:pt x="3763" y="0"/>
                    <a:pt x="3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"/>
            <p:cNvSpPr/>
            <p:nvPr/>
          </p:nvSpPr>
          <p:spPr>
            <a:xfrm>
              <a:off x="6949535" y="1844229"/>
              <a:ext cx="702784" cy="254887"/>
            </a:xfrm>
            <a:custGeom>
              <a:rect b="b" l="l" r="r" t="t"/>
              <a:pathLst>
                <a:path extrusionOk="0" h="5359" w="14776">
                  <a:moveTo>
                    <a:pt x="9949" y="0"/>
                  </a:moveTo>
                  <a:cubicBezTo>
                    <a:pt x="9939" y="0"/>
                    <a:pt x="9929" y="0"/>
                    <a:pt x="9918" y="1"/>
                  </a:cubicBezTo>
                  <a:cubicBezTo>
                    <a:pt x="7775" y="36"/>
                    <a:pt x="7716" y="3549"/>
                    <a:pt x="7716" y="3549"/>
                  </a:cubicBezTo>
                  <a:cubicBezTo>
                    <a:pt x="7716" y="3549"/>
                    <a:pt x="7145" y="729"/>
                    <a:pt x="5189" y="729"/>
                  </a:cubicBezTo>
                  <a:cubicBezTo>
                    <a:pt x="5068" y="729"/>
                    <a:pt x="4942" y="740"/>
                    <a:pt x="4810" y="763"/>
                  </a:cubicBezTo>
                  <a:cubicBezTo>
                    <a:pt x="2548" y="1156"/>
                    <a:pt x="2322" y="4120"/>
                    <a:pt x="2322" y="4120"/>
                  </a:cubicBezTo>
                  <a:cubicBezTo>
                    <a:pt x="2005" y="3975"/>
                    <a:pt x="1728" y="3914"/>
                    <a:pt x="1488" y="3914"/>
                  </a:cubicBezTo>
                  <a:cubicBezTo>
                    <a:pt x="312" y="3914"/>
                    <a:pt x="0" y="5358"/>
                    <a:pt x="0" y="5358"/>
                  </a:cubicBezTo>
                  <a:lnTo>
                    <a:pt x="14776" y="5358"/>
                  </a:lnTo>
                  <a:cubicBezTo>
                    <a:pt x="14574" y="3608"/>
                    <a:pt x="12609" y="3596"/>
                    <a:pt x="12609" y="3596"/>
                  </a:cubicBezTo>
                  <a:cubicBezTo>
                    <a:pt x="12609" y="3596"/>
                    <a:pt x="12055" y="0"/>
                    <a:pt x="9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"/>
            <p:cNvSpPr/>
            <p:nvPr/>
          </p:nvSpPr>
          <p:spPr>
            <a:xfrm>
              <a:off x="4731349" y="2288886"/>
              <a:ext cx="4042289" cy="2323904"/>
            </a:xfrm>
            <a:custGeom>
              <a:rect b="b" l="l" r="r" t="t"/>
              <a:pathLst>
                <a:path extrusionOk="0" h="48860" w="84989">
                  <a:moveTo>
                    <a:pt x="58840" y="1"/>
                  </a:moveTo>
                  <a:cubicBezTo>
                    <a:pt x="47719" y="1"/>
                    <a:pt x="36947" y="6106"/>
                    <a:pt x="36947" y="6106"/>
                  </a:cubicBezTo>
                  <a:cubicBezTo>
                    <a:pt x="30873" y="4015"/>
                    <a:pt x="25488" y="3087"/>
                    <a:pt x="20862" y="3087"/>
                  </a:cubicBezTo>
                  <a:cubicBezTo>
                    <a:pt x="7053" y="3087"/>
                    <a:pt x="0" y="11348"/>
                    <a:pt x="1526" y="21560"/>
                  </a:cubicBezTo>
                  <a:cubicBezTo>
                    <a:pt x="3478" y="34566"/>
                    <a:pt x="17708" y="48859"/>
                    <a:pt x="35297" y="48859"/>
                  </a:cubicBezTo>
                  <a:cubicBezTo>
                    <a:pt x="36160" y="48859"/>
                    <a:pt x="37032" y="48825"/>
                    <a:pt x="37911" y="48754"/>
                  </a:cubicBezTo>
                  <a:cubicBezTo>
                    <a:pt x="76880" y="45623"/>
                    <a:pt x="84988" y="12631"/>
                    <a:pt x="71356" y="3487"/>
                  </a:cubicBezTo>
                  <a:cubicBezTo>
                    <a:pt x="67539" y="923"/>
                    <a:pt x="63163" y="1"/>
                    <a:pt x="588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"/>
            <p:cNvSpPr/>
            <p:nvPr/>
          </p:nvSpPr>
          <p:spPr>
            <a:xfrm>
              <a:off x="4945472" y="2869191"/>
              <a:ext cx="408942" cy="198811"/>
            </a:xfrm>
            <a:custGeom>
              <a:rect b="b" l="l" r="r" t="t"/>
              <a:pathLst>
                <a:path extrusionOk="0" h="4180" w="8598">
                  <a:moveTo>
                    <a:pt x="4842" y="1"/>
                  </a:moveTo>
                  <a:cubicBezTo>
                    <a:pt x="4827" y="1"/>
                    <a:pt x="4813" y="1"/>
                    <a:pt x="4798" y="1"/>
                  </a:cubicBezTo>
                  <a:cubicBezTo>
                    <a:pt x="2500" y="49"/>
                    <a:pt x="2227" y="2466"/>
                    <a:pt x="2227" y="2466"/>
                  </a:cubicBezTo>
                  <a:cubicBezTo>
                    <a:pt x="1951" y="2310"/>
                    <a:pt x="1707" y="2244"/>
                    <a:pt x="1491" y="2244"/>
                  </a:cubicBezTo>
                  <a:cubicBezTo>
                    <a:pt x="323" y="2244"/>
                    <a:pt x="0" y="4180"/>
                    <a:pt x="0" y="4180"/>
                  </a:cubicBezTo>
                  <a:lnTo>
                    <a:pt x="8549" y="4180"/>
                  </a:lnTo>
                  <a:cubicBezTo>
                    <a:pt x="8598" y="2930"/>
                    <a:pt x="7705" y="2734"/>
                    <a:pt x="7140" y="2734"/>
                  </a:cubicBezTo>
                  <a:cubicBezTo>
                    <a:pt x="6881" y="2734"/>
                    <a:pt x="6691" y="2775"/>
                    <a:pt x="6691" y="2775"/>
                  </a:cubicBezTo>
                  <a:cubicBezTo>
                    <a:pt x="6691" y="2775"/>
                    <a:pt x="7103" y="1"/>
                    <a:pt x="4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"/>
            <p:cNvSpPr/>
            <p:nvPr/>
          </p:nvSpPr>
          <p:spPr>
            <a:xfrm>
              <a:off x="7611500" y="2770642"/>
              <a:ext cx="702831" cy="254935"/>
            </a:xfrm>
            <a:custGeom>
              <a:rect b="b" l="l" r="r" t="t"/>
              <a:pathLst>
                <a:path extrusionOk="0" h="5360" w="14777">
                  <a:moveTo>
                    <a:pt x="9950" y="1"/>
                  </a:moveTo>
                  <a:cubicBezTo>
                    <a:pt x="9940" y="1"/>
                    <a:pt x="9929" y="1"/>
                    <a:pt x="9919" y="1"/>
                  </a:cubicBezTo>
                  <a:cubicBezTo>
                    <a:pt x="7776" y="49"/>
                    <a:pt x="7716" y="3561"/>
                    <a:pt x="7716" y="3561"/>
                  </a:cubicBezTo>
                  <a:cubicBezTo>
                    <a:pt x="7716" y="3561"/>
                    <a:pt x="7146" y="742"/>
                    <a:pt x="5190" y="742"/>
                  </a:cubicBezTo>
                  <a:cubicBezTo>
                    <a:pt x="5069" y="742"/>
                    <a:pt x="4943" y="752"/>
                    <a:pt x="4811" y="775"/>
                  </a:cubicBezTo>
                  <a:cubicBezTo>
                    <a:pt x="2561" y="1168"/>
                    <a:pt x="2322" y="4133"/>
                    <a:pt x="2322" y="4133"/>
                  </a:cubicBezTo>
                  <a:cubicBezTo>
                    <a:pt x="2001" y="3983"/>
                    <a:pt x="1722" y="3922"/>
                    <a:pt x="1480" y="3922"/>
                  </a:cubicBezTo>
                  <a:cubicBezTo>
                    <a:pt x="311" y="3922"/>
                    <a:pt x="1" y="5359"/>
                    <a:pt x="1" y="5359"/>
                  </a:cubicBezTo>
                  <a:lnTo>
                    <a:pt x="14776" y="5359"/>
                  </a:lnTo>
                  <a:cubicBezTo>
                    <a:pt x="14586" y="3609"/>
                    <a:pt x="12609" y="3597"/>
                    <a:pt x="12609" y="3597"/>
                  </a:cubicBezTo>
                  <a:cubicBezTo>
                    <a:pt x="12609" y="3597"/>
                    <a:pt x="12067" y="1"/>
                    <a:pt x="9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"/>
            <p:cNvSpPr/>
            <p:nvPr/>
          </p:nvSpPr>
          <p:spPr>
            <a:xfrm>
              <a:off x="4792561" y="2737254"/>
              <a:ext cx="3682622" cy="1942453"/>
            </a:xfrm>
            <a:custGeom>
              <a:rect b="b" l="l" r="r" t="t"/>
              <a:pathLst>
                <a:path extrusionOk="0" h="40840" w="77427">
                  <a:moveTo>
                    <a:pt x="76141" y="5037"/>
                  </a:moveTo>
                  <a:cubicBezTo>
                    <a:pt x="74355" y="5894"/>
                    <a:pt x="74653" y="8609"/>
                    <a:pt x="73450" y="8609"/>
                  </a:cubicBezTo>
                  <a:cubicBezTo>
                    <a:pt x="71986" y="8609"/>
                    <a:pt x="71450" y="5228"/>
                    <a:pt x="68116" y="5228"/>
                  </a:cubicBezTo>
                  <a:cubicBezTo>
                    <a:pt x="64770" y="5228"/>
                    <a:pt x="64306" y="12097"/>
                    <a:pt x="64306" y="12097"/>
                  </a:cubicBezTo>
                  <a:cubicBezTo>
                    <a:pt x="64306" y="12097"/>
                    <a:pt x="63389" y="1703"/>
                    <a:pt x="58746" y="1763"/>
                  </a:cubicBezTo>
                  <a:cubicBezTo>
                    <a:pt x="54091" y="1822"/>
                    <a:pt x="54114" y="10740"/>
                    <a:pt x="51555" y="9335"/>
                  </a:cubicBezTo>
                  <a:cubicBezTo>
                    <a:pt x="48995" y="7930"/>
                    <a:pt x="50352" y="4001"/>
                    <a:pt x="46602" y="3763"/>
                  </a:cubicBezTo>
                  <a:cubicBezTo>
                    <a:pt x="42863" y="3537"/>
                    <a:pt x="40482" y="11859"/>
                    <a:pt x="40482" y="11859"/>
                  </a:cubicBezTo>
                  <a:lnTo>
                    <a:pt x="36612" y="11740"/>
                  </a:lnTo>
                  <a:cubicBezTo>
                    <a:pt x="36672" y="9240"/>
                    <a:pt x="34588" y="5240"/>
                    <a:pt x="30969" y="5156"/>
                  </a:cubicBezTo>
                  <a:cubicBezTo>
                    <a:pt x="27349" y="5061"/>
                    <a:pt x="26873" y="10419"/>
                    <a:pt x="25408" y="9454"/>
                  </a:cubicBezTo>
                  <a:cubicBezTo>
                    <a:pt x="23932" y="8478"/>
                    <a:pt x="24908" y="1"/>
                    <a:pt x="20372" y="525"/>
                  </a:cubicBezTo>
                  <a:cubicBezTo>
                    <a:pt x="15836" y="1060"/>
                    <a:pt x="17634" y="10800"/>
                    <a:pt x="15514" y="10097"/>
                  </a:cubicBezTo>
                  <a:cubicBezTo>
                    <a:pt x="13395" y="9395"/>
                    <a:pt x="13514" y="6132"/>
                    <a:pt x="11049" y="6216"/>
                  </a:cubicBezTo>
                  <a:cubicBezTo>
                    <a:pt x="8573" y="6299"/>
                    <a:pt x="7775" y="11097"/>
                    <a:pt x="7775" y="11097"/>
                  </a:cubicBezTo>
                  <a:cubicBezTo>
                    <a:pt x="7775" y="11097"/>
                    <a:pt x="6513" y="5442"/>
                    <a:pt x="3453" y="5430"/>
                  </a:cubicBezTo>
                  <a:cubicBezTo>
                    <a:pt x="2132" y="5418"/>
                    <a:pt x="977" y="6728"/>
                    <a:pt x="96" y="8216"/>
                  </a:cubicBezTo>
                  <a:cubicBezTo>
                    <a:pt x="0" y="9526"/>
                    <a:pt x="48" y="10835"/>
                    <a:pt x="250" y="12133"/>
                  </a:cubicBezTo>
                  <a:cubicBezTo>
                    <a:pt x="2286" y="25778"/>
                    <a:pt x="17848" y="40839"/>
                    <a:pt x="36624" y="39327"/>
                  </a:cubicBezTo>
                  <a:cubicBezTo>
                    <a:pt x="65497" y="37005"/>
                    <a:pt x="77427" y="18301"/>
                    <a:pt x="76141" y="50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"/>
            <p:cNvSpPr/>
            <p:nvPr/>
          </p:nvSpPr>
          <p:spPr>
            <a:xfrm>
              <a:off x="4847495" y="3151757"/>
              <a:ext cx="3532562" cy="1461025"/>
            </a:xfrm>
            <a:custGeom>
              <a:rect b="b" l="l" r="r" t="t"/>
              <a:pathLst>
                <a:path extrusionOk="0" h="30718" w="74272">
                  <a:moveTo>
                    <a:pt x="68561" y="0"/>
                  </a:moveTo>
                  <a:cubicBezTo>
                    <a:pt x="66033" y="0"/>
                    <a:pt x="64663" y="2847"/>
                    <a:pt x="64663" y="2847"/>
                  </a:cubicBezTo>
                  <a:cubicBezTo>
                    <a:pt x="64120" y="2621"/>
                    <a:pt x="63663" y="2523"/>
                    <a:pt x="63275" y="2523"/>
                  </a:cubicBezTo>
                  <a:cubicBezTo>
                    <a:pt x="61417" y="2523"/>
                    <a:pt x="61158" y="4772"/>
                    <a:pt x="60794" y="5954"/>
                  </a:cubicBezTo>
                  <a:cubicBezTo>
                    <a:pt x="60585" y="6618"/>
                    <a:pt x="60263" y="6887"/>
                    <a:pt x="59981" y="6887"/>
                  </a:cubicBezTo>
                  <a:cubicBezTo>
                    <a:pt x="59651" y="6887"/>
                    <a:pt x="59375" y="6518"/>
                    <a:pt x="59401" y="5978"/>
                  </a:cubicBezTo>
                  <a:cubicBezTo>
                    <a:pt x="59459" y="5010"/>
                    <a:pt x="58877" y="2224"/>
                    <a:pt x="56546" y="2224"/>
                  </a:cubicBezTo>
                  <a:cubicBezTo>
                    <a:pt x="56498" y="2224"/>
                    <a:pt x="56450" y="2225"/>
                    <a:pt x="56400" y="2228"/>
                  </a:cubicBezTo>
                  <a:cubicBezTo>
                    <a:pt x="54150" y="2326"/>
                    <a:pt x="53634" y="4608"/>
                    <a:pt x="52718" y="4608"/>
                  </a:cubicBezTo>
                  <a:cubicBezTo>
                    <a:pt x="52636" y="4608"/>
                    <a:pt x="52550" y="4590"/>
                    <a:pt x="52459" y="4549"/>
                  </a:cubicBezTo>
                  <a:cubicBezTo>
                    <a:pt x="51462" y="4094"/>
                    <a:pt x="51086" y="2562"/>
                    <a:pt x="49327" y="2562"/>
                  </a:cubicBezTo>
                  <a:cubicBezTo>
                    <a:pt x="49155" y="2562"/>
                    <a:pt x="48969" y="2577"/>
                    <a:pt x="48768" y="2609"/>
                  </a:cubicBezTo>
                  <a:cubicBezTo>
                    <a:pt x="46530" y="2978"/>
                    <a:pt x="46363" y="5097"/>
                    <a:pt x="46363" y="5097"/>
                  </a:cubicBezTo>
                  <a:cubicBezTo>
                    <a:pt x="46363" y="5097"/>
                    <a:pt x="32076" y="5609"/>
                    <a:pt x="29671" y="5609"/>
                  </a:cubicBezTo>
                  <a:cubicBezTo>
                    <a:pt x="27286" y="5609"/>
                    <a:pt x="26594" y="2226"/>
                    <a:pt x="23809" y="2226"/>
                  </a:cubicBezTo>
                  <a:cubicBezTo>
                    <a:pt x="23771" y="2226"/>
                    <a:pt x="23733" y="2226"/>
                    <a:pt x="23694" y="2228"/>
                  </a:cubicBezTo>
                  <a:cubicBezTo>
                    <a:pt x="20812" y="2323"/>
                    <a:pt x="20682" y="4633"/>
                    <a:pt x="20027" y="6121"/>
                  </a:cubicBezTo>
                  <a:cubicBezTo>
                    <a:pt x="19721" y="6829"/>
                    <a:pt x="19237" y="7108"/>
                    <a:pt x="18785" y="7108"/>
                  </a:cubicBezTo>
                  <a:cubicBezTo>
                    <a:pt x="18286" y="7108"/>
                    <a:pt x="17825" y="6768"/>
                    <a:pt x="17681" y="6288"/>
                  </a:cubicBezTo>
                  <a:cubicBezTo>
                    <a:pt x="17409" y="5376"/>
                    <a:pt x="16160" y="3418"/>
                    <a:pt x="13666" y="3418"/>
                  </a:cubicBezTo>
                  <a:cubicBezTo>
                    <a:pt x="13651" y="3418"/>
                    <a:pt x="13636" y="3418"/>
                    <a:pt x="13621" y="3418"/>
                  </a:cubicBezTo>
                  <a:cubicBezTo>
                    <a:pt x="11097" y="3442"/>
                    <a:pt x="10156" y="5049"/>
                    <a:pt x="8430" y="6752"/>
                  </a:cubicBezTo>
                  <a:cubicBezTo>
                    <a:pt x="7953" y="7222"/>
                    <a:pt x="7388" y="7386"/>
                    <a:pt x="6778" y="7386"/>
                  </a:cubicBezTo>
                  <a:cubicBezTo>
                    <a:pt x="5361" y="7386"/>
                    <a:pt x="3702" y="6501"/>
                    <a:pt x="2354" y="6501"/>
                  </a:cubicBezTo>
                  <a:cubicBezTo>
                    <a:pt x="2179" y="6501"/>
                    <a:pt x="2009" y="6516"/>
                    <a:pt x="1846" y="6550"/>
                  </a:cubicBezTo>
                  <a:cubicBezTo>
                    <a:pt x="1203" y="6692"/>
                    <a:pt x="572" y="6931"/>
                    <a:pt x="0" y="7276"/>
                  </a:cubicBezTo>
                  <a:cubicBezTo>
                    <a:pt x="3851" y="19087"/>
                    <a:pt x="16987" y="30717"/>
                    <a:pt x="32857" y="30717"/>
                  </a:cubicBezTo>
                  <a:cubicBezTo>
                    <a:pt x="33720" y="30717"/>
                    <a:pt x="34591" y="30683"/>
                    <a:pt x="35469" y="30612"/>
                  </a:cubicBezTo>
                  <a:cubicBezTo>
                    <a:pt x="58912" y="28731"/>
                    <a:pt x="71176" y="16039"/>
                    <a:pt x="74272" y="4240"/>
                  </a:cubicBezTo>
                  <a:cubicBezTo>
                    <a:pt x="71986" y="1012"/>
                    <a:pt x="70068" y="0"/>
                    <a:pt x="685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"/>
            <p:cNvSpPr/>
            <p:nvPr/>
          </p:nvSpPr>
          <p:spPr>
            <a:xfrm>
              <a:off x="5238215" y="3805830"/>
              <a:ext cx="2631062" cy="807516"/>
            </a:xfrm>
            <a:custGeom>
              <a:rect b="b" l="l" r="r" t="t"/>
              <a:pathLst>
                <a:path extrusionOk="0" h="16978" w="55318">
                  <a:moveTo>
                    <a:pt x="25813" y="1"/>
                  </a:moveTo>
                  <a:lnTo>
                    <a:pt x="1" y="3668"/>
                  </a:lnTo>
                  <a:cubicBezTo>
                    <a:pt x="1" y="3668"/>
                    <a:pt x="2572" y="9835"/>
                    <a:pt x="8716" y="10216"/>
                  </a:cubicBezTo>
                  <a:cubicBezTo>
                    <a:pt x="9057" y="10237"/>
                    <a:pt x="9389" y="10247"/>
                    <a:pt x="9711" y="10247"/>
                  </a:cubicBezTo>
                  <a:cubicBezTo>
                    <a:pt x="14604" y="10247"/>
                    <a:pt x="17193" y="8014"/>
                    <a:pt x="17193" y="8014"/>
                  </a:cubicBezTo>
                  <a:lnTo>
                    <a:pt x="17193" y="8014"/>
                  </a:lnTo>
                  <a:lnTo>
                    <a:pt x="16277" y="15884"/>
                  </a:lnTo>
                  <a:cubicBezTo>
                    <a:pt x="19004" y="16611"/>
                    <a:pt x="21815" y="16977"/>
                    <a:pt x="24630" y="16977"/>
                  </a:cubicBezTo>
                  <a:cubicBezTo>
                    <a:pt x="25501" y="16977"/>
                    <a:pt x="26373" y="16942"/>
                    <a:pt x="27242" y="16872"/>
                  </a:cubicBezTo>
                  <a:cubicBezTo>
                    <a:pt x="31266" y="16562"/>
                    <a:pt x="35243" y="15872"/>
                    <a:pt x="39137" y="14788"/>
                  </a:cubicBezTo>
                  <a:lnTo>
                    <a:pt x="38482" y="8311"/>
                  </a:lnTo>
                  <a:lnTo>
                    <a:pt x="38482" y="8311"/>
                  </a:lnTo>
                  <a:cubicBezTo>
                    <a:pt x="38482" y="8311"/>
                    <a:pt x="41954" y="10535"/>
                    <a:pt x="45920" y="10535"/>
                  </a:cubicBezTo>
                  <a:cubicBezTo>
                    <a:pt x="49313" y="10535"/>
                    <a:pt x="53067" y="8908"/>
                    <a:pt x="55317" y="2870"/>
                  </a:cubicBezTo>
                  <a:lnTo>
                    <a:pt x="25813" y="1"/>
                  </a:ln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"/>
            <p:cNvSpPr/>
            <p:nvPr/>
          </p:nvSpPr>
          <p:spPr>
            <a:xfrm>
              <a:off x="7215501" y="2683937"/>
              <a:ext cx="238383" cy="189965"/>
            </a:xfrm>
            <a:custGeom>
              <a:rect b="b" l="l" r="r" t="t"/>
              <a:pathLst>
                <a:path extrusionOk="0" h="3994" w="5012">
                  <a:moveTo>
                    <a:pt x="2341" y="1"/>
                  </a:moveTo>
                  <a:cubicBezTo>
                    <a:pt x="2229" y="1"/>
                    <a:pt x="2112" y="13"/>
                    <a:pt x="1993" y="38"/>
                  </a:cubicBezTo>
                  <a:cubicBezTo>
                    <a:pt x="0" y="476"/>
                    <a:pt x="11" y="3993"/>
                    <a:pt x="2015" y="3993"/>
                  </a:cubicBezTo>
                  <a:cubicBezTo>
                    <a:pt x="2190" y="3993"/>
                    <a:pt x="2382" y="3966"/>
                    <a:pt x="2588" y="3908"/>
                  </a:cubicBezTo>
                  <a:cubicBezTo>
                    <a:pt x="5011" y="3212"/>
                    <a:pt x="4179" y="1"/>
                    <a:pt x="2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"/>
            <p:cNvSpPr/>
            <p:nvPr/>
          </p:nvSpPr>
          <p:spPr>
            <a:xfrm>
              <a:off x="7240613" y="2796706"/>
              <a:ext cx="167658" cy="77099"/>
            </a:xfrm>
            <a:custGeom>
              <a:rect b="b" l="l" r="r" t="t"/>
              <a:pathLst>
                <a:path extrusionOk="0" h="1621" w="3525">
                  <a:moveTo>
                    <a:pt x="3524" y="1"/>
                  </a:moveTo>
                  <a:cubicBezTo>
                    <a:pt x="2893" y="263"/>
                    <a:pt x="2239" y="355"/>
                    <a:pt x="1628" y="355"/>
                  </a:cubicBezTo>
                  <a:cubicBezTo>
                    <a:pt x="1018" y="355"/>
                    <a:pt x="453" y="263"/>
                    <a:pt x="0" y="156"/>
                  </a:cubicBezTo>
                  <a:lnTo>
                    <a:pt x="0" y="156"/>
                  </a:lnTo>
                  <a:cubicBezTo>
                    <a:pt x="109" y="950"/>
                    <a:pt x="608" y="1621"/>
                    <a:pt x="1489" y="1621"/>
                  </a:cubicBezTo>
                  <a:cubicBezTo>
                    <a:pt x="1664" y="1621"/>
                    <a:pt x="1855" y="1594"/>
                    <a:pt x="2060" y="1537"/>
                  </a:cubicBezTo>
                  <a:cubicBezTo>
                    <a:pt x="2965" y="1275"/>
                    <a:pt x="3417" y="668"/>
                    <a:pt x="3524" y="1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"/>
            <p:cNvSpPr/>
            <p:nvPr/>
          </p:nvSpPr>
          <p:spPr>
            <a:xfrm>
              <a:off x="7102161" y="3091020"/>
              <a:ext cx="125517" cy="90226"/>
            </a:xfrm>
            <a:custGeom>
              <a:rect b="b" l="l" r="r" t="t"/>
              <a:pathLst>
                <a:path extrusionOk="0" h="1897" w="2639">
                  <a:moveTo>
                    <a:pt x="1541" y="1"/>
                  </a:moveTo>
                  <a:cubicBezTo>
                    <a:pt x="1482" y="1"/>
                    <a:pt x="1418" y="6"/>
                    <a:pt x="1351" y="16"/>
                  </a:cubicBezTo>
                  <a:cubicBezTo>
                    <a:pt x="1" y="239"/>
                    <a:pt x="597" y="1896"/>
                    <a:pt x="1491" y="1896"/>
                  </a:cubicBezTo>
                  <a:cubicBezTo>
                    <a:pt x="1550" y="1896"/>
                    <a:pt x="1611" y="1889"/>
                    <a:pt x="1673" y="1873"/>
                  </a:cubicBezTo>
                  <a:cubicBezTo>
                    <a:pt x="2520" y="1681"/>
                    <a:pt x="2638" y="1"/>
                    <a:pt x="1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"/>
            <p:cNvSpPr/>
            <p:nvPr/>
          </p:nvSpPr>
          <p:spPr>
            <a:xfrm>
              <a:off x="7138118" y="3134254"/>
              <a:ext cx="75339" cy="47039"/>
            </a:xfrm>
            <a:custGeom>
              <a:rect b="b" l="l" r="r" t="t"/>
              <a:pathLst>
                <a:path extrusionOk="0" h="989" w="1584">
                  <a:moveTo>
                    <a:pt x="1584" y="0"/>
                  </a:moveTo>
                  <a:lnTo>
                    <a:pt x="1584" y="0"/>
                  </a:lnTo>
                  <a:cubicBezTo>
                    <a:pt x="1119" y="345"/>
                    <a:pt x="572" y="536"/>
                    <a:pt x="0" y="548"/>
                  </a:cubicBezTo>
                  <a:cubicBezTo>
                    <a:pt x="168" y="805"/>
                    <a:pt x="435" y="988"/>
                    <a:pt x="732" y="988"/>
                  </a:cubicBezTo>
                  <a:cubicBezTo>
                    <a:pt x="793" y="988"/>
                    <a:pt x="854" y="981"/>
                    <a:pt x="917" y="964"/>
                  </a:cubicBezTo>
                  <a:cubicBezTo>
                    <a:pt x="1322" y="869"/>
                    <a:pt x="1560" y="429"/>
                    <a:pt x="1584" y="0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"/>
            <p:cNvSpPr/>
            <p:nvPr/>
          </p:nvSpPr>
          <p:spPr>
            <a:xfrm>
              <a:off x="7071914" y="1065391"/>
              <a:ext cx="1425068" cy="925281"/>
            </a:xfrm>
            <a:custGeom>
              <a:rect b="b" l="l" r="r" t="t"/>
              <a:pathLst>
                <a:path extrusionOk="0" h="19454" w="29962">
                  <a:moveTo>
                    <a:pt x="12982" y="1"/>
                  </a:moveTo>
                  <a:cubicBezTo>
                    <a:pt x="3874" y="1"/>
                    <a:pt x="0" y="13947"/>
                    <a:pt x="9003" y="18403"/>
                  </a:cubicBezTo>
                  <a:cubicBezTo>
                    <a:pt x="10476" y="19130"/>
                    <a:pt x="11984" y="19454"/>
                    <a:pt x="13452" y="19454"/>
                  </a:cubicBezTo>
                  <a:cubicBezTo>
                    <a:pt x="22485" y="19454"/>
                    <a:pt x="29961" y="7187"/>
                    <a:pt x="17886" y="1246"/>
                  </a:cubicBezTo>
                  <a:cubicBezTo>
                    <a:pt x="16131" y="381"/>
                    <a:pt x="14485" y="1"/>
                    <a:pt x="12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"/>
            <p:cNvSpPr/>
            <p:nvPr/>
          </p:nvSpPr>
          <p:spPr>
            <a:xfrm>
              <a:off x="7338736" y="1768500"/>
              <a:ext cx="796815" cy="221879"/>
            </a:xfrm>
            <a:custGeom>
              <a:rect b="b" l="l" r="r" t="t"/>
              <a:pathLst>
                <a:path extrusionOk="0" h="4665" w="16753">
                  <a:moveTo>
                    <a:pt x="16752" y="0"/>
                  </a:moveTo>
                  <a:lnTo>
                    <a:pt x="16752" y="0"/>
                  </a:lnTo>
                  <a:cubicBezTo>
                    <a:pt x="13417" y="1431"/>
                    <a:pt x="10196" y="1901"/>
                    <a:pt x="7404" y="1901"/>
                  </a:cubicBezTo>
                  <a:cubicBezTo>
                    <a:pt x="4226" y="1901"/>
                    <a:pt x="1604" y="1292"/>
                    <a:pt x="0" y="798"/>
                  </a:cubicBezTo>
                  <a:lnTo>
                    <a:pt x="0" y="798"/>
                  </a:lnTo>
                  <a:cubicBezTo>
                    <a:pt x="881" y="2001"/>
                    <a:pt x="2048" y="2965"/>
                    <a:pt x="3393" y="3620"/>
                  </a:cubicBezTo>
                  <a:cubicBezTo>
                    <a:pt x="4863" y="4343"/>
                    <a:pt x="6368" y="4664"/>
                    <a:pt x="7833" y="4664"/>
                  </a:cubicBezTo>
                  <a:cubicBezTo>
                    <a:pt x="11434" y="4664"/>
                    <a:pt x="14788" y="2718"/>
                    <a:pt x="16752" y="0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"/>
            <p:cNvSpPr/>
            <p:nvPr/>
          </p:nvSpPr>
          <p:spPr>
            <a:xfrm>
              <a:off x="7568269" y="1391856"/>
              <a:ext cx="345637" cy="337123"/>
            </a:xfrm>
            <a:custGeom>
              <a:rect b="b" l="l" r="r" t="t"/>
              <a:pathLst>
                <a:path extrusionOk="0" h="7088" w="7267">
                  <a:moveTo>
                    <a:pt x="6178" y="0"/>
                  </a:moveTo>
                  <a:cubicBezTo>
                    <a:pt x="5989" y="0"/>
                    <a:pt x="5793" y="81"/>
                    <a:pt x="5628" y="276"/>
                  </a:cubicBezTo>
                  <a:lnTo>
                    <a:pt x="3592" y="2454"/>
                  </a:lnTo>
                  <a:lnTo>
                    <a:pt x="1568" y="276"/>
                  </a:lnTo>
                  <a:cubicBezTo>
                    <a:pt x="1406" y="117"/>
                    <a:pt x="1224" y="50"/>
                    <a:pt x="1049" y="50"/>
                  </a:cubicBezTo>
                  <a:cubicBezTo>
                    <a:pt x="490" y="50"/>
                    <a:pt x="1" y="734"/>
                    <a:pt x="472" y="1288"/>
                  </a:cubicBezTo>
                  <a:lnTo>
                    <a:pt x="2580" y="3550"/>
                  </a:lnTo>
                  <a:lnTo>
                    <a:pt x="472" y="5800"/>
                  </a:lnTo>
                  <a:cubicBezTo>
                    <a:pt x="1" y="6353"/>
                    <a:pt x="490" y="7038"/>
                    <a:pt x="1049" y="7038"/>
                  </a:cubicBezTo>
                  <a:cubicBezTo>
                    <a:pt x="1224" y="7038"/>
                    <a:pt x="1406" y="6971"/>
                    <a:pt x="1568" y="6812"/>
                  </a:cubicBezTo>
                  <a:lnTo>
                    <a:pt x="3592" y="4633"/>
                  </a:lnTo>
                  <a:lnTo>
                    <a:pt x="5616" y="6812"/>
                  </a:lnTo>
                  <a:cubicBezTo>
                    <a:pt x="5784" y="7007"/>
                    <a:pt x="5982" y="7088"/>
                    <a:pt x="6173" y="7088"/>
                  </a:cubicBezTo>
                  <a:cubicBezTo>
                    <a:pt x="6751" y="7088"/>
                    <a:pt x="7266" y="6346"/>
                    <a:pt x="6711" y="5800"/>
                  </a:cubicBezTo>
                  <a:lnTo>
                    <a:pt x="4604" y="3550"/>
                  </a:lnTo>
                  <a:lnTo>
                    <a:pt x="6711" y="1288"/>
                  </a:lnTo>
                  <a:cubicBezTo>
                    <a:pt x="7266" y="741"/>
                    <a:pt x="6751" y="0"/>
                    <a:pt x="6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"/>
            <p:cNvSpPr/>
            <p:nvPr/>
          </p:nvSpPr>
          <p:spPr>
            <a:xfrm>
              <a:off x="7764556" y="994951"/>
              <a:ext cx="157479" cy="249227"/>
            </a:xfrm>
            <a:custGeom>
              <a:rect b="b" l="l" r="r" t="t"/>
              <a:pathLst>
                <a:path extrusionOk="0" h="5240" w="3311">
                  <a:moveTo>
                    <a:pt x="548" y="0"/>
                  </a:moveTo>
                  <a:lnTo>
                    <a:pt x="1" y="2620"/>
                  </a:lnTo>
                  <a:lnTo>
                    <a:pt x="1203" y="3001"/>
                  </a:lnTo>
                  <a:lnTo>
                    <a:pt x="525" y="5239"/>
                  </a:lnTo>
                  <a:lnTo>
                    <a:pt x="3311" y="2525"/>
                  </a:lnTo>
                  <a:lnTo>
                    <a:pt x="1620" y="1798"/>
                  </a:lnTo>
                  <a:lnTo>
                    <a:pt x="2418" y="524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"/>
            <p:cNvSpPr/>
            <p:nvPr/>
          </p:nvSpPr>
          <p:spPr>
            <a:xfrm>
              <a:off x="7942961" y="1836466"/>
              <a:ext cx="196528" cy="208419"/>
            </a:xfrm>
            <a:custGeom>
              <a:rect b="b" l="l" r="r" t="t"/>
              <a:pathLst>
                <a:path extrusionOk="0" h="4382" w="4132">
                  <a:moveTo>
                    <a:pt x="0" y="0"/>
                  </a:moveTo>
                  <a:lnTo>
                    <a:pt x="441" y="3870"/>
                  </a:lnTo>
                  <a:lnTo>
                    <a:pt x="2048" y="2977"/>
                  </a:lnTo>
                  <a:lnTo>
                    <a:pt x="2572" y="4382"/>
                  </a:lnTo>
                  <a:lnTo>
                    <a:pt x="4132" y="3227"/>
                  </a:lnTo>
                  <a:lnTo>
                    <a:pt x="2393" y="1191"/>
                  </a:lnTo>
                  <a:lnTo>
                    <a:pt x="1346" y="1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"/>
            <p:cNvSpPr/>
            <p:nvPr/>
          </p:nvSpPr>
          <p:spPr>
            <a:xfrm>
              <a:off x="7210747" y="1151240"/>
              <a:ext cx="207848" cy="197670"/>
            </a:xfrm>
            <a:custGeom>
              <a:rect b="b" l="l" r="r" t="t"/>
              <a:pathLst>
                <a:path extrusionOk="0" h="4156" w="4370">
                  <a:moveTo>
                    <a:pt x="1167" y="1"/>
                  </a:moveTo>
                  <a:lnTo>
                    <a:pt x="0" y="1560"/>
                  </a:lnTo>
                  <a:lnTo>
                    <a:pt x="1405" y="2084"/>
                  </a:lnTo>
                  <a:lnTo>
                    <a:pt x="500" y="3691"/>
                  </a:lnTo>
                  <a:lnTo>
                    <a:pt x="4370" y="4156"/>
                  </a:lnTo>
                  <a:lnTo>
                    <a:pt x="2465" y="2799"/>
                  </a:lnTo>
                  <a:lnTo>
                    <a:pt x="3191" y="1763"/>
                  </a:lnTo>
                  <a:lnTo>
                    <a:pt x="1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"/>
            <p:cNvSpPr/>
            <p:nvPr/>
          </p:nvSpPr>
          <p:spPr>
            <a:xfrm>
              <a:off x="4984853" y="3348664"/>
              <a:ext cx="307206" cy="396053"/>
            </a:xfrm>
            <a:custGeom>
              <a:rect b="b" l="l" r="r" t="t"/>
              <a:pathLst>
                <a:path extrusionOk="0" h="8327" w="6459">
                  <a:moveTo>
                    <a:pt x="3031" y="1"/>
                  </a:moveTo>
                  <a:cubicBezTo>
                    <a:pt x="3019" y="1"/>
                    <a:pt x="3006" y="2"/>
                    <a:pt x="2994" y="4"/>
                  </a:cubicBezTo>
                  <a:cubicBezTo>
                    <a:pt x="2601" y="100"/>
                    <a:pt x="3018" y="2100"/>
                    <a:pt x="3744" y="3350"/>
                  </a:cubicBezTo>
                  <a:cubicBezTo>
                    <a:pt x="3744" y="3350"/>
                    <a:pt x="2792" y="2326"/>
                    <a:pt x="2446" y="1588"/>
                  </a:cubicBezTo>
                  <a:cubicBezTo>
                    <a:pt x="2166" y="958"/>
                    <a:pt x="1878" y="555"/>
                    <a:pt x="1637" y="555"/>
                  </a:cubicBezTo>
                  <a:cubicBezTo>
                    <a:pt x="1592" y="555"/>
                    <a:pt x="1548" y="569"/>
                    <a:pt x="1506" y="600"/>
                  </a:cubicBezTo>
                  <a:cubicBezTo>
                    <a:pt x="1193" y="834"/>
                    <a:pt x="1782" y="2621"/>
                    <a:pt x="2741" y="3745"/>
                  </a:cubicBezTo>
                  <a:lnTo>
                    <a:pt x="2741" y="3745"/>
                  </a:lnTo>
                  <a:lnTo>
                    <a:pt x="1577" y="2469"/>
                  </a:lnTo>
                  <a:cubicBezTo>
                    <a:pt x="1220" y="2070"/>
                    <a:pt x="928" y="1420"/>
                    <a:pt x="610" y="1420"/>
                  </a:cubicBezTo>
                  <a:cubicBezTo>
                    <a:pt x="568" y="1420"/>
                    <a:pt x="525" y="1432"/>
                    <a:pt x="482" y="1457"/>
                  </a:cubicBezTo>
                  <a:cubicBezTo>
                    <a:pt x="1" y="1737"/>
                    <a:pt x="1043" y="3329"/>
                    <a:pt x="2030" y="4508"/>
                  </a:cubicBezTo>
                  <a:lnTo>
                    <a:pt x="2030" y="4508"/>
                  </a:lnTo>
                  <a:cubicBezTo>
                    <a:pt x="1872" y="4331"/>
                    <a:pt x="1707" y="4162"/>
                    <a:pt x="1530" y="3993"/>
                  </a:cubicBezTo>
                  <a:cubicBezTo>
                    <a:pt x="1330" y="3832"/>
                    <a:pt x="904" y="3474"/>
                    <a:pt x="625" y="3474"/>
                  </a:cubicBezTo>
                  <a:cubicBezTo>
                    <a:pt x="554" y="3474"/>
                    <a:pt x="492" y="3497"/>
                    <a:pt x="446" y="3553"/>
                  </a:cubicBezTo>
                  <a:cubicBezTo>
                    <a:pt x="208" y="3814"/>
                    <a:pt x="1387" y="5065"/>
                    <a:pt x="1744" y="5458"/>
                  </a:cubicBezTo>
                  <a:cubicBezTo>
                    <a:pt x="1744" y="5458"/>
                    <a:pt x="2411" y="7243"/>
                    <a:pt x="3446" y="8327"/>
                  </a:cubicBezTo>
                  <a:cubicBezTo>
                    <a:pt x="3446" y="8327"/>
                    <a:pt x="6459" y="6184"/>
                    <a:pt x="5328" y="3672"/>
                  </a:cubicBezTo>
                  <a:cubicBezTo>
                    <a:pt x="5328" y="3672"/>
                    <a:pt x="4351" y="2421"/>
                    <a:pt x="4078" y="1814"/>
                  </a:cubicBezTo>
                  <a:cubicBezTo>
                    <a:pt x="3824" y="1226"/>
                    <a:pt x="3413" y="1"/>
                    <a:pt x="3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"/>
            <p:cNvSpPr/>
            <p:nvPr/>
          </p:nvSpPr>
          <p:spPr>
            <a:xfrm>
              <a:off x="5079121" y="3497771"/>
              <a:ext cx="105351" cy="90654"/>
            </a:xfrm>
            <a:custGeom>
              <a:rect b="b" l="l" r="r" t="t"/>
              <a:pathLst>
                <a:path extrusionOk="0" fill="none" h="1906" w="2215">
                  <a:moveTo>
                    <a:pt x="2215" y="1"/>
                  </a:moveTo>
                  <a:cubicBezTo>
                    <a:pt x="2215" y="1"/>
                    <a:pt x="1143" y="322"/>
                    <a:pt x="0" y="1906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"/>
            <p:cNvSpPr/>
            <p:nvPr/>
          </p:nvSpPr>
          <p:spPr>
            <a:xfrm>
              <a:off x="4983379" y="3344906"/>
              <a:ext cx="254887" cy="263354"/>
            </a:xfrm>
            <a:custGeom>
              <a:rect b="b" l="l" r="r" t="t"/>
              <a:pathLst>
                <a:path extrusionOk="0" fill="none" h="5537" w="5359">
                  <a:moveTo>
                    <a:pt x="5359" y="3751"/>
                  </a:moveTo>
                  <a:cubicBezTo>
                    <a:pt x="5359" y="3751"/>
                    <a:pt x="4382" y="2500"/>
                    <a:pt x="4109" y="1893"/>
                  </a:cubicBezTo>
                  <a:cubicBezTo>
                    <a:pt x="3847" y="1286"/>
                    <a:pt x="3418" y="0"/>
                    <a:pt x="3025" y="83"/>
                  </a:cubicBezTo>
                  <a:cubicBezTo>
                    <a:pt x="2632" y="179"/>
                    <a:pt x="3049" y="2179"/>
                    <a:pt x="3775" y="3429"/>
                  </a:cubicBezTo>
                  <a:cubicBezTo>
                    <a:pt x="3775" y="3429"/>
                    <a:pt x="2823" y="2405"/>
                    <a:pt x="2477" y="1667"/>
                  </a:cubicBezTo>
                  <a:cubicBezTo>
                    <a:pt x="2144" y="917"/>
                    <a:pt x="1799" y="488"/>
                    <a:pt x="1537" y="679"/>
                  </a:cubicBezTo>
                  <a:cubicBezTo>
                    <a:pt x="1203" y="929"/>
                    <a:pt x="1894" y="2941"/>
                    <a:pt x="2966" y="4036"/>
                  </a:cubicBezTo>
                  <a:lnTo>
                    <a:pt x="1608" y="2548"/>
                  </a:lnTo>
                  <a:cubicBezTo>
                    <a:pt x="1203" y="2096"/>
                    <a:pt x="882" y="1322"/>
                    <a:pt x="513" y="1536"/>
                  </a:cubicBezTo>
                  <a:cubicBezTo>
                    <a:pt x="1" y="1834"/>
                    <a:pt x="1215" y="3620"/>
                    <a:pt x="2251" y="4810"/>
                  </a:cubicBezTo>
                  <a:cubicBezTo>
                    <a:pt x="2037" y="4548"/>
                    <a:pt x="1811" y="4310"/>
                    <a:pt x="1561" y="4072"/>
                  </a:cubicBezTo>
                  <a:cubicBezTo>
                    <a:pt x="1311" y="3870"/>
                    <a:pt x="703" y="3358"/>
                    <a:pt x="477" y="3632"/>
                  </a:cubicBezTo>
                  <a:cubicBezTo>
                    <a:pt x="239" y="3893"/>
                    <a:pt x="1418" y="5144"/>
                    <a:pt x="1775" y="5537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"/>
            <p:cNvSpPr/>
            <p:nvPr/>
          </p:nvSpPr>
          <p:spPr>
            <a:xfrm>
              <a:off x="5148751" y="3432611"/>
              <a:ext cx="142164" cy="312105"/>
            </a:xfrm>
            <a:custGeom>
              <a:rect b="b" l="l" r="r" t="t"/>
              <a:pathLst>
                <a:path extrusionOk="0" h="6562" w="2989">
                  <a:moveTo>
                    <a:pt x="2130" y="0"/>
                  </a:moveTo>
                  <a:cubicBezTo>
                    <a:pt x="1759" y="0"/>
                    <a:pt x="1421" y="755"/>
                    <a:pt x="1596" y="1919"/>
                  </a:cubicBezTo>
                  <a:cubicBezTo>
                    <a:pt x="1596" y="1919"/>
                    <a:pt x="96" y="2466"/>
                    <a:pt x="298" y="4121"/>
                  </a:cubicBezTo>
                  <a:lnTo>
                    <a:pt x="0" y="6562"/>
                  </a:lnTo>
                  <a:lnTo>
                    <a:pt x="0" y="6562"/>
                  </a:lnTo>
                  <a:lnTo>
                    <a:pt x="2144" y="5205"/>
                  </a:lnTo>
                  <a:lnTo>
                    <a:pt x="2989" y="3716"/>
                  </a:lnTo>
                  <a:cubicBezTo>
                    <a:pt x="2989" y="3716"/>
                    <a:pt x="2513" y="2490"/>
                    <a:pt x="2453" y="1668"/>
                  </a:cubicBezTo>
                  <a:cubicBezTo>
                    <a:pt x="2406" y="847"/>
                    <a:pt x="2548" y="25"/>
                    <a:pt x="2156" y="2"/>
                  </a:cubicBezTo>
                  <a:cubicBezTo>
                    <a:pt x="2147" y="1"/>
                    <a:pt x="2138" y="0"/>
                    <a:pt x="21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"/>
            <p:cNvSpPr/>
            <p:nvPr/>
          </p:nvSpPr>
          <p:spPr>
            <a:xfrm>
              <a:off x="5153270" y="3430946"/>
              <a:ext cx="116718" cy="197717"/>
            </a:xfrm>
            <a:custGeom>
              <a:rect b="b" l="l" r="r" t="t"/>
              <a:pathLst>
                <a:path extrusionOk="0" fill="none" h="4157" w="2454">
                  <a:moveTo>
                    <a:pt x="2358" y="1703"/>
                  </a:moveTo>
                  <a:cubicBezTo>
                    <a:pt x="2311" y="882"/>
                    <a:pt x="2453" y="60"/>
                    <a:pt x="2061" y="37"/>
                  </a:cubicBezTo>
                  <a:cubicBezTo>
                    <a:pt x="1680" y="1"/>
                    <a:pt x="1322" y="751"/>
                    <a:pt x="1501" y="1954"/>
                  </a:cubicBezTo>
                  <a:cubicBezTo>
                    <a:pt x="1501" y="1954"/>
                    <a:pt x="1" y="2501"/>
                    <a:pt x="203" y="4156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"/>
            <p:cNvSpPr/>
            <p:nvPr/>
          </p:nvSpPr>
          <p:spPr>
            <a:xfrm>
              <a:off x="7842555" y="3409828"/>
              <a:ext cx="258502" cy="396053"/>
            </a:xfrm>
            <a:custGeom>
              <a:rect b="b" l="l" r="r" t="t"/>
              <a:pathLst>
                <a:path extrusionOk="0" h="8327" w="5435">
                  <a:moveTo>
                    <a:pt x="2406" y="0"/>
                  </a:moveTo>
                  <a:cubicBezTo>
                    <a:pt x="2033" y="0"/>
                    <a:pt x="1612" y="1226"/>
                    <a:pt x="1358" y="1814"/>
                  </a:cubicBezTo>
                  <a:cubicBezTo>
                    <a:pt x="1096" y="2433"/>
                    <a:pt x="1" y="3886"/>
                    <a:pt x="1" y="3886"/>
                  </a:cubicBezTo>
                  <a:lnTo>
                    <a:pt x="1989" y="8327"/>
                  </a:lnTo>
                  <a:cubicBezTo>
                    <a:pt x="3025" y="7255"/>
                    <a:pt x="3691" y="5457"/>
                    <a:pt x="3691" y="5457"/>
                  </a:cubicBezTo>
                  <a:cubicBezTo>
                    <a:pt x="4049" y="5065"/>
                    <a:pt x="5227" y="3826"/>
                    <a:pt x="4989" y="3552"/>
                  </a:cubicBezTo>
                  <a:cubicBezTo>
                    <a:pt x="4943" y="3497"/>
                    <a:pt x="4882" y="3474"/>
                    <a:pt x="4811" y="3474"/>
                  </a:cubicBezTo>
                  <a:cubicBezTo>
                    <a:pt x="4531" y="3474"/>
                    <a:pt x="4105" y="3832"/>
                    <a:pt x="3906" y="3993"/>
                  </a:cubicBezTo>
                  <a:cubicBezTo>
                    <a:pt x="3729" y="4161"/>
                    <a:pt x="3564" y="4329"/>
                    <a:pt x="3407" y="4506"/>
                  </a:cubicBezTo>
                  <a:lnTo>
                    <a:pt x="3407" y="4506"/>
                  </a:lnTo>
                  <a:cubicBezTo>
                    <a:pt x="4394" y="3328"/>
                    <a:pt x="5434" y="1747"/>
                    <a:pt x="4954" y="1457"/>
                  </a:cubicBezTo>
                  <a:cubicBezTo>
                    <a:pt x="4911" y="1432"/>
                    <a:pt x="4868" y="1421"/>
                    <a:pt x="4827" y="1421"/>
                  </a:cubicBezTo>
                  <a:cubicBezTo>
                    <a:pt x="4509" y="1421"/>
                    <a:pt x="4216" y="2080"/>
                    <a:pt x="3858" y="2469"/>
                  </a:cubicBezTo>
                  <a:lnTo>
                    <a:pt x="2692" y="3747"/>
                  </a:lnTo>
                  <a:lnTo>
                    <a:pt x="2692" y="3747"/>
                  </a:lnTo>
                  <a:cubicBezTo>
                    <a:pt x="3653" y="2622"/>
                    <a:pt x="4243" y="823"/>
                    <a:pt x="3930" y="600"/>
                  </a:cubicBezTo>
                  <a:cubicBezTo>
                    <a:pt x="3888" y="569"/>
                    <a:pt x="3844" y="555"/>
                    <a:pt x="3799" y="555"/>
                  </a:cubicBezTo>
                  <a:cubicBezTo>
                    <a:pt x="3561" y="555"/>
                    <a:pt x="3279" y="958"/>
                    <a:pt x="2989" y="1588"/>
                  </a:cubicBezTo>
                  <a:cubicBezTo>
                    <a:pt x="2644" y="2326"/>
                    <a:pt x="1703" y="3350"/>
                    <a:pt x="1703" y="3350"/>
                  </a:cubicBezTo>
                  <a:cubicBezTo>
                    <a:pt x="2417" y="2100"/>
                    <a:pt x="2834" y="100"/>
                    <a:pt x="2441" y="4"/>
                  </a:cubicBezTo>
                  <a:cubicBezTo>
                    <a:pt x="2429" y="2"/>
                    <a:pt x="2417" y="0"/>
                    <a:pt x="2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"/>
            <p:cNvSpPr/>
            <p:nvPr/>
          </p:nvSpPr>
          <p:spPr>
            <a:xfrm>
              <a:off x="7900866" y="3558935"/>
              <a:ext cx="105969" cy="90654"/>
            </a:xfrm>
            <a:custGeom>
              <a:rect b="b" l="l" r="r" t="t"/>
              <a:pathLst>
                <a:path extrusionOk="0" fill="none" h="1906" w="2228">
                  <a:moveTo>
                    <a:pt x="1" y="1"/>
                  </a:moveTo>
                  <a:cubicBezTo>
                    <a:pt x="1" y="1"/>
                    <a:pt x="1084" y="322"/>
                    <a:pt x="2227" y="1906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"/>
            <p:cNvSpPr/>
            <p:nvPr/>
          </p:nvSpPr>
          <p:spPr>
            <a:xfrm>
              <a:off x="7842555" y="3406071"/>
              <a:ext cx="259977" cy="263354"/>
            </a:xfrm>
            <a:custGeom>
              <a:rect b="b" l="l" r="r" t="t"/>
              <a:pathLst>
                <a:path extrusionOk="0" fill="none" h="5537" w="5466">
                  <a:moveTo>
                    <a:pt x="3691" y="5536"/>
                  </a:moveTo>
                  <a:cubicBezTo>
                    <a:pt x="4049" y="5144"/>
                    <a:pt x="5227" y="3905"/>
                    <a:pt x="4989" y="3631"/>
                  </a:cubicBezTo>
                  <a:cubicBezTo>
                    <a:pt x="4763" y="3358"/>
                    <a:pt x="4156" y="3870"/>
                    <a:pt x="3906" y="4072"/>
                  </a:cubicBezTo>
                  <a:cubicBezTo>
                    <a:pt x="3656" y="4310"/>
                    <a:pt x="3430" y="4548"/>
                    <a:pt x="3215" y="4810"/>
                  </a:cubicBezTo>
                  <a:cubicBezTo>
                    <a:pt x="4251" y="3620"/>
                    <a:pt x="5465" y="1845"/>
                    <a:pt x="4954" y="1536"/>
                  </a:cubicBezTo>
                  <a:cubicBezTo>
                    <a:pt x="4584" y="1322"/>
                    <a:pt x="4263" y="2107"/>
                    <a:pt x="3858" y="2548"/>
                  </a:cubicBezTo>
                  <a:lnTo>
                    <a:pt x="2501" y="4036"/>
                  </a:lnTo>
                  <a:cubicBezTo>
                    <a:pt x="3572" y="2941"/>
                    <a:pt x="4263" y="929"/>
                    <a:pt x="3930" y="679"/>
                  </a:cubicBezTo>
                  <a:cubicBezTo>
                    <a:pt x="3668" y="488"/>
                    <a:pt x="3334" y="917"/>
                    <a:pt x="2989" y="1667"/>
                  </a:cubicBezTo>
                  <a:cubicBezTo>
                    <a:pt x="2644" y="2405"/>
                    <a:pt x="1703" y="3441"/>
                    <a:pt x="1703" y="3441"/>
                  </a:cubicBezTo>
                  <a:cubicBezTo>
                    <a:pt x="2417" y="2179"/>
                    <a:pt x="2834" y="179"/>
                    <a:pt x="2441" y="83"/>
                  </a:cubicBezTo>
                  <a:cubicBezTo>
                    <a:pt x="2060" y="0"/>
                    <a:pt x="1620" y="1286"/>
                    <a:pt x="1358" y="1905"/>
                  </a:cubicBezTo>
                  <a:cubicBezTo>
                    <a:pt x="1096" y="2512"/>
                    <a:pt x="1" y="3965"/>
                    <a:pt x="1" y="3965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"/>
            <p:cNvSpPr/>
            <p:nvPr/>
          </p:nvSpPr>
          <p:spPr>
            <a:xfrm>
              <a:off x="7794994" y="3493252"/>
              <a:ext cx="161998" cy="312628"/>
            </a:xfrm>
            <a:custGeom>
              <a:rect b="b" l="l" r="r" t="t"/>
              <a:pathLst>
                <a:path extrusionOk="0" h="6573" w="3406">
                  <a:moveTo>
                    <a:pt x="840" y="0"/>
                  </a:moveTo>
                  <a:cubicBezTo>
                    <a:pt x="834" y="0"/>
                    <a:pt x="828" y="0"/>
                    <a:pt x="822" y="1"/>
                  </a:cubicBezTo>
                  <a:cubicBezTo>
                    <a:pt x="441" y="36"/>
                    <a:pt x="572" y="858"/>
                    <a:pt x="524" y="1679"/>
                  </a:cubicBezTo>
                  <a:cubicBezTo>
                    <a:pt x="477" y="2501"/>
                    <a:pt x="0" y="3727"/>
                    <a:pt x="0" y="3727"/>
                  </a:cubicBezTo>
                  <a:lnTo>
                    <a:pt x="846" y="5204"/>
                  </a:lnTo>
                  <a:lnTo>
                    <a:pt x="2989" y="6573"/>
                  </a:lnTo>
                  <a:cubicBezTo>
                    <a:pt x="3406" y="5549"/>
                    <a:pt x="2679" y="4132"/>
                    <a:pt x="2691" y="4132"/>
                  </a:cubicBezTo>
                  <a:cubicBezTo>
                    <a:pt x="2894" y="2477"/>
                    <a:pt x="1393" y="1929"/>
                    <a:pt x="1393" y="1929"/>
                  </a:cubicBezTo>
                  <a:cubicBezTo>
                    <a:pt x="1569" y="745"/>
                    <a:pt x="1226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"/>
            <p:cNvSpPr/>
            <p:nvPr/>
          </p:nvSpPr>
          <p:spPr>
            <a:xfrm>
              <a:off x="7815921" y="3492111"/>
              <a:ext cx="116718" cy="197717"/>
            </a:xfrm>
            <a:custGeom>
              <a:rect b="b" l="l" r="r" t="t"/>
              <a:pathLst>
                <a:path extrusionOk="0" fill="none" h="4157" w="2454">
                  <a:moveTo>
                    <a:pt x="84" y="1703"/>
                  </a:moveTo>
                  <a:cubicBezTo>
                    <a:pt x="132" y="882"/>
                    <a:pt x="1" y="60"/>
                    <a:pt x="382" y="25"/>
                  </a:cubicBezTo>
                  <a:cubicBezTo>
                    <a:pt x="775" y="1"/>
                    <a:pt x="1132" y="751"/>
                    <a:pt x="953" y="1953"/>
                  </a:cubicBezTo>
                  <a:cubicBezTo>
                    <a:pt x="953" y="1953"/>
                    <a:pt x="2454" y="2501"/>
                    <a:pt x="2251" y="4156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"/>
            <p:cNvSpPr/>
            <p:nvPr/>
          </p:nvSpPr>
          <p:spPr>
            <a:xfrm>
              <a:off x="5131772" y="3168546"/>
              <a:ext cx="2805427" cy="1444283"/>
            </a:xfrm>
            <a:custGeom>
              <a:rect b="b" l="l" r="r" t="t"/>
              <a:pathLst>
                <a:path extrusionOk="0" h="30366" w="58984">
                  <a:moveTo>
                    <a:pt x="25980" y="0"/>
                  </a:moveTo>
                  <a:cubicBezTo>
                    <a:pt x="24339" y="0"/>
                    <a:pt x="22544" y="223"/>
                    <a:pt x="21193" y="982"/>
                  </a:cubicBezTo>
                  <a:cubicBezTo>
                    <a:pt x="17931" y="2803"/>
                    <a:pt x="16467" y="6982"/>
                    <a:pt x="15550" y="10066"/>
                  </a:cubicBezTo>
                  <a:cubicBezTo>
                    <a:pt x="14695" y="12940"/>
                    <a:pt x="13417" y="15090"/>
                    <a:pt x="11657" y="15090"/>
                  </a:cubicBezTo>
                  <a:cubicBezTo>
                    <a:pt x="11529" y="15090"/>
                    <a:pt x="11397" y="15078"/>
                    <a:pt x="11264" y="15055"/>
                  </a:cubicBezTo>
                  <a:cubicBezTo>
                    <a:pt x="9311" y="14721"/>
                    <a:pt x="8085" y="12328"/>
                    <a:pt x="7251" y="11852"/>
                  </a:cubicBezTo>
                  <a:cubicBezTo>
                    <a:pt x="6418" y="11388"/>
                    <a:pt x="5072" y="10959"/>
                    <a:pt x="4001" y="10126"/>
                  </a:cubicBezTo>
                  <a:lnTo>
                    <a:pt x="3346" y="9268"/>
                  </a:lnTo>
                  <a:cubicBezTo>
                    <a:pt x="3346" y="9268"/>
                    <a:pt x="1358" y="9614"/>
                    <a:pt x="0" y="11697"/>
                  </a:cubicBezTo>
                  <a:lnTo>
                    <a:pt x="500" y="12531"/>
                  </a:lnTo>
                  <a:cubicBezTo>
                    <a:pt x="500" y="12531"/>
                    <a:pt x="1060" y="15948"/>
                    <a:pt x="2715" y="18198"/>
                  </a:cubicBezTo>
                  <a:cubicBezTo>
                    <a:pt x="4358" y="20448"/>
                    <a:pt x="6358" y="22544"/>
                    <a:pt x="10752" y="22746"/>
                  </a:cubicBezTo>
                  <a:cubicBezTo>
                    <a:pt x="10996" y="22757"/>
                    <a:pt x="11235" y="22762"/>
                    <a:pt x="11470" y="22762"/>
                  </a:cubicBezTo>
                  <a:cubicBezTo>
                    <a:pt x="16598" y="22762"/>
                    <a:pt x="19422" y="20321"/>
                    <a:pt x="20527" y="17543"/>
                  </a:cubicBezTo>
                  <a:lnTo>
                    <a:pt x="20527" y="17543"/>
                  </a:lnTo>
                  <a:lnTo>
                    <a:pt x="20253" y="29688"/>
                  </a:lnTo>
                  <a:cubicBezTo>
                    <a:pt x="22427" y="30139"/>
                    <a:pt x="24638" y="30365"/>
                    <a:pt x="26856" y="30365"/>
                  </a:cubicBezTo>
                  <a:cubicBezTo>
                    <a:pt x="27734" y="30365"/>
                    <a:pt x="28614" y="30330"/>
                    <a:pt x="29492" y="30259"/>
                  </a:cubicBezTo>
                  <a:cubicBezTo>
                    <a:pt x="33112" y="29985"/>
                    <a:pt x="36707" y="29390"/>
                    <a:pt x="40220" y="28497"/>
                  </a:cubicBezTo>
                  <a:lnTo>
                    <a:pt x="40017" y="19091"/>
                  </a:lnTo>
                  <a:lnTo>
                    <a:pt x="40017" y="19091"/>
                  </a:lnTo>
                  <a:cubicBezTo>
                    <a:pt x="41550" y="21269"/>
                    <a:pt x="44020" y="23325"/>
                    <a:pt x="47891" y="23325"/>
                  </a:cubicBezTo>
                  <a:cubicBezTo>
                    <a:pt x="48019" y="23325"/>
                    <a:pt x="48149" y="23322"/>
                    <a:pt x="48280" y="23318"/>
                  </a:cubicBezTo>
                  <a:cubicBezTo>
                    <a:pt x="56865" y="23020"/>
                    <a:pt x="58555" y="14090"/>
                    <a:pt x="58555" y="14090"/>
                  </a:cubicBezTo>
                  <a:lnTo>
                    <a:pt x="58984" y="13400"/>
                  </a:lnTo>
                  <a:cubicBezTo>
                    <a:pt x="57472" y="11185"/>
                    <a:pt x="55983" y="10554"/>
                    <a:pt x="55983" y="10554"/>
                  </a:cubicBezTo>
                  <a:lnTo>
                    <a:pt x="55436" y="11233"/>
                  </a:lnTo>
                  <a:cubicBezTo>
                    <a:pt x="55313" y="11216"/>
                    <a:pt x="55194" y="11208"/>
                    <a:pt x="55078" y="11208"/>
                  </a:cubicBezTo>
                  <a:cubicBezTo>
                    <a:pt x="53522" y="11208"/>
                    <a:pt x="52491" y="12643"/>
                    <a:pt x="51161" y="14150"/>
                  </a:cubicBezTo>
                  <a:cubicBezTo>
                    <a:pt x="50604" y="14777"/>
                    <a:pt x="49909" y="15052"/>
                    <a:pt x="49232" y="15052"/>
                  </a:cubicBezTo>
                  <a:cubicBezTo>
                    <a:pt x="48160" y="15052"/>
                    <a:pt x="47133" y="14361"/>
                    <a:pt x="46768" y="13281"/>
                  </a:cubicBezTo>
                  <a:cubicBezTo>
                    <a:pt x="46173" y="11531"/>
                    <a:pt x="44994" y="6959"/>
                    <a:pt x="41172" y="2887"/>
                  </a:cubicBezTo>
                  <a:cubicBezTo>
                    <a:pt x="39050" y="626"/>
                    <a:pt x="35937" y="123"/>
                    <a:pt x="33588" y="123"/>
                  </a:cubicBezTo>
                  <a:cubicBezTo>
                    <a:pt x="31706" y="123"/>
                    <a:pt x="30314" y="446"/>
                    <a:pt x="30314" y="446"/>
                  </a:cubicBezTo>
                  <a:cubicBezTo>
                    <a:pt x="30314" y="446"/>
                    <a:pt x="28302" y="0"/>
                    <a:pt x="259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"/>
            <p:cNvSpPr/>
            <p:nvPr/>
          </p:nvSpPr>
          <p:spPr>
            <a:xfrm>
              <a:off x="7032198" y="3901002"/>
              <a:ext cx="867064" cy="376933"/>
            </a:xfrm>
            <a:custGeom>
              <a:rect b="b" l="l" r="r" t="t"/>
              <a:pathLst>
                <a:path extrusionOk="0" h="7925" w="18230">
                  <a:moveTo>
                    <a:pt x="18229" y="0"/>
                  </a:moveTo>
                  <a:cubicBezTo>
                    <a:pt x="17217" y="1703"/>
                    <a:pt x="14669" y="5072"/>
                    <a:pt x="9847" y="5870"/>
                  </a:cubicBezTo>
                  <a:cubicBezTo>
                    <a:pt x="9323" y="5956"/>
                    <a:pt x="8819" y="5996"/>
                    <a:pt x="8336" y="5996"/>
                  </a:cubicBezTo>
                  <a:cubicBezTo>
                    <a:pt x="2810" y="5996"/>
                    <a:pt x="1" y="810"/>
                    <a:pt x="1" y="810"/>
                  </a:cubicBezTo>
                  <a:lnTo>
                    <a:pt x="1" y="810"/>
                  </a:lnTo>
                  <a:lnTo>
                    <a:pt x="60" y="3691"/>
                  </a:lnTo>
                  <a:cubicBezTo>
                    <a:pt x="1593" y="5869"/>
                    <a:pt x="4063" y="7925"/>
                    <a:pt x="7934" y="7925"/>
                  </a:cubicBezTo>
                  <a:cubicBezTo>
                    <a:pt x="8062" y="7925"/>
                    <a:pt x="8192" y="7922"/>
                    <a:pt x="8323" y="7918"/>
                  </a:cubicBezTo>
                  <a:cubicBezTo>
                    <a:pt x="14836" y="7691"/>
                    <a:pt x="17372" y="2500"/>
                    <a:pt x="18229" y="0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"/>
            <p:cNvSpPr/>
            <p:nvPr/>
          </p:nvSpPr>
          <p:spPr>
            <a:xfrm>
              <a:off x="5182710" y="3871513"/>
              <a:ext cx="927659" cy="379644"/>
            </a:xfrm>
            <a:custGeom>
              <a:rect b="b" l="l" r="r" t="t"/>
              <a:pathLst>
                <a:path extrusionOk="0" h="7982" w="19504">
                  <a:moveTo>
                    <a:pt x="1" y="1"/>
                  </a:moveTo>
                  <a:lnTo>
                    <a:pt x="1" y="1"/>
                  </a:lnTo>
                  <a:cubicBezTo>
                    <a:pt x="358" y="1096"/>
                    <a:pt x="882" y="2370"/>
                    <a:pt x="1644" y="3418"/>
                  </a:cubicBezTo>
                  <a:cubicBezTo>
                    <a:pt x="3287" y="5668"/>
                    <a:pt x="5287" y="7764"/>
                    <a:pt x="9681" y="7966"/>
                  </a:cubicBezTo>
                  <a:cubicBezTo>
                    <a:pt x="9925" y="7977"/>
                    <a:pt x="10164" y="7982"/>
                    <a:pt x="10399" y="7982"/>
                  </a:cubicBezTo>
                  <a:cubicBezTo>
                    <a:pt x="15526" y="7982"/>
                    <a:pt x="18340" y="5541"/>
                    <a:pt x="19456" y="2763"/>
                  </a:cubicBezTo>
                  <a:lnTo>
                    <a:pt x="19503" y="406"/>
                  </a:lnTo>
                  <a:lnTo>
                    <a:pt x="19503" y="406"/>
                  </a:lnTo>
                  <a:cubicBezTo>
                    <a:pt x="19503" y="406"/>
                    <a:pt x="16062" y="5871"/>
                    <a:pt x="9633" y="6490"/>
                  </a:cubicBezTo>
                  <a:cubicBezTo>
                    <a:pt x="9421" y="6510"/>
                    <a:pt x="9212" y="6519"/>
                    <a:pt x="9005" y="6519"/>
                  </a:cubicBezTo>
                  <a:cubicBezTo>
                    <a:pt x="4738" y="6519"/>
                    <a:pt x="1568" y="2442"/>
                    <a:pt x="1" y="1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"/>
            <p:cNvSpPr/>
            <p:nvPr/>
          </p:nvSpPr>
          <p:spPr>
            <a:xfrm>
              <a:off x="5170820" y="3662002"/>
              <a:ext cx="135410" cy="93508"/>
            </a:xfrm>
            <a:custGeom>
              <a:rect b="b" l="l" r="r" t="t"/>
              <a:pathLst>
                <a:path extrusionOk="0" fill="none" h="1966" w="2847">
                  <a:moveTo>
                    <a:pt x="1" y="1965"/>
                  </a:moveTo>
                  <a:cubicBezTo>
                    <a:pt x="1096" y="1572"/>
                    <a:pt x="2084" y="894"/>
                    <a:pt x="2846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"/>
            <p:cNvSpPr/>
            <p:nvPr/>
          </p:nvSpPr>
          <p:spPr>
            <a:xfrm>
              <a:off x="7775160" y="3711847"/>
              <a:ext cx="125755" cy="117242"/>
            </a:xfrm>
            <a:custGeom>
              <a:rect b="b" l="l" r="r" t="t"/>
              <a:pathLst>
                <a:path extrusionOk="0" fill="none" h="2465" w="2644">
                  <a:moveTo>
                    <a:pt x="1" y="0"/>
                  </a:moveTo>
                  <a:cubicBezTo>
                    <a:pt x="1" y="0"/>
                    <a:pt x="1489" y="1751"/>
                    <a:pt x="2644" y="2465"/>
                  </a:cubicBezTo>
                </a:path>
              </a:pathLst>
            </a:custGeom>
            <a:noFill/>
            <a:ln cap="rnd" cmpd="sng" w="9525">
              <a:solidFill>
                <a:srgbClr val="2C2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"/>
            <p:cNvSpPr/>
            <p:nvPr/>
          </p:nvSpPr>
          <p:spPr>
            <a:xfrm>
              <a:off x="6298890" y="3787709"/>
              <a:ext cx="480809" cy="309822"/>
            </a:xfrm>
            <a:custGeom>
              <a:rect b="b" l="l" r="r" t="t"/>
              <a:pathLst>
                <a:path extrusionOk="0" fill="none" h="6514" w="10109">
                  <a:moveTo>
                    <a:pt x="0" y="1"/>
                  </a:moveTo>
                  <a:cubicBezTo>
                    <a:pt x="0" y="1"/>
                    <a:pt x="4882" y="2323"/>
                    <a:pt x="10108" y="870"/>
                  </a:cubicBezTo>
                  <a:cubicBezTo>
                    <a:pt x="10108" y="870"/>
                    <a:pt x="8692" y="3644"/>
                    <a:pt x="4703" y="651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"/>
            <p:cNvSpPr/>
            <p:nvPr/>
          </p:nvSpPr>
          <p:spPr>
            <a:xfrm>
              <a:off x="6528233" y="3881739"/>
              <a:ext cx="271297" cy="463829"/>
            </a:xfrm>
            <a:custGeom>
              <a:rect b="b" l="l" r="r" t="t"/>
              <a:pathLst>
                <a:path extrusionOk="0" fill="none" h="9752" w="5704">
                  <a:moveTo>
                    <a:pt x="0" y="9751"/>
                  </a:moveTo>
                  <a:cubicBezTo>
                    <a:pt x="0" y="9751"/>
                    <a:pt x="2858" y="5120"/>
                    <a:pt x="3762" y="3024"/>
                  </a:cubicBezTo>
                  <a:cubicBezTo>
                    <a:pt x="4655" y="929"/>
                    <a:pt x="4965" y="24"/>
                    <a:pt x="5703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"/>
            <p:cNvSpPr/>
            <p:nvPr/>
          </p:nvSpPr>
          <p:spPr>
            <a:xfrm>
              <a:off x="7026538" y="3670516"/>
              <a:ext cx="17027" cy="792296"/>
            </a:xfrm>
            <a:custGeom>
              <a:rect b="b" l="l" r="r" t="t"/>
              <a:pathLst>
                <a:path extrusionOk="0" fill="none" h="16658" w="358">
                  <a:moveTo>
                    <a:pt x="358" y="16657"/>
                  </a:moveTo>
                  <a:lnTo>
                    <a:pt x="179" y="8525"/>
                  </a:ln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"/>
            <p:cNvSpPr/>
            <p:nvPr/>
          </p:nvSpPr>
          <p:spPr>
            <a:xfrm>
              <a:off x="6096705" y="3642740"/>
              <a:ext cx="19310" cy="861975"/>
            </a:xfrm>
            <a:custGeom>
              <a:rect b="b" l="l" r="r" t="t"/>
              <a:pathLst>
                <a:path extrusionOk="0" fill="none" h="18123" w="406">
                  <a:moveTo>
                    <a:pt x="1" y="18122"/>
                  </a:moveTo>
                  <a:lnTo>
                    <a:pt x="239" y="7573"/>
                  </a:lnTo>
                  <a:lnTo>
                    <a:pt x="4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"/>
            <p:cNvSpPr/>
            <p:nvPr/>
          </p:nvSpPr>
          <p:spPr>
            <a:xfrm>
              <a:off x="7035051" y="3838695"/>
              <a:ext cx="881761" cy="445708"/>
            </a:xfrm>
            <a:custGeom>
              <a:rect b="b" l="l" r="r" t="t"/>
              <a:pathLst>
                <a:path extrusionOk="0" fill="none" h="9371" w="18539">
                  <a:moveTo>
                    <a:pt x="0" y="5001"/>
                  </a:moveTo>
                  <a:cubicBezTo>
                    <a:pt x="1584" y="7251"/>
                    <a:pt x="4167" y="9371"/>
                    <a:pt x="8263" y="9228"/>
                  </a:cubicBezTo>
                  <a:cubicBezTo>
                    <a:pt x="16848" y="8930"/>
                    <a:pt x="18538" y="0"/>
                    <a:pt x="1853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"/>
            <p:cNvSpPr/>
            <p:nvPr/>
          </p:nvSpPr>
          <p:spPr>
            <a:xfrm>
              <a:off x="5160071" y="3787709"/>
              <a:ext cx="948016" cy="474055"/>
            </a:xfrm>
            <a:custGeom>
              <a:rect b="b" l="l" r="r" t="t"/>
              <a:pathLst>
                <a:path extrusionOk="0" fill="none" h="9967" w="19932">
                  <a:moveTo>
                    <a:pt x="1" y="1"/>
                  </a:moveTo>
                  <a:cubicBezTo>
                    <a:pt x="227" y="1037"/>
                    <a:pt x="846" y="3454"/>
                    <a:pt x="2120" y="5180"/>
                  </a:cubicBezTo>
                  <a:cubicBezTo>
                    <a:pt x="3763" y="7430"/>
                    <a:pt x="5763" y="9526"/>
                    <a:pt x="10157" y="9728"/>
                  </a:cubicBezTo>
                  <a:cubicBezTo>
                    <a:pt x="15741" y="9966"/>
                    <a:pt x="18777" y="7430"/>
                    <a:pt x="19932" y="4525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"/>
            <p:cNvSpPr/>
            <p:nvPr/>
          </p:nvSpPr>
          <p:spPr>
            <a:xfrm>
              <a:off x="6431397" y="3056347"/>
              <a:ext cx="250892" cy="156623"/>
            </a:xfrm>
            <a:custGeom>
              <a:rect b="b" l="l" r="r" t="t"/>
              <a:pathLst>
                <a:path extrusionOk="0" h="3293" w="5275">
                  <a:moveTo>
                    <a:pt x="2768" y="1"/>
                  </a:moveTo>
                  <a:cubicBezTo>
                    <a:pt x="1716" y="1"/>
                    <a:pt x="640" y="117"/>
                    <a:pt x="429" y="340"/>
                  </a:cubicBezTo>
                  <a:cubicBezTo>
                    <a:pt x="0" y="793"/>
                    <a:pt x="286" y="2424"/>
                    <a:pt x="286" y="2424"/>
                  </a:cubicBezTo>
                  <a:cubicBezTo>
                    <a:pt x="1320" y="3078"/>
                    <a:pt x="2228" y="3293"/>
                    <a:pt x="2975" y="3293"/>
                  </a:cubicBezTo>
                  <a:cubicBezTo>
                    <a:pt x="4402" y="3293"/>
                    <a:pt x="5239" y="2507"/>
                    <a:pt x="5239" y="2507"/>
                  </a:cubicBezTo>
                  <a:cubicBezTo>
                    <a:pt x="5239" y="2507"/>
                    <a:pt x="5275" y="816"/>
                    <a:pt x="4953" y="340"/>
                  </a:cubicBezTo>
                  <a:cubicBezTo>
                    <a:pt x="4795" y="111"/>
                    <a:pt x="3792" y="1"/>
                    <a:pt x="2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"/>
            <p:cNvSpPr/>
            <p:nvPr/>
          </p:nvSpPr>
          <p:spPr>
            <a:xfrm>
              <a:off x="6440434" y="3056347"/>
              <a:ext cx="239049" cy="90464"/>
            </a:xfrm>
            <a:custGeom>
              <a:rect b="b" l="l" r="r" t="t"/>
              <a:pathLst>
                <a:path extrusionOk="0" h="1902" w="5026">
                  <a:moveTo>
                    <a:pt x="2582" y="1"/>
                  </a:moveTo>
                  <a:cubicBezTo>
                    <a:pt x="1532" y="1"/>
                    <a:pt x="456" y="117"/>
                    <a:pt x="239" y="340"/>
                  </a:cubicBezTo>
                  <a:cubicBezTo>
                    <a:pt x="24" y="566"/>
                    <a:pt x="1" y="1090"/>
                    <a:pt x="13" y="1555"/>
                  </a:cubicBezTo>
                  <a:cubicBezTo>
                    <a:pt x="621" y="1716"/>
                    <a:pt x="1559" y="1901"/>
                    <a:pt x="2633" y="1901"/>
                  </a:cubicBezTo>
                  <a:cubicBezTo>
                    <a:pt x="3386" y="1901"/>
                    <a:pt x="4205" y="1810"/>
                    <a:pt x="5025" y="1555"/>
                  </a:cubicBezTo>
                  <a:cubicBezTo>
                    <a:pt x="4989" y="1078"/>
                    <a:pt x="4918" y="566"/>
                    <a:pt x="4763" y="340"/>
                  </a:cubicBezTo>
                  <a:cubicBezTo>
                    <a:pt x="4605" y="111"/>
                    <a:pt x="3605" y="1"/>
                    <a:pt x="2582" y="1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"/>
            <p:cNvSpPr/>
            <p:nvPr/>
          </p:nvSpPr>
          <p:spPr>
            <a:xfrm>
              <a:off x="6457984" y="3179533"/>
              <a:ext cx="212414" cy="62354"/>
            </a:xfrm>
            <a:custGeom>
              <a:rect b="b" l="l" r="r" t="t"/>
              <a:pathLst>
                <a:path extrusionOk="0" fill="none" h="1311" w="4466">
                  <a:moveTo>
                    <a:pt x="4466" y="84"/>
                  </a:moveTo>
                  <a:cubicBezTo>
                    <a:pt x="3906" y="465"/>
                    <a:pt x="2287" y="1310"/>
                    <a:pt x="1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"/>
            <p:cNvSpPr/>
            <p:nvPr/>
          </p:nvSpPr>
          <p:spPr>
            <a:xfrm>
              <a:off x="6100082" y="2169125"/>
              <a:ext cx="971845" cy="947350"/>
            </a:xfrm>
            <a:custGeom>
              <a:rect b="b" l="l" r="r" t="t"/>
              <a:pathLst>
                <a:path extrusionOk="0" h="19918" w="20433">
                  <a:moveTo>
                    <a:pt x="14367" y="0"/>
                  </a:moveTo>
                  <a:cubicBezTo>
                    <a:pt x="13644" y="0"/>
                    <a:pt x="12291" y="295"/>
                    <a:pt x="11026" y="421"/>
                  </a:cubicBezTo>
                  <a:cubicBezTo>
                    <a:pt x="9335" y="587"/>
                    <a:pt x="3799" y="444"/>
                    <a:pt x="1870" y="4576"/>
                  </a:cubicBezTo>
                  <a:cubicBezTo>
                    <a:pt x="156" y="8267"/>
                    <a:pt x="1251" y="11112"/>
                    <a:pt x="1251" y="11112"/>
                  </a:cubicBezTo>
                  <a:lnTo>
                    <a:pt x="1751" y="13196"/>
                  </a:lnTo>
                  <a:cubicBezTo>
                    <a:pt x="1751" y="13196"/>
                    <a:pt x="1" y="16577"/>
                    <a:pt x="3013" y="18316"/>
                  </a:cubicBezTo>
                  <a:cubicBezTo>
                    <a:pt x="4670" y="19272"/>
                    <a:pt x="7036" y="19918"/>
                    <a:pt x="9582" y="19918"/>
                  </a:cubicBezTo>
                  <a:cubicBezTo>
                    <a:pt x="11666" y="19918"/>
                    <a:pt x="13871" y="19485"/>
                    <a:pt x="15908" y="18435"/>
                  </a:cubicBezTo>
                  <a:cubicBezTo>
                    <a:pt x="20432" y="16113"/>
                    <a:pt x="17896" y="12434"/>
                    <a:pt x="17896" y="12434"/>
                  </a:cubicBezTo>
                  <a:lnTo>
                    <a:pt x="17920" y="9815"/>
                  </a:lnTo>
                  <a:cubicBezTo>
                    <a:pt x="18896" y="8231"/>
                    <a:pt x="19539" y="6445"/>
                    <a:pt x="19801" y="4600"/>
                  </a:cubicBezTo>
                  <a:cubicBezTo>
                    <a:pt x="20242" y="1456"/>
                    <a:pt x="19111" y="790"/>
                    <a:pt x="18313" y="790"/>
                  </a:cubicBezTo>
                  <a:cubicBezTo>
                    <a:pt x="17730" y="798"/>
                    <a:pt x="17024" y="1029"/>
                    <a:pt x="16036" y="1029"/>
                  </a:cubicBezTo>
                  <a:cubicBezTo>
                    <a:pt x="15650" y="1029"/>
                    <a:pt x="15222" y="994"/>
                    <a:pt x="14741" y="897"/>
                  </a:cubicBezTo>
                  <a:cubicBezTo>
                    <a:pt x="14741" y="897"/>
                    <a:pt x="15170" y="432"/>
                    <a:pt x="14848" y="111"/>
                  </a:cubicBezTo>
                  <a:cubicBezTo>
                    <a:pt x="14772" y="32"/>
                    <a:pt x="14603" y="0"/>
                    <a:pt x="14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"/>
            <p:cNvSpPr/>
            <p:nvPr/>
          </p:nvSpPr>
          <p:spPr>
            <a:xfrm>
              <a:off x="5999584" y="2572784"/>
              <a:ext cx="214412" cy="233056"/>
            </a:xfrm>
            <a:custGeom>
              <a:rect b="b" l="l" r="r" t="t"/>
              <a:pathLst>
                <a:path extrusionOk="0" h="4900" w="4508">
                  <a:moveTo>
                    <a:pt x="2590" y="1"/>
                  </a:moveTo>
                  <a:cubicBezTo>
                    <a:pt x="1852" y="1"/>
                    <a:pt x="1087" y="367"/>
                    <a:pt x="673" y="1649"/>
                  </a:cubicBezTo>
                  <a:cubicBezTo>
                    <a:pt x="1" y="3732"/>
                    <a:pt x="1605" y="4900"/>
                    <a:pt x="2991" y="4900"/>
                  </a:cubicBezTo>
                  <a:cubicBezTo>
                    <a:pt x="3618" y="4900"/>
                    <a:pt x="4200" y="4661"/>
                    <a:pt x="4507" y="4161"/>
                  </a:cubicBezTo>
                  <a:cubicBezTo>
                    <a:pt x="4507" y="4161"/>
                    <a:pt x="3876" y="2042"/>
                    <a:pt x="4507" y="649"/>
                  </a:cubicBezTo>
                  <a:cubicBezTo>
                    <a:pt x="4507" y="649"/>
                    <a:pt x="3572" y="1"/>
                    <a:pt x="25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"/>
            <p:cNvSpPr/>
            <p:nvPr/>
          </p:nvSpPr>
          <p:spPr>
            <a:xfrm>
              <a:off x="6072353" y="2625721"/>
              <a:ext cx="86706" cy="63448"/>
            </a:xfrm>
            <a:custGeom>
              <a:rect b="b" l="l" r="r" t="t"/>
              <a:pathLst>
                <a:path extrusionOk="0" fill="none" h="1334" w="1823">
                  <a:moveTo>
                    <a:pt x="1" y="1334"/>
                  </a:moveTo>
                  <a:cubicBezTo>
                    <a:pt x="1" y="1334"/>
                    <a:pt x="298" y="0"/>
                    <a:pt x="1822" y="179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"/>
            <p:cNvSpPr/>
            <p:nvPr/>
          </p:nvSpPr>
          <p:spPr>
            <a:xfrm>
              <a:off x="6103506" y="2644983"/>
              <a:ext cx="35149" cy="58359"/>
            </a:xfrm>
            <a:custGeom>
              <a:rect b="b" l="l" r="r" t="t"/>
              <a:pathLst>
                <a:path extrusionOk="0" fill="none" h="1227" w="739">
                  <a:moveTo>
                    <a:pt x="739" y="1226"/>
                  </a:moveTo>
                  <a:cubicBezTo>
                    <a:pt x="739" y="1226"/>
                    <a:pt x="24" y="786"/>
                    <a:pt x="0" y="0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"/>
            <p:cNvSpPr/>
            <p:nvPr/>
          </p:nvSpPr>
          <p:spPr>
            <a:xfrm>
              <a:off x="6921759" y="2591381"/>
              <a:ext cx="209275" cy="224495"/>
            </a:xfrm>
            <a:custGeom>
              <a:rect b="b" l="l" r="r" t="t"/>
              <a:pathLst>
                <a:path extrusionOk="0" h="4720" w="4400">
                  <a:moveTo>
                    <a:pt x="1453" y="0"/>
                  </a:moveTo>
                  <a:cubicBezTo>
                    <a:pt x="758" y="0"/>
                    <a:pt x="263" y="448"/>
                    <a:pt x="263" y="448"/>
                  </a:cubicBezTo>
                  <a:cubicBezTo>
                    <a:pt x="263" y="448"/>
                    <a:pt x="1" y="1913"/>
                    <a:pt x="263" y="2794"/>
                  </a:cubicBezTo>
                  <a:cubicBezTo>
                    <a:pt x="418" y="3306"/>
                    <a:pt x="489" y="3842"/>
                    <a:pt x="477" y="4389"/>
                  </a:cubicBezTo>
                  <a:cubicBezTo>
                    <a:pt x="770" y="4618"/>
                    <a:pt x="1100" y="4719"/>
                    <a:pt x="1432" y="4719"/>
                  </a:cubicBezTo>
                  <a:cubicBezTo>
                    <a:pt x="2884" y="4719"/>
                    <a:pt x="4400" y="2793"/>
                    <a:pt x="3228" y="1127"/>
                  </a:cubicBezTo>
                  <a:cubicBezTo>
                    <a:pt x="2606" y="251"/>
                    <a:pt x="1974" y="0"/>
                    <a:pt x="1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"/>
            <p:cNvSpPr/>
            <p:nvPr/>
          </p:nvSpPr>
          <p:spPr>
            <a:xfrm>
              <a:off x="6968227" y="2639847"/>
              <a:ext cx="82140" cy="58978"/>
            </a:xfrm>
            <a:custGeom>
              <a:rect b="b" l="l" r="r" t="t"/>
              <a:pathLst>
                <a:path extrusionOk="0" fill="none" h="1240" w="1727">
                  <a:moveTo>
                    <a:pt x="0" y="370"/>
                  </a:moveTo>
                  <a:cubicBezTo>
                    <a:pt x="0" y="370"/>
                    <a:pt x="1143" y="1"/>
                    <a:pt x="1727" y="1239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"/>
            <p:cNvSpPr/>
            <p:nvPr/>
          </p:nvSpPr>
          <p:spPr>
            <a:xfrm>
              <a:off x="6973316" y="2660821"/>
              <a:ext cx="41950" cy="55553"/>
            </a:xfrm>
            <a:custGeom>
              <a:rect b="b" l="l" r="r" t="t"/>
              <a:pathLst>
                <a:path extrusionOk="0" fill="none" h="1168" w="882">
                  <a:moveTo>
                    <a:pt x="0" y="1167"/>
                  </a:moveTo>
                  <a:cubicBezTo>
                    <a:pt x="417" y="893"/>
                    <a:pt x="727" y="477"/>
                    <a:pt x="881" y="0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"/>
            <p:cNvSpPr/>
            <p:nvPr/>
          </p:nvSpPr>
          <p:spPr>
            <a:xfrm>
              <a:off x="6195824" y="2445651"/>
              <a:ext cx="693747" cy="333080"/>
            </a:xfrm>
            <a:custGeom>
              <a:rect b="b" l="l" r="r" t="t"/>
              <a:pathLst>
                <a:path extrusionOk="0" h="7003" w="14586">
                  <a:moveTo>
                    <a:pt x="6287" y="0"/>
                  </a:moveTo>
                  <a:cubicBezTo>
                    <a:pt x="6287" y="0"/>
                    <a:pt x="5094" y="2774"/>
                    <a:pt x="1346" y="2774"/>
                  </a:cubicBezTo>
                  <a:cubicBezTo>
                    <a:pt x="1330" y="2774"/>
                    <a:pt x="1314" y="2774"/>
                    <a:pt x="1298" y="2774"/>
                  </a:cubicBezTo>
                  <a:lnTo>
                    <a:pt x="1298" y="2774"/>
                  </a:lnTo>
                  <a:cubicBezTo>
                    <a:pt x="1298" y="2774"/>
                    <a:pt x="0" y="5548"/>
                    <a:pt x="1619" y="6668"/>
                  </a:cubicBezTo>
                  <a:cubicBezTo>
                    <a:pt x="1968" y="6909"/>
                    <a:pt x="2377" y="7003"/>
                    <a:pt x="2817" y="7003"/>
                  </a:cubicBezTo>
                  <a:cubicBezTo>
                    <a:pt x="4383" y="7003"/>
                    <a:pt x="6348" y="5808"/>
                    <a:pt x="7430" y="5808"/>
                  </a:cubicBezTo>
                  <a:cubicBezTo>
                    <a:pt x="7454" y="5808"/>
                    <a:pt x="7478" y="5809"/>
                    <a:pt x="7501" y="5810"/>
                  </a:cubicBezTo>
                  <a:cubicBezTo>
                    <a:pt x="8749" y="5865"/>
                    <a:pt x="10007" y="6846"/>
                    <a:pt x="11461" y="6846"/>
                  </a:cubicBezTo>
                  <a:cubicBezTo>
                    <a:pt x="11588" y="6846"/>
                    <a:pt x="11717" y="6839"/>
                    <a:pt x="11847" y="6822"/>
                  </a:cubicBezTo>
                  <a:cubicBezTo>
                    <a:pt x="13466" y="6632"/>
                    <a:pt x="14573" y="5632"/>
                    <a:pt x="14585" y="3500"/>
                  </a:cubicBezTo>
                  <a:cubicBezTo>
                    <a:pt x="13466" y="3334"/>
                    <a:pt x="12526" y="2596"/>
                    <a:pt x="12109" y="1548"/>
                  </a:cubicBezTo>
                  <a:cubicBezTo>
                    <a:pt x="11647" y="1646"/>
                    <a:pt x="11181" y="1693"/>
                    <a:pt x="10718" y="1693"/>
                  </a:cubicBezTo>
                  <a:cubicBezTo>
                    <a:pt x="9094" y="1693"/>
                    <a:pt x="7510" y="1103"/>
                    <a:pt x="6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"/>
            <p:cNvSpPr/>
            <p:nvPr/>
          </p:nvSpPr>
          <p:spPr>
            <a:xfrm>
              <a:off x="6514060" y="2648360"/>
              <a:ext cx="47039" cy="59501"/>
            </a:xfrm>
            <a:custGeom>
              <a:rect b="b" l="l" r="r" t="t"/>
              <a:pathLst>
                <a:path extrusionOk="0" fill="none" h="1251" w="989">
                  <a:moveTo>
                    <a:pt x="989" y="0"/>
                  </a:moveTo>
                  <a:cubicBezTo>
                    <a:pt x="751" y="393"/>
                    <a:pt x="405" y="703"/>
                    <a:pt x="0" y="917"/>
                  </a:cubicBezTo>
                  <a:cubicBezTo>
                    <a:pt x="250" y="1108"/>
                    <a:pt x="548" y="1215"/>
                    <a:pt x="858" y="1251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"/>
            <p:cNvSpPr/>
            <p:nvPr/>
          </p:nvSpPr>
          <p:spPr>
            <a:xfrm>
              <a:off x="6585402" y="2792759"/>
              <a:ext cx="28918" cy="28347"/>
            </a:xfrm>
            <a:custGeom>
              <a:rect b="b" l="l" r="r" t="t"/>
              <a:pathLst>
                <a:path extrusionOk="0" h="596" w="608"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65"/>
                    <a:pt x="132" y="596"/>
                    <a:pt x="298" y="596"/>
                  </a:cubicBezTo>
                  <a:cubicBezTo>
                    <a:pt x="465" y="596"/>
                    <a:pt x="608" y="465"/>
                    <a:pt x="608" y="298"/>
                  </a:cubicBezTo>
                  <a:cubicBezTo>
                    <a:pt x="608" y="132"/>
                    <a:pt x="465" y="1"/>
                    <a:pt x="2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"/>
            <p:cNvSpPr/>
            <p:nvPr/>
          </p:nvSpPr>
          <p:spPr>
            <a:xfrm>
              <a:off x="6659028" y="2552095"/>
              <a:ext cx="139929" cy="47610"/>
            </a:xfrm>
            <a:custGeom>
              <a:rect b="b" l="l" r="r" t="t"/>
              <a:pathLst>
                <a:path extrusionOk="0" fill="none" h="1001" w="2942">
                  <a:moveTo>
                    <a:pt x="0" y="143"/>
                  </a:moveTo>
                  <a:cubicBezTo>
                    <a:pt x="1060" y="0"/>
                    <a:pt x="2120" y="310"/>
                    <a:pt x="2941" y="1001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"/>
            <p:cNvSpPr/>
            <p:nvPr/>
          </p:nvSpPr>
          <p:spPr>
            <a:xfrm>
              <a:off x="6669206" y="2624008"/>
              <a:ext cx="19881" cy="32913"/>
            </a:xfrm>
            <a:custGeom>
              <a:rect b="b" l="l" r="r" t="t"/>
              <a:pathLst>
                <a:path extrusionOk="0" h="692" w="418">
                  <a:moveTo>
                    <a:pt x="215" y="1"/>
                  </a:moveTo>
                  <a:cubicBezTo>
                    <a:pt x="96" y="1"/>
                    <a:pt x="1" y="143"/>
                    <a:pt x="1" y="346"/>
                  </a:cubicBezTo>
                  <a:cubicBezTo>
                    <a:pt x="1" y="536"/>
                    <a:pt x="96" y="691"/>
                    <a:pt x="215" y="691"/>
                  </a:cubicBezTo>
                  <a:cubicBezTo>
                    <a:pt x="322" y="691"/>
                    <a:pt x="417" y="536"/>
                    <a:pt x="417" y="346"/>
                  </a:cubicBezTo>
                  <a:cubicBezTo>
                    <a:pt x="417" y="155"/>
                    <a:pt x="322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"/>
            <p:cNvSpPr/>
            <p:nvPr/>
          </p:nvSpPr>
          <p:spPr>
            <a:xfrm>
              <a:off x="6345881" y="2626291"/>
              <a:ext cx="19310" cy="32866"/>
            </a:xfrm>
            <a:custGeom>
              <a:rect b="b" l="l" r="r" t="t"/>
              <a:pathLst>
                <a:path extrusionOk="0" h="691" w="406">
                  <a:moveTo>
                    <a:pt x="203" y="0"/>
                  </a:moveTo>
                  <a:cubicBezTo>
                    <a:pt x="84" y="0"/>
                    <a:pt x="0" y="155"/>
                    <a:pt x="0" y="345"/>
                  </a:cubicBezTo>
                  <a:cubicBezTo>
                    <a:pt x="0" y="536"/>
                    <a:pt x="84" y="691"/>
                    <a:pt x="203" y="691"/>
                  </a:cubicBezTo>
                  <a:cubicBezTo>
                    <a:pt x="310" y="691"/>
                    <a:pt x="405" y="536"/>
                    <a:pt x="405" y="345"/>
                  </a:cubicBezTo>
                  <a:cubicBezTo>
                    <a:pt x="405" y="155"/>
                    <a:pt x="310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"/>
            <p:cNvSpPr/>
            <p:nvPr/>
          </p:nvSpPr>
          <p:spPr>
            <a:xfrm>
              <a:off x="6326619" y="2606458"/>
              <a:ext cx="133698" cy="7420"/>
            </a:xfrm>
            <a:custGeom>
              <a:rect b="b" l="l" r="r" t="t"/>
              <a:pathLst>
                <a:path extrusionOk="0" fill="none" h="156" w="2811">
                  <a:moveTo>
                    <a:pt x="0" y="0"/>
                  </a:moveTo>
                  <a:cubicBezTo>
                    <a:pt x="0" y="0"/>
                    <a:pt x="1155" y="0"/>
                    <a:pt x="2810" y="155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"/>
            <p:cNvSpPr/>
            <p:nvPr/>
          </p:nvSpPr>
          <p:spPr>
            <a:xfrm>
              <a:off x="6258082" y="2717135"/>
              <a:ext cx="114435" cy="61974"/>
            </a:xfrm>
            <a:custGeom>
              <a:rect b="b" l="l" r="r" t="t"/>
              <a:pathLst>
                <a:path extrusionOk="0" h="1303" w="2406">
                  <a:moveTo>
                    <a:pt x="1126" y="0"/>
                  </a:moveTo>
                  <a:cubicBezTo>
                    <a:pt x="688" y="0"/>
                    <a:pt x="247" y="219"/>
                    <a:pt x="1" y="698"/>
                  </a:cubicBezTo>
                  <a:cubicBezTo>
                    <a:pt x="96" y="793"/>
                    <a:pt x="191" y="888"/>
                    <a:pt x="298" y="960"/>
                  </a:cubicBezTo>
                  <a:cubicBezTo>
                    <a:pt x="654" y="1206"/>
                    <a:pt x="1071" y="1303"/>
                    <a:pt x="1518" y="1303"/>
                  </a:cubicBezTo>
                  <a:cubicBezTo>
                    <a:pt x="1805" y="1303"/>
                    <a:pt x="2103" y="1263"/>
                    <a:pt x="2406" y="1198"/>
                  </a:cubicBezTo>
                  <a:cubicBezTo>
                    <a:pt x="2357" y="438"/>
                    <a:pt x="1745" y="0"/>
                    <a:pt x="1126" y="0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"/>
            <p:cNvSpPr/>
            <p:nvPr/>
          </p:nvSpPr>
          <p:spPr>
            <a:xfrm>
              <a:off x="6726994" y="2712569"/>
              <a:ext cx="111011" cy="59025"/>
            </a:xfrm>
            <a:custGeom>
              <a:rect b="b" l="l" r="r" t="t"/>
              <a:pathLst>
                <a:path extrusionOk="0" h="1241" w="2334">
                  <a:moveTo>
                    <a:pt x="1279" y="1"/>
                  </a:moveTo>
                  <a:cubicBezTo>
                    <a:pt x="649" y="1"/>
                    <a:pt x="29" y="461"/>
                    <a:pt x="0" y="1222"/>
                  </a:cubicBezTo>
                  <a:cubicBezTo>
                    <a:pt x="113" y="1234"/>
                    <a:pt x="226" y="1240"/>
                    <a:pt x="340" y="1240"/>
                  </a:cubicBezTo>
                  <a:cubicBezTo>
                    <a:pt x="453" y="1240"/>
                    <a:pt x="566" y="1234"/>
                    <a:pt x="679" y="1222"/>
                  </a:cubicBezTo>
                  <a:cubicBezTo>
                    <a:pt x="1274" y="1163"/>
                    <a:pt x="1858" y="936"/>
                    <a:pt x="2334" y="579"/>
                  </a:cubicBezTo>
                  <a:cubicBezTo>
                    <a:pt x="2073" y="181"/>
                    <a:pt x="1674" y="1"/>
                    <a:pt x="1279" y="1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"/>
            <p:cNvSpPr/>
            <p:nvPr/>
          </p:nvSpPr>
          <p:spPr>
            <a:xfrm>
              <a:off x="4009860" y="2300246"/>
              <a:ext cx="1399717" cy="919145"/>
            </a:xfrm>
            <a:custGeom>
              <a:rect b="b" l="l" r="r" t="t"/>
              <a:pathLst>
                <a:path extrusionOk="0" h="19325" w="29429">
                  <a:moveTo>
                    <a:pt x="16011" y="1"/>
                  </a:moveTo>
                  <a:cubicBezTo>
                    <a:pt x="4256" y="1"/>
                    <a:pt x="1" y="19325"/>
                    <a:pt x="15629" y="19325"/>
                  </a:cubicBezTo>
                  <a:cubicBezTo>
                    <a:pt x="29428" y="19325"/>
                    <a:pt x="27714" y="13"/>
                    <a:pt x="16022" y="1"/>
                  </a:cubicBezTo>
                  <a:cubicBezTo>
                    <a:pt x="16018" y="1"/>
                    <a:pt x="16014" y="1"/>
                    <a:pt x="16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"/>
            <p:cNvSpPr/>
            <p:nvPr/>
          </p:nvSpPr>
          <p:spPr>
            <a:xfrm>
              <a:off x="4338655" y="2993368"/>
              <a:ext cx="828539" cy="226017"/>
            </a:xfrm>
            <a:custGeom>
              <a:rect b="b" l="l" r="r" t="t"/>
              <a:pathLst>
                <a:path extrusionOk="0" h="4752" w="17420">
                  <a:moveTo>
                    <a:pt x="17419" y="1"/>
                  </a:moveTo>
                  <a:lnTo>
                    <a:pt x="17419" y="1"/>
                  </a:lnTo>
                  <a:cubicBezTo>
                    <a:pt x="13686" y="2184"/>
                    <a:pt x="10328" y="2919"/>
                    <a:pt x="7499" y="2919"/>
                  </a:cubicBezTo>
                  <a:cubicBezTo>
                    <a:pt x="4202" y="2919"/>
                    <a:pt x="1622" y="1920"/>
                    <a:pt x="0" y="1049"/>
                  </a:cubicBezTo>
                  <a:lnTo>
                    <a:pt x="0" y="1049"/>
                  </a:lnTo>
                  <a:cubicBezTo>
                    <a:pt x="1536" y="3239"/>
                    <a:pt x="4346" y="4752"/>
                    <a:pt x="8728" y="4752"/>
                  </a:cubicBezTo>
                  <a:cubicBezTo>
                    <a:pt x="13193" y="4752"/>
                    <a:pt x="16014" y="2739"/>
                    <a:pt x="17419" y="1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"/>
            <p:cNvSpPr/>
            <p:nvPr/>
          </p:nvSpPr>
          <p:spPr>
            <a:xfrm>
              <a:off x="4504550" y="2418058"/>
              <a:ext cx="176171" cy="176172"/>
            </a:xfrm>
            <a:custGeom>
              <a:rect b="b" l="l" r="r" t="t"/>
              <a:pathLst>
                <a:path extrusionOk="0" h="3704" w="3704">
                  <a:moveTo>
                    <a:pt x="1846" y="0"/>
                  </a:moveTo>
                  <a:cubicBezTo>
                    <a:pt x="822" y="0"/>
                    <a:pt x="1" y="822"/>
                    <a:pt x="1" y="1858"/>
                  </a:cubicBezTo>
                  <a:cubicBezTo>
                    <a:pt x="1" y="2882"/>
                    <a:pt x="822" y="3703"/>
                    <a:pt x="1846" y="3703"/>
                  </a:cubicBezTo>
                  <a:cubicBezTo>
                    <a:pt x="2870" y="3703"/>
                    <a:pt x="3704" y="2882"/>
                    <a:pt x="3704" y="1858"/>
                  </a:cubicBezTo>
                  <a:cubicBezTo>
                    <a:pt x="3704" y="822"/>
                    <a:pt x="2870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"/>
            <p:cNvSpPr/>
            <p:nvPr/>
          </p:nvSpPr>
          <p:spPr>
            <a:xfrm>
              <a:off x="4526096" y="2508663"/>
              <a:ext cx="154626" cy="85993"/>
            </a:xfrm>
            <a:custGeom>
              <a:rect b="b" l="l" r="r" t="t"/>
              <a:pathLst>
                <a:path extrusionOk="0" h="1808" w="3251">
                  <a:moveTo>
                    <a:pt x="3251" y="0"/>
                  </a:moveTo>
                  <a:lnTo>
                    <a:pt x="3251" y="0"/>
                  </a:lnTo>
                  <a:cubicBezTo>
                    <a:pt x="2567" y="994"/>
                    <a:pt x="1546" y="1227"/>
                    <a:pt x="735" y="1227"/>
                  </a:cubicBezTo>
                  <a:cubicBezTo>
                    <a:pt x="459" y="1227"/>
                    <a:pt x="206" y="1200"/>
                    <a:pt x="0" y="1167"/>
                  </a:cubicBezTo>
                  <a:lnTo>
                    <a:pt x="0" y="1167"/>
                  </a:lnTo>
                  <a:cubicBezTo>
                    <a:pt x="385" y="1609"/>
                    <a:pt x="888" y="1807"/>
                    <a:pt x="1383" y="1807"/>
                  </a:cubicBezTo>
                  <a:cubicBezTo>
                    <a:pt x="2315" y="1807"/>
                    <a:pt x="3220" y="1104"/>
                    <a:pt x="3251" y="0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"/>
            <p:cNvSpPr/>
            <p:nvPr/>
          </p:nvSpPr>
          <p:spPr>
            <a:xfrm>
              <a:off x="4543075" y="2474086"/>
              <a:ext cx="29489" cy="18740"/>
            </a:xfrm>
            <a:custGeom>
              <a:rect b="b" l="l" r="r" t="t"/>
              <a:pathLst>
                <a:path extrusionOk="0" fill="none" h="394" w="620">
                  <a:moveTo>
                    <a:pt x="620" y="394"/>
                  </a:moveTo>
                  <a:cubicBezTo>
                    <a:pt x="584" y="1"/>
                    <a:pt x="24" y="1"/>
                    <a:pt x="1" y="39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"/>
            <p:cNvSpPr/>
            <p:nvPr/>
          </p:nvSpPr>
          <p:spPr>
            <a:xfrm>
              <a:off x="4612753" y="2474086"/>
              <a:ext cx="29489" cy="18740"/>
            </a:xfrm>
            <a:custGeom>
              <a:rect b="b" l="l" r="r" t="t"/>
              <a:pathLst>
                <a:path extrusionOk="0" fill="none" h="394" w="620">
                  <a:moveTo>
                    <a:pt x="0" y="394"/>
                  </a:moveTo>
                  <a:cubicBezTo>
                    <a:pt x="36" y="1"/>
                    <a:pt x="595" y="1"/>
                    <a:pt x="619" y="39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"/>
            <p:cNvSpPr/>
            <p:nvPr/>
          </p:nvSpPr>
          <p:spPr>
            <a:xfrm>
              <a:off x="4548164" y="2512611"/>
              <a:ext cx="88942" cy="34007"/>
            </a:xfrm>
            <a:custGeom>
              <a:rect b="b" l="l" r="r" t="t"/>
              <a:pathLst>
                <a:path extrusionOk="0" fill="none" h="715" w="1870">
                  <a:moveTo>
                    <a:pt x="1" y="1"/>
                  </a:moveTo>
                  <a:cubicBezTo>
                    <a:pt x="417" y="715"/>
                    <a:pt x="1453" y="715"/>
                    <a:pt x="1870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"/>
            <p:cNvSpPr/>
            <p:nvPr/>
          </p:nvSpPr>
          <p:spPr>
            <a:xfrm>
              <a:off x="5064638" y="2778768"/>
              <a:ext cx="201047" cy="176552"/>
            </a:xfrm>
            <a:custGeom>
              <a:rect b="b" l="l" r="r" t="t"/>
              <a:pathLst>
                <a:path extrusionOk="0" h="3712" w="4227">
                  <a:moveTo>
                    <a:pt x="2109" y="0"/>
                  </a:moveTo>
                  <a:cubicBezTo>
                    <a:pt x="1792" y="0"/>
                    <a:pt x="1471" y="81"/>
                    <a:pt x="1179" y="251"/>
                  </a:cubicBezTo>
                  <a:cubicBezTo>
                    <a:pt x="298" y="774"/>
                    <a:pt x="0" y="1905"/>
                    <a:pt x="512" y="2787"/>
                  </a:cubicBezTo>
                  <a:cubicBezTo>
                    <a:pt x="853" y="3381"/>
                    <a:pt x="1474" y="3712"/>
                    <a:pt x="2110" y="3712"/>
                  </a:cubicBezTo>
                  <a:cubicBezTo>
                    <a:pt x="2430" y="3712"/>
                    <a:pt x="2754" y="3628"/>
                    <a:pt x="3048" y="3453"/>
                  </a:cubicBezTo>
                  <a:cubicBezTo>
                    <a:pt x="3929" y="2941"/>
                    <a:pt x="4227" y="1810"/>
                    <a:pt x="3715" y="917"/>
                  </a:cubicBezTo>
                  <a:cubicBezTo>
                    <a:pt x="3373" y="328"/>
                    <a:pt x="2749" y="0"/>
                    <a:pt x="21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"/>
            <p:cNvSpPr/>
            <p:nvPr/>
          </p:nvSpPr>
          <p:spPr>
            <a:xfrm>
              <a:off x="5086136" y="2892584"/>
              <a:ext cx="163710" cy="63306"/>
            </a:xfrm>
            <a:custGeom>
              <a:rect b="b" l="l" r="r" t="t"/>
              <a:pathLst>
                <a:path extrusionOk="0" h="1331" w="3442">
                  <a:moveTo>
                    <a:pt x="3442" y="1"/>
                  </a:moveTo>
                  <a:lnTo>
                    <a:pt x="3442" y="1"/>
                  </a:lnTo>
                  <a:cubicBezTo>
                    <a:pt x="2857" y="500"/>
                    <a:pt x="2221" y="664"/>
                    <a:pt x="1633" y="664"/>
                  </a:cubicBezTo>
                  <a:cubicBezTo>
                    <a:pt x="987" y="664"/>
                    <a:pt x="399" y="466"/>
                    <a:pt x="1" y="298"/>
                  </a:cubicBezTo>
                  <a:lnTo>
                    <a:pt x="1" y="298"/>
                  </a:lnTo>
                  <a:cubicBezTo>
                    <a:pt x="347" y="996"/>
                    <a:pt x="1004" y="1331"/>
                    <a:pt x="1659" y="1331"/>
                  </a:cubicBezTo>
                  <a:cubicBezTo>
                    <a:pt x="2424" y="1331"/>
                    <a:pt x="3185" y="873"/>
                    <a:pt x="3442" y="1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"/>
            <p:cNvSpPr/>
            <p:nvPr/>
          </p:nvSpPr>
          <p:spPr>
            <a:xfrm>
              <a:off x="5120666" y="2821812"/>
              <a:ext cx="34055" cy="27206"/>
            </a:xfrm>
            <a:custGeom>
              <a:rect b="b" l="l" r="r" t="t"/>
              <a:pathLst>
                <a:path extrusionOk="0" fill="none" h="572" w="716">
                  <a:moveTo>
                    <a:pt x="596" y="572"/>
                  </a:moveTo>
                  <a:cubicBezTo>
                    <a:pt x="715" y="155"/>
                    <a:pt x="96" y="0"/>
                    <a:pt x="1" y="405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"/>
            <p:cNvSpPr/>
            <p:nvPr/>
          </p:nvSpPr>
          <p:spPr>
            <a:xfrm>
              <a:off x="5188061" y="2842739"/>
              <a:ext cx="31201" cy="23829"/>
            </a:xfrm>
            <a:custGeom>
              <a:rect b="b" l="l" r="r" t="t"/>
              <a:pathLst>
                <a:path extrusionOk="0" fill="none" h="501" w="656">
                  <a:moveTo>
                    <a:pt x="1" y="346"/>
                  </a:moveTo>
                  <a:cubicBezTo>
                    <a:pt x="132" y="1"/>
                    <a:pt x="656" y="132"/>
                    <a:pt x="596" y="50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"/>
            <p:cNvSpPr/>
            <p:nvPr/>
          </p:nvSpPr>
          <p:spPr>
            <a:xfrm>
              <a:off x="5120666" y="2862002"/>
              <a:ext cx="85565" cy="50464"/>
            </a:xfrm>
            <a:custGeom>
              <a:rect b="b" l="l" r="r" t="t"/>
              <a:pathLst>
                <a:path extrusionOk="0" fill="none" h="1061" w="1799">
                  <a:moveTo>
                    <a:pt x="1" y="1"/>
                  </a:moveTo>
                  <a:cubicBezTo>
                    <a:pt x="215" y="798"/>
                    <a:pt x="1215" y="1060"/>
                    <a:pt x="1799" y="477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"/>
            <p:cNvSpPr/>
            <p:nvPr/>
          </p:nvSpPr>
          <p:spPr>
            <a:xfrm>
              <a:off x="4593063" y="3122023"/>
              <a:ext cx="141879" cy="128371"/>
            </a:xfrm>
            <a:custGeom>
              <a:rect b="b" l="l" r="r" t="t"/>
              <a:pathLst>
                <a:path extrusionOk="0" h="2699" w="2983">
                  <a:moveTo>
                    <a:pt x="746" y="1"/>
                  </a:moveTo>
                  <a:cubicBezTo>
                    <a:pt x="369" y="1"/>
                    <a:pt x="0" y="280"/>
                    <a:pt x="57" y="927"/>
                  </a:cubicBezTo>
                  <a:cubicBezTo>
                    <a:pt x="128" y="1808"/>
                    <a:pt x="819" y="2368"/>
                    <a:pt x="1212" y="2618"/>
                  </a:cubicBezTo>
                  <a:cubicBezTo>
                    <a:pt x="1295" y="2672"/>
                    <a:pt x="1390" y="2698"/>
                    <a:pt x="1486" y="2698"/>
                  </a:cubicBezTo>
                  <a:cubicBezTo>
                    <a:pt x="1581" y="2698"/>
                    <a:pt x="1676" y="2672"/>
                    <a:pt x="1759" y="2618"/>
                  </a:cubicBezTo>
                  <a:cubicBezTo>
                    <a:pt x="2152" y="2368"/>
                    <a:pt x="2855" y="1808"/>
                    <a:pt x="2926" y="927"/>
                  </a:cubicBezTo>
                  <a:cubicBezTo>
                    <a:pt x="2983" y="280"/>
                    <a:pt x="2611" y="1"/>
                    <a:pt x="2230" y="1"/>
                  </a:cubicBezTo>
                  <a:cubicBezTo>
                    <a:pt x="1890" y="1"/>
                    <a:pt x="1542" y="224"/>
                    <a:pt x="1486" y="606"/>
                  </a:cubicBezTo>
                  <a:cubicBezTo>
                    <a:pt x="1429" y="224"/>
                    <a:pt x="1084" y="1"/>
                    <a:pt x="7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"/>
            <p:cNvSpPr/>
            <p:nvPr/>
          </p:nvSpPr>
          <p:spPr>
            <a:xfrm>
              <a:off x="4628021" y="3163830"/>
              <a:ext cx="104257" cy="86564"/>
            </a:xfrm>
            <a:custGeom>
              <a:rect b="b" l="l" r="r" t="t"/>
              <a:pathLst>
                <a:path extrusionOk="0" h="1820" w="2192">
                  <a:moveTo>
                    <a:pt x="2191" y="1"/>
                  </a:moveTo>
                  <a:cubicBezTo>
                    <a:pt x="1501" y="1108"/>
                    <a:pt x="560" y="1346"/>
                    <a:pt x="1" y="1358"/>
                  </a:cubicBezTo>
                  <a:cubicBezTo>
                    <a:pt x="143" y="1501"/>
                    <a:pt x="310" y="1632"/>
                    <a:pt x="477" y="1739"/>
                  </a:cubicBezTo>
                  <a:cubicBezTo>
                    <a:pt x="560" y="1793"/>
                    <a:pt x="655" y="1819"/>
                    <a:pt x="751" y="1819"/>
                  </a:cubicBezTo>
                  <a:cubicBezTo>
                    <a:pt x="846" y="1819"/>
                    <a:pt x="941" y="1793"/>
                    <a:pt x="1024" y="1739"/>
                  </a:cubicBezTo>
                  <a:cubicBezTo>
                    <a:pt x="1417" y="1489"/>
                    <a:pt x="2120" y="929"/>
                    <a:pt x="2191" y="48"/>
                  </a:cubicBezTo>
                  <a:lnTo>
                    <a:pt x="2191" y="1"/>
                  </a:ln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"/>
            <p:cNvSpPr/>
            <p:nvPr/>
          </p:nvSpPr>
          <p:spPr>
            <a:xfrm>
              <a:off x="4457417" y="3000455"/>
              <a:ext cx="131130" cy="118145"/>
            </a:xfrm>
            <a:custGeom>
              <a:rect b="b" l="l" r="r" t="t"/>
              <a:pathLst>
                <a:path extrusionOk="0" h="2484" w="2757">
                  <a:moveTo>
                    <a:pt x="2067" y="0"/>
                  </a:moveTo>
                  <a:cubicBezTo>
                    <a:pt x="1755" y="0"/>
                    <a:pt x="1435" y="205"/>
                    <a:pt x="1385" y="554"/>
                  </a:cubicBezTo>
                  <a:cubicBezTo>
                    <a:pt x="1334" y="207"/>
                    <a:pt x="1015" y="4"/>
                    <a:pt x="700" y="4"/>
                  </a:cubicBezTo>
                  <a:cubicBezTo>
                    <a:pt x="347" y="4"/>
                    <a:pt x="1" y="260"/>
                    <a:pt x="51" y="852"/>
                  </a:cubicBezTo>
                  <a:cubicBezTo>
                    <a:pt x="123" y="1662"/>
                    <a:pt x="766" y="2174"/>
                    <a:pt x="1135" y="2412"/>
                  </a:cubicBezTo>
                  <a:cubicBezTo>
                    <a:pt x="1212" y="2459"/>
                    <a:pt x="1299" y="2483"/>
                    <a:pt x="1385" y="2483"/>
                  </a:cubicBezTo>
                  <a:cubicBezTo>
                    <a:pt x="1471" y="2483"/>
                    <a:pt x="1557" y="2459"/>
                    <a:pt x="1635" y="2412"/>
                  </a:cubicBezTo>
                  <a:cubicBezTo>
                    <a:pt x="2004" y="2174"/>
                    <a:pt x="2635" y="1662"/>
                    <a:pt x="2706" y="852"/>
                  </a:cubicBezTo>
                  <a:cubicBezTo>
                    <a:pt x="2757" y="256"/>
                    <a:pt x="2416" y="0"/>
                    <a:pt x="2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"/>
            <p:cNvSpPr/>
            <p:nvPr/>
          </p:nvSpPr>
          <p:spPr>
            <a:xfrm>
              <a:off x="4489854" y="3039265"/>
              <a:ext cx="96885" cy="79905"/>
            </a:xfrm>
            <a:custGeom>
              <a:rect b="b" l="l" r="r" t="t"/>
              <a:pathLst>
                <a:path extrusionOk="0" h="1680" w="2037">
                  <a:moveTo>
                    <a:pt x="2036" y="0"/>
                  </a:moveTo>
                  <a:cubicBezTo>
                    <a:pt x="1393" y="1024"/>
                    <a:pt x="524" y="1227"/>
                    <a:pt x="0" y="1250"/>
                  </a:cubicBezTo>
                  <a:cubicBezTo>
                    <a:pt x="143" y="1381"/>
                    <a:pt x="286" y="1501"/>
                    <a:pt x="453" y="1608"/>
                  </a:cubicBezTo>
                  <a:cubicBezTo>
                    <a:pt x="530" y="1655"/>
                    <a:pt x="617" y="1679"/>
                    <a:pt x="703" y="1679"/>
                  </a:cubicBezTo>
                  <a:cubicBezTo>
                    <a:pt x="789" y="1679"/>
                    <a:pt x="875" y="1655"/>
                    <a:pt x="953" y="1608"/>
                  </a:cubicBezTo>
                  <a:cubicBezTo>
                    <a:pt x="1322" y="1381"/>
                    <a:pt x="1965" y="858"/>
                    <a:pt x="2036" y="48"/>
                  </a:cubicBezTo>
                  <a:lnTo>
                    <a:pt x="2036" y="0"/>
                  </a:ln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"/>
            <p:cNvSpPr/>
            <p:nvPr/>
          </p:nvSpPr>
          <p:spPr>
            <a:xfrm>
              <a:off x="4549021" y="2615012"/>
              <a:ext cx="388110" cy="335934"/>
            </a:xfrm>
            <a:custGeom>
              <a:rect b="b" l="l" r="r" t="t"/>
              <a:pathLst>
                <a:path extrusionOk="0" h="7063" w="8160">
                  <a:moveTo>
                    <a:pt x="7182" y="1"/>
                  </a:moveTo>
                  <a:cubicBezTo>
                    <a:pt x="6959" y="1"/>
                    <a:pt x="6734" y="103"/>
                    <a:pt x="6579" y="348"/>
                  </a:cubicBezTo>
                  <a:lnTo>
                    <a:pt x="3900" y="5075"/>
                  </a:lnTo>
                  <a:lnTo>
                    <a:pt x="1531" y="2527"/>
                  </a:lnTo>
                  <a:cubicBezTo>
                    <a:pt x="1371" y="2379"/>
                    <a:pt x="1195" y="2316"/>
                    <a:pt x="1026" y="2316"/>
                  </a:cubicBezTo>
                  <a:cubicBezTo>
                    <a:pt x="474" y="2316"/>
                    <a:pt x="1" y="2983"/>
                    <a:pt x="447" y="3539"/>
                  </a:cubicBezTo>
                  <a:lnTo>
                    <a:pt x="3495" y="6825"/>
                  </a:lnTo>
                  <a:cubicBezTo>
                    <a:pt x="3638" y="6980"/>
                    <a:pt x="3840" y="7063"/>
                    <a:pt x="4043" y="7063"/>
                  </a:cubicBezTo>
                  <a:lnTo>
                    <a:pt x="4138" y="7063"/>
                  </a:lnTo>
                  <a:cubicBezTo>
                    <a:pt x="4364" y="7027"/>
                    <a:pt x="4579" y="6896"/>
                    <a:pt x="4698" y="6694"/>
                  </a:cubicBezTo>
                  <a:lnTo>
                    <a:pt x="7865" y="1086"/>
                  </a:lnTo>
                  <a:cubicBezTo>
                    <a:pt x="8160" y="504"/>
                    <a:pt x="7676" y="1"/>
                    <a:pt x="71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"/>
            <p:cNvSpPr/>
            <p:nvPr/>
          </p:nvSpPr>
          <p:spPr>
            <a:xfrm>
              <a:off x="5615380" y="2712902"/>
              <a:ext cx="251463" cy="185351"/>
            </a:xfrm>
            <a:custGeom>
              <a:rect b="b" l="l" r="r" t="t"/>
              <a:pathLst>
                <a:path extrusionOk="0" h="3897" w="5287">
                  <a:moveTo>
                    <a:pt x="2926" y="0"/>
                  </a:moveTo>
                  <a:cubicBezTo>
                    <a:pt x="770" y="0"/>
                    <a:pt x="0" y="3896"/>
                    <a:pt x="2529" y="3896"/>
                  </a:cubicBezTo>
                  <a:cubicBezTo>
                    <a:pt x="2562" y="3896"/>
                    <a:pt x="2597" y="3896"/>
                    <a:pt x="2632" y="3894"/>
                  </a:cubicBezTo>
                  <a:cubicBezTo>
                    <a:pt x="5287" y="3787"/>
                    <a:pt x="5084" y="60"/>
                    <a:pt x="2965" y="1"/>
                  </a:cubicBezTo>
                  <a:cubicBezTo>
                    <a:pt x="2952" y="1"/>
                    <a:pt x="2939" y="0"/>
                    <a:pt x="2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"/>
            <p:cNvSpPr/>
            <p:nvPr/>
          </p:nvSpPr>
          <p:spPr>
            <a:xfrm>
              <a:off x="5663512" y="2836944"/>
              <a:ext cx="164804" cy="61308"/>
            </a:xfrm>
            <a:custGeom>
              <a:rect b="b" l="l" r="r" t="t"/>
              <a:pathLst>
                <a:path extrusionOk="0" h="1289" w="3465">
                  <a:moveTo>
                    <a:pt x="3465" y="0"/>
                  </a:moveTo>
                  <a:lnTo>
                    <a:pt x="3465" y="0"/>
                  </a:lnTo>
                  <a:cubicBezTo>
                    <a:pt x="2844" y="399"/>
                    <a:pt x="2194" y="535"/>
                    <a:pt x="1597" y="535"/>
                  </a:cubicBezTo>
                  <a:cubicBezTo>
                    <a:pt x="979" y="535"/>
                    <a:pt x="418" y="390"/>
                    <a:pt x="0" y="238"/>
                  </a:cubicBezTo>
                  <a:lnTo>
                    <a:pt x="0" y="238"/>
                  </a:lnTo>
                  <a:cubicBezTo>
                    <a:pt x="172" y="835"/>
                    <a:pt x="654" y="1288"/>
                    <a:pt x="1520" y="1288"/>
                  </a:cubicBezTo>
                  <a:cubicBezTo>
                    <a:pt x="1553" y="1288"/>
                    <a:pt x="1586" y="1287"/>
                    <a:pt x="1620" y="1286"/>
                  </a:cubicBezTo>
                  <a:cubicBezTo>
                    <a:pt x="2632" y="1250"/>
                    <a:pt x="3227" y="691"/>
                    <a:pt x="3465" y="0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"/>
            <p:cNvSpPr/>
            <p:nvPr/>
          </p:nvSpPr>
          <p:spPr>
            <a:xfrm>
              <a:off x="5871643" y="2968643"/>
              <a:ext cx="130559" cy="89750"/>
            </a:xfrm>
            <a:custGeom>
              <a:rect b="b" l="l" r="r" t="t"/>
              <a:pathLst>
                <a:path extrusionOk="0" h="1887" w="2745">
                  <a:moveTo>
                    <a:pt x="1324" y="0"/>
                  </a:moveTo>
                  <a:cubicBezTo>
                    <a:pt x="0" y="0"/>
                    <a:pt x="321" y="1887"/>
                    <a:pt x="1315" y="1887"/>
                  </a:cubicBezTo>
                  <a:cubicBezTo>
                    <a:pt x="2232" y="1887"/>
                    <a:pt x="2744" y="113"/>
                    <a:pt x="1446" y="5"/>
                  </a:cubicBezTo>
                  <a:cubicBezTo>
                    <a:pt x="1404" y="2"/>
                    <a:pt x="1363" y="0"/>
                    <a:pt x="1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"/>
            <p:cNvSpPr/>
            <p:nvPr/>
          </p:nvSpPr>
          <p:spPr>
            <a:xfrm>
              <a:off x="5897374" y="3027763"/>
              <a:ext cx="75910" cy="30630"/>
            </a:xfrm>
            <a:custGeom>
              <a:rect b="b" l="l" r="r" t="t"/>
              <a:pathLst>
                <a:path extrusionOk="0" h="644" w="1596">
                  <a:moveTo>
                    <a:pt x="1596" y="1"/>
                  </a:moveTo>
                  <a:lnTo>
                    <a:pt x="1596" y="1"/>
                  </a:lnTo>
                  <a:cubicBezTo>
                    <a:pt x="1318" y="133"/>
                    <a:pt x="1018" y="199"/>
                    <a:pt x="717" y="199"/>
                  </a:cubicBezTo>
                  <a:cubicBezTo>
                    <a:pt x="476" y="199"/>
                    <a:pt x="233" y="157"/>
                    <a:pt x="1" y="72"/>
                  </a:cubicBezTo>
                  <a:lnTo>
                    <a:pt x="1" y="72"/>
                  </a:lnTo>
                  <a:cubicBezTo>
                    <a:pt x="108" y="405"/>
                    <a:pt x="417" y="632"/>
                    <a:pt x="774" y="644"/>
                  </a:cubicBezTo>
                  <a:cubicBezTo>
                    <a:pt x="1144" y="644"/>
                    <a:pt x="1453" y="346"/>
                    <a:pt x="1596" y="1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"/>
            <p:cNvSpPr/>
            <p:nvPr/>
          </p:nvSpPr>
          <p:spPr>
            <a:xfrm>
              <a:off x="6449518" y="1673814"/>
              <a:ext cx="210702" cy="324519"/>
            </a:xfrm>
            <a:custGeom>
              <a:rect b="b" l="l" r="r" t="t"/>
              <a:pathLst>
                <a:path extrusionOk="0" h="6823" w="4430">
                  <a:moveTo>
                    <a:pt x="1909" y="1"/>
                  </a:moveTo>
                  <a:cubicBezTo>
                    <a:pt x="1215" y="1"/>
                    <a:pt x="522" y="348"/>
                    <a:pt x="131" y="1024"/>
                  </a:cubicBezTo>
                  <a:cubicBezTo>
                    <a:pt x="0" y="1250"/>
                    <a:pt x="72" y="1548"/>
                    <a:pt x="298" y="1679"/>
                  </a:cubicBezTo>
                  <a:cubicBezTo>
                    <a:pt x="377" y="1722"/>
                    <a:pt x="463" y="1743"/>
                    <a:pt x="547" y="1743"/>
                  </a:cubicBezTo>
                  <a:cubicBezTo>
                    <a:pt x="716" y="1743"/>
                    <a:pt x="877" y="1659"/>
                    <a:pt x="965" y="1500"/>
                  </a:cubicBezTo>
                  <a:cubicBezTo>
                    <a:pt x="1155" y="1167"/>
                    <a:pt x="1512" y="964"/>
                    <a:pt x="1893" y="964"/>
                  </a:cubicBezTo>
                  <a:cubicBezTo>
                    <a:pt x="1907" y="964"/>
                    <a:pt x="1922" y="963"/>
                    <a:pt x="1936" y="963"/>
                  </a:cubicBezTo>
                  <a:cubicBezTo>
                    <a:pt x="2536" y="963"/>
                    <a:pt x="3024" y="1455"/>
                    <a:pt x="3024" y="2060"/>
                  </a:cubicBezTo>
                  <a:cubicBezTo>
                    <a:pt x="3024" y="2653"/>
                    <a:pt x="2536" y="3144"/>
                    <a:pt x="1936" y="3144"/>
                  </a:cubicBezTo>
                  <a:cubicBezTo>
                    <a:pt x="1922" y="3144"/>
                    <a:pt x="1907" y="3144"/>
                    <a:pt x="1893" y="3143"/>
                  </a:cubicBezTo>
                  <a:cubicBezTo>
                    <a:pt x="1631" y="3155"/>
                    <a:pt x="1429" y="3357"/>
                    <a:pt x="1417" y="3619"/>
                  </a:cubicBezTo>
                  <a:cubicBezTo>
                    <a:pt x="1417" y="3631"/>
                    <a:pt x="1429" y="3631"/>
                    <a:pt x="1429" y="3643"/>
                  </a:cubicBezTo>
                  <a:cubicBezTo>
                    <a:pt x="1429" y="3655"/>
                    <a:pt x="1417" y="3655"/>
                    <a:pt x="1417" y="3655"/>
                  </a:cubicBezTo>
                  <a:lnTo>
                    <a:pt x="1417" y="4679"/>
                  </a:lnTo>
                  <a:cubicBezTo>
                    <a:pt x="1417" y="4941"/>
                    <a:pt x="1631" y="5143"/>
                    <a:pt x="1893" y="5143"/>
                  </a:cubicBezTo>
                  <a:cubicBezTo>
                    <a:pt x="1901" y="5144"/>
                    <a:pt x="1908" y="5144"/>
                    <a:pt x="1915" y="5144"/>
                  </a:cubicBezTo>
                  <a:cubicBezTo>
                    <a:pt x="2178" y="5144"/>
                    <a:pt x="2381" y="4934"/>
                    <a:pt x="2369" y="4679"/>
                  </a:cubicBezTo>
                  <a:lnTo>
                    <a:pt x="2369" y="4048"/>
                  </a:lnTo>
                  <a:lnTo>
                    <a:pt x="2369" y="4036"/>
                  </a:lnTo>
                  <a:cubicBezTo>
                    <a:pt x="3798" y="3703"/>
                    <a:pt x="4429" y="2012"/>
                    <a:pt x="3548" y="833"/>
                  </a:cubicBezTo>
                  <a:cubicBezTo>
                    <a:pt x="3140" y="274"/>
                    <a:pt x="2524" y="1"/>
                    <a:pt x="1909" y="1"/>
                  </a:cubicBezTo>
                  <a:close/>
                  <a:moveTo>
                    <a:pt x="1914" y="5702"/>
                  </a:moveTo>
                  <a:cubicBezTo>
                    <a:pt x="1907" y="5702"/>
                    <a:pt x="1900" y="5703"/>
                    <a:pt x="1893" y="5703"/>
                  </a:cubicBezTo>
                  <a:cubicBezTo>
                    <a:pt x="1631" y="5703"/>
                    <a:pt x="1429" y="5917"/>
                    <a:pt x="1417" y="6179"/>
                  </a:cubicBezTo>
                  <a:lnTo>
                    <a:pt x="1417" y="6346"/>
                  </a:lnTo>
                  <a:cubicBezTo>
                    <a:pt x="1417" y="6608"/>
                    <a:pt x="1631" y="6822"/>
                    <a:pt x="1893" y="6822"/>
                  </a:cubicBezTo>
                  <a:cubicBezTo>
                    <a:pt x="1900" y="6822"/>
                    <a:pt x="1908" y="6823"/>
                    <a:pt x="1915" y="6823"/>
                  </a:cubicBezTo>
                  <a:cubicBezTo>
                    <a:pt x="2178" y="6823"/>
                    <a:pt x="2381" y="6612"/>
                    <a:pt x="2369" y="6346"/>
                  </a:cubicBezTo>
                  <a:lnTo>
                    <a:pt x="2369" y="6179"/>
                  </a:lnTo>
                  <a:cubicBezTo>
                    <a:pt x="2369" y="5913"/>
                    <a:pt x="2166" y="5702"/>
                    <a:pt x="1914" y="57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"/>
            <p:cNvSpPr/>
            <p:nvPr/>
          </p:nvSpPr>
          <p:spPr>
            <a:xfrm>
              <a:off x="6241103" y="1839092"/>
              <a:ext cx="164852" cy="252700"/>
            </a:xfrm>
            <a:custGeom>
              <a:rect b="b" l="l" r="r" t="t"/>
              <a:pathLst>
                <a:path extrusionOk="0" h="5313" w="3466">
                  <a:moveTo>
                    <a:pt x="1855" y="1"/>
                  </a:moveTo>
                  <a:cubicBezTo>
                    <a:pt x="1848" y="1"/>
                    <a:pt x="1841" y="1"/>
                    <a:pt x="1834" y="1"/>
                  </a:cubicBezTo>
                  <a:cubicBezTo>
                    <a:pt x="1632" y="1"/>
                    <a:pt x="1465" y="180"/>
                    <a:pt x="1477" y="382"/>
                  </a:cubicBezTo>
                  <a:lnTo>
                    <a:pt x="1477" y="525"/>
                  </a:lnTo>
                  <a:cubicBezTo>
                    <a:pt x="1477" y="721"/>
                    <a:pt x="1644" y="883"/>
                    <a:pt x="1838" y="883"/>
                  </a:cubicBezTo>
                  <a:cubicBezTo>
                    <a:pt x="1844" y="883"/>
                    <a:pt x="1851" y="883"/>
                    <a:pt x="1858" y="883"/>
                  </a:cubicBezTo>
                  <a:cubicBezTo>
                    <a:pt x="2060" y="871"/>
                    <a:pt x="2215" y="704"/>
                    <a:pt x="2215" y="502"/>
                  </a:cubicBezTo>
                  <a:lnTo>
                    <a:pt x="2215" y="359"/>
                  </a:lnTo>
                  <a:cubicBezTo>
                    <a:pt x="2215" y="163"/>
                    <a:pt x="2048" y="1"/>
                    <a:pt x="1855" y="1"/>
                  </a:cubicBezTo>
                  <a:close/>
                  <a:moveTo>
                    <a:pt x="1904" y="1311"/>
                  </a:moveTo>
                  <a:cubicBezTo>
                    <a:pt x="1896" y="1311"/>
                    <a:pt x="1889" y="1311"/>
                    <a:pt x="1882" y="1311"/>
                  </a:cubicBezTo>
                  <a:cubicBezTo>
                    <a:pt x="1668" y="1311"/>
                    <a:pt x="1501" y="1478"/>
                    <a:pt x="1513" y="1692"/>
                  </a:cubicBezTo>
                  <a:lnTo>
                    <a:pt x="1537" y="2180"/>
                  </a:lnTo>
                  <a:lnTo>
                    <a:pt x="1548" y="2180"/>
                  </a:lnTo>
                  <a:cubicBezTo>
                    <a:pt x="441" y="2490"/>
                    <a:pt x="1" y="3811"/>
                    <a:pt x="715" y="4716"/>
                  </a:cubicBezTo>
                  <a:cubicBezTo>
                    <a:pt x="1037" y="5118"/>
                    <a:pt x="1496" y="5313"/>
                    <a:pt x="1953" y="5313"/>
                  </a:cubicBezTo>
                  <a:cubicBezTo>
                    <a:pt x="2512" y="5313"/>
                    <a:pt x="3069" y="5023"/>
                    <a:pt x="3370" y="4466"/>
                  </a:cubicBezTo>
                  <a:cubicBezTo>
                    <a:pt x="3465" y="4288"/>
                    <a:pt x="3406" y="4062"/>
                    <a:pt x="3215" y="3966"/>
                  </a:cubicBezTo>
                  <a:cubicBezTo>
                    <a:pt x="3159" y="3936"/>
                    <a:pt x="3098" y="3922"/>
                    <a:pt x="3037" y="3922"/>
                  </a:cubicBezTo>
                  <a:cubicBezTo>
                    <a:pt x="2906" y="3922"/>
                    <a:pt x="2777" y="3991"/>
                    <a:pt x="2703" y="4121"/>
                  </a:cubicBezTo>
                  <a:cubicBezTo>
                    <a:pt x="2572" y="4383"/>
                    <a:pt x="2299" y="4550"/>
                    <a:pt x="2001" y="4562"/>
                  </a:cubicBezTo>
                  <a:cubicBezTo>
                    <a:pt x="1986" y="4562"/>
                    <a:pt x="1971" y="4563"/>
                    <a:pt x="1956" y="4563"/>
                  </a:cubicBezTo>
                  <a:cubicBezTo>
                    <a:pt x="1488" y="4563"/>
                    <a:pt x="1108" y="4202"/>
                    <a:pt x="1096" y="3740"/>
                  </a:cubicBezTo>
                  <a:cubicBezTo>
                    <a:pt x="1084" y="3264"/>
                    <a:pt x="1465" y="2871"/>
                    <a:pt x="1941" y="2871"/>
                  </a:cubicBezTo>
                  <a:cubicBezTo>
                    <a:pt x="2144" y="2847"/>
                    <a:pt x="2299" y="2680"/>
                    <a:pt x="2299" y="2478"/>
                  </a:cubicBezTo>
                  <a:cubicBezTo>
                    <a:pt x="2299" y="2472"/>
                    <a:pt x="2299" y="2472"/>
                    <a:pt x="2297" y="2472"/>
                  </a:cubicBezTo>
                  <a:cubicBezTo>
                    <a:pt x="2296" y="2472"/>
                    <a:pt x="2293" y="2472"/>
                    <a:pt x="2287" y="2466"/>
                  </a:cubicBezTo>
                  <a:cubicBezTo>
                    <a:pt x="2275" y="2454"/>
                    <a:pt x="2287" y="2454"/>
                    <a:pt x="2287" y="2454"/>
                  </a:cubicBezTo>
                  <a:lnTo>
                    <a:pt x="2263" y="1668"/>
                  </a:lnTo>
                  <a:cubicBezTo>
                    <a:pt x="2251" y="1462"/>
                    <a:pt x="2096" y="1311"/>
                    <a:pt x="1904" y="1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"/>
            <p:cNvSpPr/>
            <p:nvPr/>
          </p:nvSpPr>
          <p:spPr>
            <a:xfrm>
              <a:off x="6669206" y="1839520"/>
              <a:ext cx="207610" cy="210559"/>
            </a:xfrm>
            <a:custGeom>
              <a:rect b="b" l="l" r="r" t="t"/>
              <a:pathLst>
                <a:path extrusionOk="0" h="4427" w="4365">
                  <a:moveTo>
                    <a:pt x="2686" y="1"/>
                  </a:moveTo>
                  <a:cubicBezTo>
                    <a:pt x="2528" y="1"/>
                    <a:pt x="2366" y="25"/>
                    <a:pt x="2203" y="76"/>
                  </a:cubicBezTo>
                  <a:cubicBezTo>
                    <a:pt x="1745" y="193"/>
                    <a:pt x="1888" y="817"/>
                    <a:pt x="2283" y="817"/>
                  </a:cubicBezTo>
                  <a:cubicBezTo>
                    <a:pt x="2328" y="817"/>
                    <a:pt x="2378" y="809"/>
                    <a:pt x="2430" y="790"/>
                  </a:cubicBezTo>
                  <a:cubicBezTo>
                    <a:pt x="2514" y="762"/>
                    <a:pt x="2600" y="749"/>
                    <a:pt x="2686" y="749"/>
                  </a:cubicBezTo>
                  <a:cubicBezTo>
                    <a:pt x="2890" y="749"/>
                    <a:pt x="3088" y="826"/>
                    <a:pt x="3239" y="969"/>
                  </a:cubicBezTo>
                  <a:cubicBezTo>
                    <a:pt x="3890" y="1564"/>
                    <a:pt x="3336" y="2456"/>
                    <a:pt x="2665" y="2456"/>
                  </a:cubicBezTo>
                  <a:cubicBezTo>
                    <a:pt x="2477" y="2456"/>
                    <a:pt x="2279" y="2386"/>
                    <a:pt x="2096" y="2219"/>
                  </a:cubicBezTo>
                  <a:cubicBezTo>
                    <a:pt x="2024" y="2158"/>
                    <a:pt x="1936" y="2128"/>
                    <a:pt x="1848" y="2128"/>
                  </a:cubicBezTo>
                  <a:cubicBezTo>
                    <a:pt x="1748" y="2128"/>
                    <a:pt x="1648" y="2167"/>
                    <a:pt x="1572" y="2243"/>
                  </a:cubicBezTo>
                  <a:cubicBezTo>
                    <a:pt x="1572" y="2255"/>
                    <a:pt x="1572" y="2255"/>
                    <a:pt x="1572" y="2255"/>
                  </a:cubicBezTo>
                  <a:lnTo>
                    <a:pt x="1560" y="2255"/>
                  </a:lnTo>
                  <a:lnTo>
                    <a:pt x="1025" y="2838"/>
                  </a:lnTo>
                  <a:cubicBezTo>
                    <a:pt x="894" y="2993"/>
                    <a:pt x="894" y="3219"/>
                    <a:pt x="1049" y="3362"/>
                  </a:cubicBezTo>
                  <a:cubicBezTo>
                    <a:pt x="1121" y="3429"/>
                    <a:pt x="1212" y="3462"/>
                    <a:pt x="1302" y="3462"/>
                  </a:cubicBezTo>
                  <a:cubicBezTo>
                    <a:pt x="1403" y="3462"/>
                    <a:pt x="1503" y="3420"/>
                    <a:pt x="1572" y="3338"/>
                  </a:cubicBezTo>
                  <a:lnTo>
                    <a:pt x="1906" y="2981"/>
                  </a:lnTo>
                  <a:cubicBezTo>
                    <a:pt x="2157" y="3121"/>
                    <a:pt x="2423" y="3186"/>
                    <a:pt x="2683" y="3186"/>
                  </a:cubicBezTo>
                  <a:cubicBezTo>
                    <a:pt x="3457" y="3186"/>
                    <a:pt x="4174" y="2611"/>
                    <a:pt x="4263" y="1755"/>
                  </a:cubicBezTo>
                  <a:cubicBezTo>
                    <a:pt x="4365" y="791"/>
                    <a:pt x="3594" y="1"/>
                    <a:pt x="2686" y="1"/>
                  </a:cubicBezTo>
                  <a:close/>
                  <a:moveTo>
                    <a:pt x="515" y="3580"/>
                  </a:moveTo>
                  <a:cubicBezTo>
                    <a:pt x="415" y="3580"/>
                    <a:pt x="315" y="3619"/>
                    <a:pt x="239" y="3695"/>
                  </a:cubicBezTo>
                  <a:lnTo>
                    <a:pt x="144" y="3802"/>
                  </a:lnTo>
                  <a:cubicBezTo>
                    <a:pt x="1" y="3945"/>
                    <a:pt x="13" y="4183"/>
                    <a:pt x="167" y="4326"/>
                  </a:cubicBezTo>
                  <a:cubicBezTo>
                    <a:pt x="240" y="4394"/>
                    <a:pt x="331" y="4426"/>
                    <a:pt x="421" y="4426"/>
                  </a:cubicBezTo>
                  <a:cubicBezTo>
                    <a:pt x="522" y="4426"/>
                    <a:pt x="622" y="4385"/>
                    <a:pt x="691" y="4303"/>
                  </a:cubicBezTo>
                  <a:lnTo>
                    <a:pt x="787" y="4195"/>
                  </a:lnTo>
                  <a:lnTo>
                    <a:pt x="787" y="4207"/>
                  </a:lnTo>
                  <a:cubicBezTo>
                    <a:pt x="929" y="4053"/>
                    <a:pt x="918" y="3814"/>
                    <a:pt x="763" y="3672"/>
                  </a:cubicBezTo>
                  <a:cubicBezTo>
                    <a:pt x="690" y="3610"/>
                    <a:pt x="602" y="3580"/>
                    <a:pt x="515" y="35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0"/>
          <p:cNvSpPr/>
          <p:nvPr/>
        </p:nvSpPr>
        <p:spPr>
          <a:xfrm>
            <a:off x="3539324" y="532338"/>
            <a:ext cx="2255464" cy="1464448"/>
          </a:xfrm>
          <a:custGeom>
            <a:rect b="b" l="l" r="r" t="t"/>
            <a:pathLst>
              <a:path extrusionOk="0" h="19454" w="29962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10"/>
          <p:cNvSpPr txBox="1"/>
          <p:nvPr>
            <p:ph idx="1" type="subTitle"/>
          </p:nvPr>
        </p:nvSpPr>
        <p:spPr>
          <a:xfrm>
            <a:off x="1582675" y="2094300"/>
            <a:ext cx="6974100" cy="16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/>
              <a:t>Google Classroom Code:  </a:t>
            </a:r>
            <a:r>
              <a:rPr lang="en" sz="3000"/>
              <a:t>qd2vdlt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/>
              <a:t>E-mail: shihabshahriar@iut-dhaka.edu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3000"/>
          </a:p>
        </p:txBody>
      </p:sp>
      <p:sp>
        <p:nvSpPr>
          <p:cNvPr id="1260" name="Google Shape;126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study Engineering Ethics?</a:t>
            </a:r>
            <a:endParaRPr/>
          </a:p>
        </p:txBody>
      </p:sp>
      <p:sp>
        <p:nvSpPr>
          <p:cNvPr id="919" name="Google Shape;919;p2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Far-reaching impact in the society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Can affect public health, business practices and politics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Prevent ethical problems in corporation before they start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Solving ethical dilemmas where answer is not clear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Understand the expectation of employers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Proper ethical solutions of complex problems </a:t>
            </a:r>
            <a:endParaRPr b="1" sz="2000"/>
          </a:p>
        </p:txBody>
      </p:sp>
      <p:sp>
        <p:nvSpPr>
          <p:cNvPr id="920" name="Google Shape;92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"/>
          <p:cNvSpPr/>
          <p:nvPr/>
        </p:nvSpPr>
        <p:spPr>
          <a:xfrm>
            <a:off x="6326501" y="3061695"/>
            <a:ext cx="860134" cy="558476"/>
          </a:xfrm>
          <a:custGeom>
            <a:rect b="b" l="l" r="r" t="t"/>
            <a:pathLst>
              <a:path extrusionOk="0" h="19454" w="29962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3"/>
          <p:cNvSpPr/>
          <p:nvPr/>
        </p:nvSpPr>
        <p:spPr>
          <a:xfrm rot="2472471">
            <a:off x="3511710" y="3053891"/>
            <a:ext cx="884135" cy="574059"/>
          </a:xfrm>
          <a:custGeom>
            <a:rect b="b" l="l" r="r" t="t"/>
            <a:pathLst>
              <a:path extrusionOk="0" h="19454" w="29962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"/>
          <p:cNvSpPr/>
          <p:nvPr/>
        </p:nvSpPr>
        <p:spPr>
          <a:xfrm>
            <a:off x="714472" y="3054587"/>
            <a:ext cx="882006" cy="572677"/>
          </a:xfrm>
          <a:custGeom>
            <a:rect b="b" l="l" r="r" t="t"/>
            <a:pathLst>
              <a:path extrusionOk="0" h="19454" w="29962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"/>
          <p:cNvSpPr/>
          <p:nvPr/>
        </p:nvSpPr>
        <p:spPr>
          <a:xfrm>
            <a:off x="6332026" y="1601108"/>
            <a:ext cx="860134" cy="558476"/>
          </a:xfrm>
          <a:custGeom>
            <a:rect b="b" l="l" r="r" t="t"/>
            <a:pathLst>
              <a:path extrusionOk="0" h="19454" w="29962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"/>
          <p:cNvSpPr/>
          <p:nvPr/>
        </p:nvSpPr>
        <p:spPr>
          <a:xfrm rot="2472471">
            <a:off x="3517235" y="1593303"/>
            <a:ext cx="884135" cy="574059"/>
          </a:xfrm>
          <a:custGeom>
            <a:rect b="b" l="l" r="r" t="t"/>
            <a:pathLst>
              <a:path extrusionOk="0" h="19454" w="29962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3"/>
          <p:cNvSpPr/>
          <p:nvPr/>
        </p:nvSpPr>
        <p:spPr>
          <a:xfrm>
            <a:off x="719997" y="1593999"/>
            <a:ext cx="882006" cy="572677"/>
          </a:xfrm>
          <a:custGeom>
            <a:rect b="b" l="l" r="r" t="t"/>
            <a:pathLst>
              <a:path extrusionOk="0" h="19454" w="29962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Managing the unknown as an engineer</a:t>
            </a:r>
            <a:endParaRPr/>
          </a:p>
        </p:txBody>
      </p:sp>
      <p:sp>
        <p:nvSpPr>
          <p:cNvPr id="932" name="Google Shape;932;p3"/>
          <p:cNvSpPr txBox="1"/>
          <p:nvPr>
            <p:ph idx="5" type="subTitle"/>
          </p:nvPr>
        </p:nvSpPr>
        <p:spPr>
          <a:xfrm>
            <a:off x="720000" y="3637101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Is it safe under all conditions?</a:t>
            </a:r>
            <a:endParaRPr sz="1800"/>
          </a:p>
        </p:txBody>
      </p:sp>
      <p:sp>
        <p:nvSpPr>
          <p:cNvPr id="933" name="Google Shape;933;p3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725525" y="2180263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How well does it work? </a:t>
            </a:r>
            <a:endParaRPr sz="1800"/>
          </a:p>
        </p:txBody>
      </p:sp>
      <p:sp>
        <p:nvSpPr>
          <p:cNvPr id="934" name="Google Shape;934;p3"/>
          <p:cNvSpPr txBox="1"/>
          <p:nvPr>
            <p:ph idx="7" type="subTitle"/>
          </p:nvPr>
        </p:nvSpPr>
        <p:spPr>
          <a:xfrm>
            <a:off x="3533800" y="3637100"/>
            <a:ext cx="255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How severe are the safety concerns?</a:t>
            </a:r>
            <a:endParaRPr sz="1800"/>
          </a:p>
        </p:txBody>
      </p:sp>
      <p:sp>
        <p:nvSpPr>
          <p:cNvPr id="935" name="Google Shape;935;p3">
            <a:hlinkClick action="ppaction://hlinksldjump" r:id="rId4"/>
          </p:cNvPr>
          <p:cNvSpPr txBox="1"/>
          <p:nvPr>
            <p:ph idx="9" type="title"/>
          </p:nvPr>
        </p:nvSpPr>
        <p:spPr>
          <a:xfrm>
            <a:off x="798089" y="1641863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36" name="Google Shape;936;p3"/>
          <p:cNvSpPr txBox="1"/>
          <p:nvPr>
            <p:ph idx="13" type="title"/>
          </p:nvPr>
        </p:nvSpPr>
        <p:spPr>
          <a:xfrm>
            <a:off x="792564" y="310160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37" name="Google Shape;937;p3"/>
          <p:cNvSpPr txBox="1"/>
          <p:nvPr>
            <p:ph idx="15" type="title"/>
          </p:nvPr>
        </p:nvSpPr>
        <p:spPr>
          <a:xfrm>
            <a:off x="3596161" y="310160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38" name="Google Shape;938;p3"/>
          <p:cNvSpPr txBox="1"/>
          <p:nvPr>
            <p:ph idx="3" type="subTitle"/>
          </p:nvPr>
        </p:nvSpPr>
        <p:spPr>
          <a:xfrm>
            <a:off x="3539325" y="2180263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How will it affect people?</a:t>
            </a:r>
            <a:endParaRPr sz="1800"/>
          </a:p>
        </p:txBody>
      </p:sp>
      <p:sp>
        <p:nvSpPr>
          <p:cNvPr id="939" name="Google Shape;939;p3"/>
          <p:cNvSpPr txBox="1"/>
          <p:nvPr>
            <p:ph idx="14" type="title"/>
          </p:nvPr>
        </p:nvSpPr>
        <p:spPr>
          <a:xfrm>
            <a:off x="3601686" y="1641863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40" name="Google Shape;940;p3"/>
          <p:cNvSpPr txBox="1"/>
          <p:nvPr>
            <p:ph idx="16" type="subTitle"/>
          </p:nvPr>
        </p:nvSpPr>
        <p:spPr>
          <a:xfrm>
            <a:off x="6316600" y="2036125"/>
            <a:ext cx="3632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08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What changes will this lead to in society?</a:t>
            </a:r>
            <a:endParaRPr sz="1800"/>
          </a:p>
        </p:txBody>
      </p:sp>
      <p:sp>
        <p:nvSpPr>
          <p:cNvPr id="941" name="Google Shape;941;p3"/>
          <p:cNvSpPr txBox="1"/>
          <p:nvPr>
            <p:ph idx="18" type="subTitle"/>
          </p:nvPr>
        </p:nvSpPr>
        <p:spPr>
          <a:xfrm>
            <a:off x="6330749" y="3637100"/>
            <a:ext cx="333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08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Is doing nothing the better option? </a:t>
            </a:r>
            <a:endParaRPr sz="1800"/>
          </a:p>
        </p:txBody>
      </p:sp>
      <p:sp>
        <p:nvSpPr>
          <p:cNvPr id="942" name="Google Shape;942;p3"/>
          <p:cNvSpPr txBox="1"/>
          <p:nvPr>
            <p:ph idx="20" type="title"/>
          </p:nvPr>
        </p:nvSpPr>
        <p:spPr>
          <a:xfrm>
            <a:off x="6384414" y="1641863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43" name="Google Shape;943;p3"/>
          <p:cNvSpPr txBox="1"/>
          <p:nvPr>
            <p:ph idx="21" type="title"/>
          </p:nvPr>
        </p:nvSpPr>
        <p:spPr>
          <a:xfrm>
            <a:off x="6378889" y="310160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44" name="Google Shape;94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"/>
          <p:cNvSpPr/>
          <p:nvPr/>
        </p:nvSpPr>
        <p:spPr>
          <a:xfrm>
            <a:off x="3539324" y="532338"/>
            <a:ext cx="2255464" cy="1464448"/>
          </a:xfrm>
          <a:custGeom>
            <a:rect b="b" l="l" r="r" t="t"/>
            <a:pathLst>
              <a:path extrusionOk="0" h="19454" w="29962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4"/>
          <p:cNvSpPr txBox="1"/>
          <p:nvPr>
            <p:ph idx="1" type="subTitle"/>
          </p:nvPr>
        </p:nvSpPr>
        <p:spPr>
          <a:xfrm>
            <a:off x="1142963" y="2030025"/>
            <a:ext cx="70482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3000"/>
              <a:t>Personal </a:t>
            </a:r>
            <a:br>
              <a:rPr lang="en" sz="3000"/>
            </a:br>
            <a:r>
              <a:rPr lang="en" sz="3000"/>
              <a:t>VS </a:t>
            </a:r>
            <a:br>
              <a:rPr lang="en" sz="3000"/>
            </a:br>
            <a:r>
              <a:rPr lang="en" sz="3000"/>
              <a:t>Professional ethics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51" name="Google Shape;95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"/>
          <p:cNvSpPr/>
          <p:nvPr/>
        </p:nvSpPr>
        <p:spPr>
          <a:xfrm>
            <a:off x="3330779" y="2505656"/>
            <a:ext cx="2784485" cy="1880643"/>
          </a:xfrm>
          <a:custGeom>
            <a:rect b="b" l="l" r="r" t="t"/>
            <a:pathLst>
              <a:path extrusionOk="0" h="48358" w="71599">
                <a:moveTo>
                  <a:pt x="13702" y="1"/>
                </a:moveTo>
                <a:cubicBezTo>
                  <a:pt x="7601" y="1"/>
                  <a:pt x="2742" y="3175"/>
                  <a:pt x="1918" y="13291"/>
                </a:cubicBezTo>
                <a:cubicBezTo>
                  <a:pt x="1" y="36961"/>
                  <a:pt x="24099" y="47045"/>
                  <a:pt x="33958" y="48141"/>
                </a:cubicBezTo>
                <a:cubicBezTo>
                  <a:pt x="35272" y="48287"/>
                  <a:pt x="36577" y="48358"/>
                  <a:pt x="37869" y="48358"/>
                </a:cubicBezTo>
                <a:cubicBezTo>
                  <a:pt x="56221" y="48358"/>
                  <a:pt x="71599" y="34059"/>
                  <a:pt x="65081" y="19209"/>
                </a:cubicBezTo>
                <a:cubicBezTo>
                  <a:pt x="61143" y="10259"/>
                  <a:pt x="56372" y="9154"/>
                  <a:pt x="51109" y="9154"/>
                </a:cubicBezTo>
                <a:cubicBezTo>
                  <a:pt x="49383" y="9154"/>
                  <a:pt x="47604" y="9273"/>
                  <a:pt x="45785" y="9273"/>
                </a:cubicBezTo>
                <a:cubicBezTo>
                  <a:pt x="43320" y="9273"/>
                  <a:pt x="40781" y="9055"/>
                  <a:pt x="38196" y="8029"/>
                </a:cubicBezTo>
                <a:cubicBezTo>
                  <a:pt x="32279" y="5697"/>
                  <a:pt x="21876" y="1"/>
                  <a:pt x="137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5"/>
          <p:cNvSpPr/>
          <p:nvPr/>
        </p:nvSpPr>
        <p:spPr>
          <a:xfrm>
            <a:off x="3417855" y="2896117"/>
            <a:ext cx="574211" cy="208412"/>
          </a:xfrm>
          <a:custGeom>
            <a:rect b="b" l="l" r="r" t="t"/>
            <a:pathLst>
              <a:path extrusionOk="0" h="5359" w="14765">
                <a:moveTo>
                  <a:pt x="9948" y="0"/>
                </a:moveTo>
                <a:cubicBezTo>
                  <a:pt x="9934" y="0"/>
                  <a:pt x="9920" y="0"/>
                  <a:pt x="9906" y="1"/>
                </a:cubicBezTo>
                <a:cubicBezTo>
                  <a:pt x="7763" y="48"/>
                  <a:pt x="7704" y="3561"/>
                  <a:pt x="7704" y="3561"/>
                </a:cubicBezTo>
                <a:cubicBezTo>
                  <a:pt x="7704" y="3561"/>
                  <a:pt x="7125" y="739"/>
                  <a:pt x="5184" y="739"/>
                </a:cubicBezTo>
                <a:cubicBezTo>
                  <a:pt x="5061" y="739"/>
                  <a:pt x="4933" y="750"/>
                  <a:pt x="4799" y="775"/>
                </a:cubicBezTo>
                <a:cubicBezTo>
                  <a:pt x="2536" y="1168"/>
                  <a:pt x="2322" y="4120"/>
                  <a:pt x="2322" y="4120"/>
                </a:cubicBezTo>
                <a:cubicBezTo>
                  <a:pt x="2005" y="3975"/>
                  <a:pt x="1728" y="3914"/>
                  <a:pt x="1488" y="3914"/>
                </a:cubicBezTo>
                <a:cubicBezTo>
                  <a:pt x="312" y="3914"/>
                  <a:pt x="0" y="5359"/>
                  <a:pt x="0" y="5359"/>
                </a:cubicBezTo>
                <a:lnTo>
                  <a:pt x="14764" y="5359"/>
                </a:lnTo>
                <a:cubicBezTo>
                  <a:pt x="14562" y="3608"/>
                  <a:pt x="12597" y="3585"/>
                  <a:pt x="12597" y="3585"/>
                </a:cubicBezTo>
                <a:cubicBezTo>
                  <a:pt x="12597" y="3585"/>
                  <a:pt x="12057" y="0"/>
                  <a:pt x="99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5"/>
          <p:cNvSpPr/>
          <p:nvPr/>
        </p:nvSpPr>
        <p:spPr>
          <a:xfrm>
            <a:off x="3392382" y="2772484"/>
            <a:ext cx="2741667" cy="1692454"/>
          </a:xfrm>
          <a:custGeom>
            <a:rect b="b" l="l" r="r" t="t"/>
            <a:pathLst>
              <a:path extrusionOk="0" h="43519" w="70498">
                <a:moveTo>
                  <a:pt x="60437" y="7061"/>
                </a:moveTo>
                <a:cubicBezTo>
                  <a:pt x="55400" y="5037"/>
                  <a:pt x="52769" y="8645"/>
                  <a:pt x="52769" y="8645"/>
                </a:cubicBezTo>
                <a:cubicBezTo>
                  <a:pt x="52769" y="8645"/>
                  <a:pt x="50935" y="6752"/>
                  <a:pt x="48030" y="7537"/>
                </a:cubicBezTo>
                <a:cubicBezTo>
                  <a:pt x="45137" y="8335"/>
                  <a:pt x="44220" y="11645"/>
                  <a:pt x="42422" y="9978"/>
                </a:cubicBezTo>
                <a:cubicBezTo>
                  <a:pt x="40625" y="8335"/>
                  <a:pt x="32397" y="4561"/>
                  <a:pt x="32397" y="4561"/>
                </a:cubicBezTo>
                <a:lnTo>
                  <a:pt x="24444" y="4418"/>
                </a:lnTo>
                <a:cubicBezTo>
                  <a:pt x="24444" y="4418"/>
                  <a:pt x="23051" y="1"/>
                  <a:pt x="19193" y="918"/>
                </a:cubicBezTo>
                <a:cubicBezTo>
                  <a:pt x="15324" y="1858"/>
                  <a:pt x="16086" y="5251"/>
                  <a:pt x="14431" y="6680"/>
                </a:cubicBezTo>
                <a:cubicBezTo>
                  <a:pt x="12776" y="8109"/>
                  <a:pt x="12978" y="7085"/>
                  <a:pt x="9799" y="7442"/>
                </a:cubicBezTo>
                <a:cubicBezTo>
                  <a:pt x="6632" y="7776"/>
                  <a:pt x="5144" y="11836"/>
                  <a:pt x="5144" y="11836"/>
                </a:cubicBezTo>
                <a:cubicBezTo>
                  <a:pt x="4656" y="9502"/>
                  <a:pt x="2263" y="8418"/>
                  <a:pt x="251" y="8740"/>
                </a:cubicBezTo>
                <a:cubicBezTo>
                  <a:pt x="1" y="30778"/>
                  <a:pt x="22861" y="40244"/>
                  <a:pt x="32397" y="41303"/>
                </a:cubicBezTo>
                <a:cubicBezTo>
                  <a:pt x="52388" y="43518"/>
                  <a:pt x="70497" y="28254"/>
                  <a:pt x="63520" y="12383"/>
                </a:cubicBezTo>
                <a:cubicBezTo>
                  <a:pt x="62532" y="10145"/>
                  <a:pt x="61508" y="8418"/>
                  <a:pt x="60437" y="706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5"/>
          <p:cNvSpPr/>
          <p:nvPr/>
        </p:nvSpPr>
        <p:spPr>
          <a:xfrm>
            <a:off x="3520643" y="3151433"/>
            <a:ext cx="2396246" cy="1235185"/>
          </a:xfrm>
          <a:custGeom>
            <a:rect b="b" l="l" r="r" t="t"/>
            <a:pathLst>
              <a:path extrusionOk="0" h="31761" w="61616">
                <a:moveTo>
                  <a:pt x="47078" y="1"/>
                </a:moveTo>
                <a:cubicBezTo>
                  <a:pt x="46914" y="1"/>
                  <a:pt x="46743" y="7"/>
                  <a:pt x="46566" y="20"/>
                </a:cubicBezTo>
                <a:cubicBezTo>
                  <a:pt x="41696" y="389"/>
                  <a:pt x="41720" y="3806"/>
                  <a:pt x="41220" y="3973"/>
                </a:cubicBezTo>
                <a:cubicBezTo>
                  <a:pt x="41196" y="3982"/>
                  <a:pt x="41170" y="3986"/>
                  <a:pt x="41143" y="3986"/>
                </a:cubicBezTo>
                <a:cubicBezTo>
                  <a:pt x="40708" y="3986"/>
                  <a:pt x="39861" y="2947"/>
                  <a:pt x="38990" y="2947"/>
                </a:cubicBezTo>
                <a:cubicBezTo>
                  <a:pt x="38800" y="2947"/>
                  <a:pt x="38610" y="2996"/>
                  <a:pt x="38422" y="3115"/>
                </a:cubicBezTo>
                <a:cubicBezTo>
                  <a:pt x="37339" y="3818"/>
                  <a:pt x="37946" y="7318"/>
                  <a:pt x="35505" y="7771"/>
                </a:cubicBezTo>
                <a:cubicBezTo>
                  <a:pt x="35338" y="7800"/>
                  <a:pt x="35184" y="7814"/>
                  <a:pt x="35039" y="7814"/>
                </a:cubicBezTo>
                <a:cubicBezTo>
                  <a:pt x="33067" y="7814"/>
                  <a:pt x="33022" y="5267"/>
                  <a:pt x="31147" y="5056"/>
                </a:cubicBezTo>
                <a:cubicBezTo>
                  <a:pt x="31081" y="5049"/>
                  <a:pt x="31014" y="5046"/>
                  <a:pt x="30948" y="5046"/>
                </a:cubicBezTo>
                <a:cubicBezTo>
                  <a:pt x="29122" y="5046"/>
                  <a:pt x="27174" y="7614"/>
                  <a:pt x="25781" y="7614"/>
                </a:cubicBezTo>
                <a:cubicBezTo>
                  <a:pt x="25690" y="7614"/>
                  <a:pt x="25602" y="7604"/>
                  <a:pt x="25516" y="7580"/>
                </a:cubicBezTo>
                <a:cubicBezTo>
                  <a:pt x="24076" y="7167"/>
                  <a:pt x="22578" y="3246"/>
                  <a:pt x="20314" y="3246"/>
                </a:cubicBezTo>
                <a:cubicBezTo>
                  <a:pt x="20294" y="3246"/>
                  <a:pt x="20273" y="3246"/>
                  <a:pt x="20253" y="3246"/>
                </a:cubicBezTo>
                <a:cubicBezTo>
                  <a:pt x="17967" y="3318"/>
                  <a:pt x="17753" y="5163"/>
                  <a:pt x="16884" y="5235"/>
                </a:cubicBezTo>
                <a:cubicBezTo>
                  <a:pt x="16854" y="5238"/>
                  <a:pt x="16825" y="5239"/>
                  <a:pt x="16797" y="5239"/>
                </a:cubicBezTo>
                <a:cubicBezTo>
                  <a:pt x="16003" y="5239"/>
                  <a:pt x="15468" y="4204"/>
                  <a:pt x="13934" y="4204"/>
                </a:cubicBezTo>
                <a:cubicBezTo>
                  <a:pt x="13863" y="4204"/>
                  <a:pt x="13791" y="4206"/>
                  <a:pt x="13717" y="4211"/>
                </a:cubicBezTo>
                <a:cubicBezTo>
                  <a:pt x="11966" y="4318"/>
                  <a:pt x="11728" y="6128"/>
                  <a:pt x="10823" y="6402"/>
                </a:cubicBezTo>
                <a:cubicBezTo>
                  <a:pt x="10786" y="6412"/>
                  <a:pt x="10747" y="6417"/>
                  <a:pt x="10707" y="6417"/>
                </a:cubicBezTo>
                <a:cubicBezTo>
                  <a:pt x="9910" y="6417"/>
                  <a:pt x="8594" y="4438"/>
                  <a:pt x="6785" y="4438"/>
                </a:cubicBezTo>
                <a:cubicBezTo>
                  <a:pt x="6428" y="4438"/>
                  <a:pt x="6051" y="4515"/>
                  <a:pt x="5656" y="4699"/>
                </a:cubicBezTo>
                <a:cubicBezTo>
                  <a:pt x="3156" y="5878"/>
                  <a:pt x="3656" y="12188"/>
                  <a:pt x="3656" y="12188"/>
                </a:cubicBezTo>
                <a:cubicBezTo>
                  <a:pt x="2727" y="11347"/>
                  <a:pt x="2011" y="11021"/>
                  <a:pt x="1458" y="11021"/>
                </a:cubicBezTo>
                <a:cubicBezTo>
                  <a:pt x="726" y="11021"/>
                  <a:pt x="278" y="11590"/>
                  <a:pt x="1" y="12295"/>
                </a:cubicBezTo>
                <a:cubicBezTo>
                  <a:pt x="6525" y="24940"/>
                  <a:pt x="21729" y="30738"/>
                  <a:pt x="29088" y="31548"/>
                </a:cubicBezTo>
                <a:cubicBezTo>
                  <a:pt x="30389" y="31691"/>
                  <a:pt x="31683" y="31760"/>
                  <a:pt x="32962" y="31760"/>
                </a:cubicBezTo>
                <a:cubicBezTo>
                  <a:pt x="47608" y="31760"/>
                  <a:pt x="60367" y="22663"/>
                  <a:pt x="61615" y="11450"/>
                </a:cubicBezTo>
                <a:lnTo>
                  <a:pt x="61615" y="11450"/>
                </a:lnTo>
                <a:cubicBezTo>
                  <a:pt x="59710" y="11521"/>
                  <a:pt x="58996" y="12998"/>
                  <a:pt x="58996" y="12998"/>
                </a:cubicBezTo>
                <a:cubicBezTo>
                  <a:pt x="58285" y="9108"/>
                  <a:pt x="56362" y="8607"/>
                  <a:pt x="54759" y="8607"/>
                </a:cubicBezTo>
                <a:cubicBezTo>
                  <a:pt x="54537" y="8607"/>
                  <a:pt x="54321" y="8616"/>
                  <a:pt x="54114" y="8628"/>
                </a:cubicBezTo>
                <a:cubicBezTo>
                  <a:pt x="54011" y="8635"/>
                  <a:pt x="53912" y="8638"/>
                  <a:pt x="53817" y="8638"/>
                </a:cubicBezTo>
                <a:cubicBezTo>
                  <a:pt x="52340" y="8638"/>
                  <a:pt x="51800" y="7853"/>
                  <a:pt x="51721" y="6163"/>
                </a:cubicBezTo>
                <a:cubicBezTo>
                  <a:pt x="51629" y="4431"/>
                  <a:pt x="51449" y="1"/>
                  <a:pt x="470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5"/>
          <p:cNvSpPr/>
          <p:nvPr/>
        </p:nvSpPr>
        <p:spPr>
          <a:xfrm>
            <a:off x="3977221" y="3392049"/>
            <a:ext cx="1458569" cy="993717"/>
          </a:xfrm>
          <a:custGeom>
            <a:rect b="b" l="l" r="r" t="t"/>
            <a:pathLst>
              <a:path extrusionOk="0" h="25552" w="37505">
                <a:moveTo>
                  <a:pt x="12014" y="0"/>
                </a:moveTo>
                <a:cubicBezTo>
                  <a:pt x="12014" y="0"/>
                  <a:pt x="4858" y="2370"/>
                  <a:pt x="1357" y="9144"/>
                </a:cubicBezTo>
                <a:lnTo>
                  <a:pt x="2334" y="10049"/>
                </a:lnTo>
                <a:cubicBezTo>
                  <a:pt x="2334" y="10049"/>
                  <a:pt x="72" y="12680"/>
                  <a:pt x="0" y="18634"/>
                </a:cubicBezTo>
                <a:cubicBezTo>
                  <a:pt x="6287" y="22765"/>
                  <a:pt x="13097" y="24872"/>
                  <a:pt x="17324" y="25337"/>
                </a:cubicBezTo>
                <a:cubicBezTo>
                  <a:pt x="18630" y="25482"/>
                  <a:pt x="19929" y="25552"/>
                  <a:pt x="21213" y="25552"/>
                </a:cubicBezTo>
                <a:cubicBezTo>
                  <a:pt x="26890" y="25552"/>
                  <a:pt x="32284" y="24183"/>
                  <a:pt x="36838" y="21872"/>
                </a:cubicBezTo>
                <a:cubicBezTo>
                  <a:pt x="36850" y="19622"/>
                  <a:pt x="36779" y="15288"/>
                  <a:pt x="36195" y="12145"/>
                </a:cubicBezTo>
                <a:lnTo>
                  <a:pt x="37505" y="11156"/>
                </a:lnTo>
                <a:cubicBezTo>
                  <a:pt x="37505" y="11156"/>
                  <a:pt x="34326" y="3239"/>
                  <a:pt x="28647" y="1370"/>
                </a:cubicBezTo>
                <a:lnTo>
                  <a:pt x="24825" y="1060"/>
                </a:lnTo>
                <a:cubicBezTo>
                  <a:pt x="24563" y="1310"/>
                  <a:pt x="24217" y="1489"/>
                  <a:pt x="23765" y="1572"/>
                </a:cubicBezTo>
                <a:cubicBezTo>
                  <a:pt x="23600" y="1601"/>
                  <a:pt x="23446" y="1615"/>
                  <a:pt x="23303" y="1615"/>
                </a:cubicBezTo>
                <a:cubicBezTo>
                  <a:pt x="22569" y="1615"/>
                  <a:pt x="22104" y="1258"/>
                  <a:pt x="21705" y="810"/>
                </a:cubicBezTo>
                <a:lnTo>
                  <a:pt x="16169" y="346"/>
                </a:lnTo>
                <a:cubicBezTo>
                  <a:pt x="15399" y="900"/>
                  <a:pt x="14673" y="1410"/>
                  <a:pt x="14052" y="1410"/>
                </a:cubicBezTo>
                <a:cubicBezTo>
                  <a:pt x="13953" y="1410"/>
                  <a:pt x="13857" y="1397"/>
                  <a:pt x="13764" y="1370"/>
                </a:cubicBezTo>
                <a:cubicBezTo>
                  <a:pt x="13276" y="1239"/>
                  <a:pt x="12787" y="691"/>
                  <a:pt x="12252" y="24"/>
                </a:cubicBezTo>
                <a:lnTo>
                  <a:pt x="12014" y="0"/>
                </a:lnTo>
                <a:close/>
              </a:path>
            </a:pathLst>
          </a:custGeom>
          <a:solidFill>
            <a:srgbClr val="243762">
              <a:alpha val="1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5"/>
          <p:cNvSpPr/>
          <p:nvPr/>
        </p:nvSpPr>
        <p:spPr>
          <a:xfrm flipH="1">
            <a:off x="4018009" y="3779025"/>
            <a:ext cx="370466" cy="724308"/>
          </a:xfrm>
          <a:custGeom>
            <a:rect b="b" l="l" r="r" t="t"/>
            <a:pathLst>
              <a:path extrusionOk="0" h="17228" w="9526">
                <a:moveTo>
                  <a:pt x="7073" y="1"/>
                </a:moveTo>
                <a:lnTo>
                  <a:pt x="1" y="1882"/>
                </a:lnTo>
                <a:lnTo>
                  <a:pt x="1180" y="17205"/>
                </a:lnTo>
                <a:cubicBezTo>
                  <a:pt x="1319" y="17214"/>
                  <a:pt x="1470" y="17228"/>
                  <a:pt x="1629" y="17228"/>
                </a:cubicBezTo>
                <a:cubicBezTo>
                  <a:pt x="1700" y="17228"/>
                  <a:pt x="1772" y="17225"/>
                  <a:pt x="1846" y="17217"/>
                </a:cubicBezTo>
                <a:cubicBezTo>
                  <a:pt x="9526" y="16920"/>
                  <a:pt x="7073" y="1"/>
                  <a:pt x="707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5"/>
          <p:cNvSpPr txBox="1"/>
          <p:nvPr>
            <p:ph type="title"/>
          </p:nvPr>
        </p:nvSpPr>
        <p:spPr>
          <a:xfrm>
            <a:off x="2690550" y="127425"/>
            <a:ext cx="37629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Personal</a:t>
            </a:r>
            <a:br>
              <a:rPr lang="en"/>
            </a:br>
            <a:r>
              <a:rPr lang="en"/>
              <a:t>VS </a:t>
            </a:r>
            <a:br>
              <a:rPr lang="en"/>
            </a:br>
            <a:r>
              <a:rPr lang="en"/>
              <a:t>Professional Ethics</a:t>
            </a:r>
            <a:endParaRPr/>
          </a:p>
        </p:txBody>
      </p:sp>
      <p:sp>
        <p:nvSpPr>
          <p:cNvPr id="963" name="Google Shape;963;p5"/>
          <p:cNvSpPr txBox="1"/>
          <p:nvPr>
            <p:ph idx="1" type="subTitle"/>
          </p:nvPr>
        </p:nvSpPr>
        <p:spPr>
          <a:xfrm>
            <a:off x="863040" y="2556150"/>
            <a:ext cx="18018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Personal Ethics</a:t>
            </a:r>
            <a:endParaRPr sz="1800"/>
          </a:p>
        </p:txBody>
      </p:sp>
      <p:sp>
        <p:nvSpPr>
          <p:cNvPr id="964" name="Google Shape;964;p5"/>
          <p:cNvSpPr txBox="1"/>
          <p:nvPr>
            <p:ph idx="2" type="subTitle"/>
          </p:nvPr>
        </p:nvSpPr>
        <p:spPr>
          <a:xfrm>
            <a:off x="232425" y="2818025"/>
            <a:ext cx="3288300" cy="1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How we treat others</a:t>
            </a:r>
            <a:endParaRPr sz="16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Can also occur in business and engineering</a:t>
            </a:r>
            <a:endParaRPr sz="16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Choices on personal level</a:t>
            </a:r>
            <a:endParaRPr sz="1600"/>
          </a:p>
        </p:txBody>
      </p:sp>
      <p:sp>
        <p:nvSpPr>
          <p:cNvPr id="965" name="Google Shape;965;p5"/>
          <p:cNvSpPr txBox="1"/>
          <p:nvPr>
            <p:ph idx="3" type="subTitle"/>
          </p:nvPr>
        </p:nvSpPr>
        <p:spPr>
          <a:xfrm>
            <a:off x="6420475" y="2561113"/>
            <a:ext cx="2268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Professional Ethics</a:t>
            </a:r>
            <a:endParaRPr sz="1800"/>
          </a:p>
        </p:txBody>
      </p:sp>
      <p:sp>
        <p:nvSpPr>
          <p:cNvPr id="966" name="Google Shape;966;p5"/>
          <p:cNvSpPr/>
          <p:nvPr/>
        </p:nvSpPr>
        <p:spPr>
          <a:xfrm rot="2472471">
            <a:off x="6908901" y="1968765"/>
            <a:ext cx="884135" cy="574059"/>
          </a:xfrm>
          <a:custGeom>
            <a:rect b="b" l="l" r="r" t="t"/>
            <a:pathLst>
              <a:path extrusionOk="0" h="19454" w="29962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5"/>
          <p:cNvSpPr/>
          <p:nvPr/>
        </p:nvSpPr>
        <p:spPr>
          <a:xfrm>
            <a:off x="1352540" y="1934908"/>
            <a:ext cx="882006" cy="572677"/>
          </a:xfrm>
          <a:custGeom>
            <a:rect b="b" l="l" r="r" t="t"/>
            <a:pathLst>
              <a:path extrusionOk="0" h="19454" w="29962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5"/>
          <p:cNvSpPr/>
          <p:nvPr/>
        </p:nvSpPr>
        <p:spPr>
          <a:xfrm>
            <a:off x="5037578" y="1934392"/>
            <a:ext cx="574211" cy="208412"/>
          </a:xfrm>
          <a:custGeom>
            <a:rect b="b" l="l" r="r" t="t"/>
            <a:pathLst>
              <a:path extrusionOk="0" h="5359" w="14765">
                <a:moveTo>
                  <a:pt x="9960" y="0"/>
                </a:moveTo>
                <a:cubicBezTo>
                  <a:pt x="9946" y="0"/>
                  <a:pt x="9932" y="0"/>
                  <a:pt x="9918" y="1"/>
                </a:cubicBezTo>
                <a:cubicBezTo>
                  <a:pt x="7775" y="36"/>
                  <a:pt x="7716" y="3549"/>
                  <a:pt x="7716" y="3549"/>
                </a:cubicBezTo>
                <a:cubicBezTo>
                  <a:pt x="7716" y="3549"/>
                  <a:pt x="7137" y="739"/>
                  <a:pt x="5198" y="739"/>
                </a:cubicBezTo>
                <a:cubicBezTo>
                  <a:pt x="5074" y="739"/>
                  <a:pt x="4945" y="750"/>
                  <a:pt x="4811" y="774"/>
                </a:cubicBezTo>
                <a:cubicBezTo>
                  <a:pt x="2548" y="1155"/>
                  <a:pt x="2322" y="4120"/>
                  <a:pt x="2322" y="4120"/>
                </a:cubicBezTo>
                <a:cubicBezTo>
                  <a:pt x="2005" y="3971"/>
                  <a:pt x="1728" y="3910"/>
                  <a:pt x="1487" y="3910"/>
                </a:cubicBezTo>
                <a:cubicBezTo>
                  <a:pt x="320" y="3910"/>
                  <a:pt x="0" y="5358"/>
                  <a:pt x="0" y="5358"/>
                </a:cubicBezTo>
                <a:lnTo>
                  <a:pt x="14764" y="5358"/>
                </a:lnTo>
                <a:cubicBezTo>
                  <a:pt x="14586" y="3596"/>
                  <a:pt x="12609" y="3584"/>
                  <a:pt x="12609" y="3584"/>
                </a:cubicBezTo>
                <a:cubicBezTo>
                  <a:pt x="12609" y="3584"/>
                  <a:pt x="12069" y="0"/>
                  <a:pt x="99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5"/>
          <p:cNvSpPr/>
          <p:nvPr/>
        </p:nvSpPr>
        <p:spPr>
          <a:xfrm>
            <a:off x="3915151" y="2203087"/>
            <a:ext cx="510781" cy="227701"/>
          </a:xfrm>
          <a:custGeom>
            <a:rect b="b" l="l" r="r" t="t"/>
            <a:pathLst>
              <a:path extrusionOk="0" h="5855" w="13134">
                <a:moveTo>
                  <a:pt x="5892" y="1"/>
                </a:moveTo>
                <a:cubicBezTo>
                  <a:pt x="5835" y="1"/>
                  <a:pt x="5776" y="4"/>
                  <a:pt x="5716" y="9"/>
                </a:cubicBezTo>
                <a:cubicBezTo>
                  <a:pt x="3370" y="211"/>
                  <a:pt x="3430" y="3533"/>
                  <a:pt x="3430" y="3533"/>
                </a:cubicBezTo>
                <a:cubicBezTo>
                  <a:pt x="3430" y="3533"/>
                  <a:pt x="3346" y="3523"/>
                  <a:pt x="3214" y="3523"/>
                </a:cubicBezTo>
                <a:cubicBezTo>
                  <a:pt x="2706" y="3523"/>
                  <a:pt x="1490" y="3673"/>
                  <a:pt x="1632" y="5129"/>
                </a:cubicBezTo>
                <a:lnTo>
                  <a:pt x="1632" y="5129"/>
                </a:lnTo>
                <a:cubicBezTo>
                  <a:pt x="1631" y="5122"/>
                  <a:pt x="1371" y="4978"/>
                  <a:pt x="1046" y="4978"/>
                </a:cubicBezTo>
                <a:cubicBezTo>
                  <a:pt x="692" y="4978"/>
                  <a:pt x="261" y="5149"/>
                  <a:pt x="1" y="5855"/>
                </a:cubicBezTo>
                <a:lnTo>
                  <a:pt x="13133" y="5855"/>
                </a:lnTo>
                <a:cubicBezTo>
                  <a:pt x="13133" y="5855"/>
                  <a:pt x="12802" y="4769"/>
                  <a:pt x="12180" y="4769"/>
                </a:cubicBezTo>
                <a:cubicBezTo>
                  <a:pt x="12057" y="4769"/>
                  <a:pt x="11922" y="4812"/>
                  <a:pt x="11776" y="4914"/>
                </a:cubicBezTo>
                <a:cubicBezTo>
                  <a:pt x="11776" y="4914"/>
                  <a:pt x="12002" y="1914"/>
                  <a:pt x="9966" y="1914"/>
                </a:cubicBezTo>
                <a:cubicBezTo>
                  <a:pt x="8168" y="1914"/>
                  <a:pt x="8022" y="3420"/>
                  <a:pt x="8013" y="3787"/>
                </a:cubicBezTo>
                <a:lnTo>
                  <a:pt x="8013" y="3787"/>
                </a:lnTo>
                <a:cubicBezTo>
                  <a:pt x="8007" y="3234"/>
                  <a:pt x="7884" y="1"/>
                  <a:pt x="58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5"/>
          <p:cNvSpPr/>
          <p:nvPr/>
        </p:nvSpPr>
        <p:spPr>
          <a:xfrm>
            <a:off x="5182368" y="3330719"/>
            <a:ext cx="317926" cy="264180"/>
          </a:xfrm>
          <a:custGeom>
            <a:rect b="b" l="l" r="r" t="t"/>
            <a:pathLst>
              <a:path extrusionOk="0" h="6793" w="8175">
                <a:moveTo>
                  <a:pt x="7815" y="0"/>
                </a:moveTo>
                <a:cubicBezTo>
                  <a:pt x="7631" y="0"/>
                  <a:pt x="7410" y="137"/>
                  <a:pt x="7410" y="137"/>
                </a:cubicBezTo>
                <a:lnTo>
                  <a:pt x="1969" y="2149"/>
                </a:lnTo>
                <a:cubicBezTo>
                  <a:pt x="1969" y="2149"/>
                  <a:pt x="0" y="6793"/>
                  <a:pt x="27" y="6793"/>
                </a:cubicBezTo>
                <a:cubicBezTo>
                  <a:pt x="27" y="6793"/>
                  <a:pt x="28" y="6792"/>
                  <a:pt x="28" y="6792"/>
                </a:cubicBezTo>
                <a:cubicBezTo>
                  <a:pt x="64" y="6745"/>
                  <a:pt x="2290" y="6554"/>
                  <a:pt x="2290" y="6554"/>
                </a:cubicBezTo>
                <a:cubicBezTo>
                  <a:pt x="2290" y="6554"/>
                  <a:pt x="2707" y="5054"/>
                  <a:pt x="4005" y="4280"/>
                </a:cubicBezTo>
                <a:cubicBezTo>
                  <a:pt x="5302" y="3482"/>
                  <a:pt x="7541" y="2137"/>
                  <a:pt x="7957" y="839"/>
                </a:cubicBezTo>
                <a:cubicBezTo>
                  <a:pt x="8175" y="162"/>
                  <a:pt x="8016" y="0"/>
                  <a:pt x="7815" y="0"/>
                </a:cubicBezTo>
                <a:close/>
              </a:path>
            </a:pathLst>
          </a:custGeom>
          <a:solidFill>
            <a:srgbClr val="243762">
              <a:alpha val="1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5"/>
          <p:cNvSpPr/>
          <p:nvPr/>
        </p:nvSpPr>
        <p:spPr>
          <a:xfrm>
            <a:off x="5069974" y="3833301"/>
            <a:ext cx="370466" cy="669997"/>
          </a:xfrm>
          <a:custGeom>
            <a:rect b="b" l="l" r="r" t="t"/>
            <a:pathLst>
              <a:path extrusionOk="0" h="17228" w="9526">
                <a:moveTo>
                  <a:pt x="7073" y="1"/>
                </a:moveTo>
                <a:lnTo>
                  <a:pt x="1" y="1882"/>
                </a:lnTo>
                <a:lnTo>
                  <a:pt x="1180" y="17205"/>
                </a:lnTo>
                <a:cubicBezTo>
                  <a:pt x="1319" y="17214"/>
                  <a:pt x="1470" y="17228"/>
                  <a:pt x="1629" y="17228"/>
                </a:cubicBezTo>
                <a:cubicBezTo>
                  <a:pt x="1700" y="17228"/>
                  <a:pt x="1772" y="17225"/>
                  <a:pt x="1846" y="17217"/>
                </a:cubicBezTo>
                <a:cubicBezTo>
                  <a:pt x="9526" y="16920"/>
                  <a:pt x="7073" y="1"/>
                  <a:pt x="707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5"/>
          <p:cNvSpPr/>
          <p:nvPr/>
        </p:nvSpPr>
        <p:spPr>
          <a:xfrm>
            <a:off x="5093153" y="3833301"/>
            <a:ext cx="258852" cy="144049"/>
          </a:xfrm>
          <a:custGeom>
            <a:rect b="b" l="l" r="r" t="t"/>
            <a:pathLst>
              <a:path extrusionOk="0" h="3704" w="6656">
                <a:moveTo>
                  <a:pt x="6477" y="1"/>
                </a:moveTo>
                <a:lnTo>
                  <a:pt x="0" y="1727"/>
                </a:lnTo>
                <a:lnTo>
                  <a:pt x="607" y="3704"/>
                </a:lnTo>
                <a:cubicBezTo>
                  <a:pt x="607" y="3692"/>
                  <a:pt x="3941" y="3406"/>
                  <a:pt x="6656" y="1644"/>
                </a:cubicBezTo>
                <a:cubicBezTo>
                  <a:pt x="6561" y="632"/>
                  <a:pt x="6477" y="1"/>
                  <a:pt x="6477" y="1"/>
                </a:cubicBezTo>
                <a:close/>
              </a:path>
            </a:pathLst>
          </a:custGeom>
          <a:solidFill>
            <a:srgbClr val="243762">
              <a:alpha val="1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5"/>
          <p:cNvSpPr/>
          <p:nvPr/>
        </p:nvSpPr>
        <p:spPr>
          <a:xfrm>
            <a:off x="5079230" y="3482353"/>
            <a:ext cx="317226" cy="470919"/>
          </a:xfrm>
          <a:custGeom>
            <a:rect b="b" l="l" r="r" t="t"/>
            <a:pathLst>
              <a:path extrusionOk="0" h="12109" w="8157">
                <a:moveTo>
                  <a:pt x="1799" y="0"/>
                </a:moveTo>
                <a:cubicBezTo>
                  <a:pt x="1" y="5382"/>
                  <a:pt x="418" y="12109"/>
                  <a:pt x="418" y="12109"/>
                </a:cubicBezTo>
                <a:cubicBezTo>
                  <a:pt x="418" y="12109"/>
                  <a:pt x="4347" y="11430"/>
                  <a:pt x="8157" y="8846"/>
                </a:cubicBezTo>
                <a:cubicBezTo>
                  <a:pt x="8157" y="8846"/>
                  <a:pt x="6073" y="3453"/>
                  <a:pt x="17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5"/>
          <p:cNvSpPr/>
          <p:nvPr/>
        </p:nvSpPr>
        <p:spPr>
          <a:xfrm>
            <a:off x="4226783" y="3377232"/>
            <a:ext cx="958522" cy="1025257"/>
          </a:xfrm>
          <a:custGeom>
            <a:rect b="b" l="l" r="r" t="t"/>
            <a:pathLst>
              <a:path extrusionOk="0" h="26363" w="24647">
                <a:moveTo>
                  <a:pt x="5882" y="0"/>
                </a:moveTo>
                <a:cubicBezTo>
                  <a:pt x="4906" y="286"/>
                  <a:pt x="3894" y="727"/>
                  <a:pt x="2822" y="1381"/>
                </a:cubicBezTo>
                <a:lnTo>
                  <a:pt x="1" y="7573"/>
                </a:lnTo>
                <a:lnTo>
                  <a:pt x="2965" y="13121"/>
                </a:lnTo>
                <a:lnTo>
                  <a:pt x="2525" y="24956"/>
                </a:lnTo>
                <a:cubicBezTo>
                  <a:pt x="2541" y="24956"/>
                  <a:pt x="7348" y="26362"/>
                  <a:pt x="13458" y="26362"/>
                </a:cubicBezTo>
                <a:cubicBezTo>
                  <a:pt x="16219" y="26362"/>
                  <a:pt x="19246" y="26075"/>
                  <a:pt x="22218" y="25241"/>
                </a:cubicBezTo>
                <a:lnTo>
                  <a:pt x="22337" y="14812"/>
                </a:lnTo>
                <a:lnTo>
                  <a:pt x="24647" y="9109"/>
                </a:lnTo>
                <a:lnTo>
                  <a:pt x="23718" y="2703"/>
                </a:lnTo>
                <a:cubicBezTo>
                  <a:pt x="22706" y="1893"/>
                  <a:pt x="21575" y="1191"/>
                  <a:pt x="20313" y="679"/>
                </a:cubicBezTo>
                <a:lnTo>
                  <a:pt x="12847" y="2703"/>
                </a:lnTo>
                <a:lnTo>
                  <a:pt x="5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5"/>
          <p:cNvSpPr/>
          <p:nvPr/>
        </p:nvSpPr>
        <p:spPr>
          <a:xfrm>
            <a:off x="4455539" y="3359848"/>
            <a:ext cx="561222" cy="283936"/>
          </a:xfrm>
          <a:custGeom>
            <a:rect b="b" l="l" r="r" t="t"/>
            <a:pathLst>
              <a:path extrusionOk="0" h="7301" w="14431">
                <a:moveTo>
                  <a:pt x="3024" y="1"/>
                </a:moveTo>
                <a:cubicBezTo>
                  <a:pt x="2125" y="1"/>
                  <a:pt x="1106" y="120"/>
                  <a:pt x="0" y="447"/>
                </a:cubicBezTo>
                <a:cubicBezTo>
                  <a:pt x="357" y="2483"/>
                  <a:pt x="1750" y="7055"/>
                  <a:pt x="7299" y="7293"/>
                </a:cubicBezTo>
                <a:cubicBezTo>
                  <a:pt x="7422" y="7298"/>
                  <a:pt x="7543" y="7301"/>
                  <a:pt x="7663" y="7301"/>
                </a:cubicBezTo>
                <a:cubicBezTo>
                  <a:pt x="12287" y="7301"/>
                  <a:pt x="13885" y="3540"/>
                  <a:pt x="14431" y="1126"/>
                </a:cubicBezTo>
                <a:cubicBezTo>
                  <a:pt x="13201" y="638"/>
                  <a:pt x="11849" y="349"/>
                  <a:pt x="10381" y="349"/>
                </a:cubicBezTo>
                <a:cubicBezTo>
                  <a:pt x="9304" y="349"/>
                  <a:pt x="8164" y="505"/>
                  <a:pt x="6965" y="852"/>
                </a:cubicBezTo>
                <a:cubicBezTo>
                  <a:pt x="6965" y="852"/>
                  <a:pt x="5427" y="1"/>
                  <a:pt x="302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5"/>
          <p:cNvSpPr/>
          <p:nvPr/>
        </p:nvSpPr>
        <p:spPr>
          <a:xfrm>
            <a:off x="4726413" y="3585141"/>
            <a:ext cx="39" cy="57907"/>
          </a:xfrm>
          <a:custGeom>
            <a:rect b="b" l="l" r="r" t="t"/>
            <a:pathLst>
              <a:path extrusionOk="0" fill="none" h="1489" w="1">
                <a:moveTo>
                  <a:pt x="0" y="0"/>
                </a:moveTo>
                <a:lnTo>
                  <a:pt x="0" y="1488"/>
                </a:ln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5"/>
          <p:cNvSpPr/>
          <p:nvPr/>
        </p:nvSpPr>
        <p:spPr>
          <a:xfrm>
            <a:off x="4455539" y="3902293"/>
            <a:ext cx="526960" cy="74591"/>
          </a:xfrm>
          <a:custGeom>
            <a:rect b="b" l="l" r="r" t="t"/>
            <a:pathLst>
              <a:path extrusionOk="0" fill="none" h="1918" w="13550">
                <a:moveTo>
                  <a:pt x="0" y="1394"/>
                </a:moveTo>
                <a:cubicBezTo>
                  <a:pt x="0" y="1394"/>
                  <a:pt x="5989" y="1"/>
                  <a:pt x="13550" y="1918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5"/>
          <p:cNvSpPr/>
          <p:nvPr/>
        </p:nvSpPr>
        <p:spPr>
          <a:xfrm rot="-1312722">
            <a:off x="4100140" y="3732472"/>
            <a:ext cx="269088" cy="187105"/>
          </a:xfrm>
          <a:custGeom>
            <a:rect b="b" l="l" r="r" t="t"/>
            <a:pathLst>
              <a:path extrusionOk="0" h="4811" w="6919">
                <a:moveTo>
                  <a:pt x="1108" y="1"/>
                </a:moveTo>
                <a:cubicBezTo>
                  <a:pt x="1108" y="1"/>
                  <a:pt x="608" y="774"/>
                  <a:pt x="1" y="2037"/>
                </a:cubicBezTo>
                <a:cubicBezTo>
                  <a:pt x="1286" y="2810"/>
                  <a:pt x="4192" y="4406"/>
                  <a:pt x="6882" y="4811"/>
                </a:cubicBezTo>
                <a:lnTo>
                  <a:pt x="6918" y="4013"/>
                </a:lnTo>
                <a:lnTo>
                  <a:pt x="1108" y="1"/>
                </a:lnTo>
                <a:close/>
              </a:path>
            </a:pathLst>
          </a:custGeom>
          <a:solidFill>
            <a:srgbClr val="243762">
              <a:alpha val="1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5"/>
          <p:cNvSpPr/>
          <p:nvPr/>
        </p:nvSpPr>
        <p:spPr>
          <a:xfrm>
            <a:off x="4363824" y="4031500"/>
            <a:ext cx="636251" cy="88452"/>
          </a:xfrm>
          <a:custGeom>
            <a:rect b="b" l="l" r="r" t="t"/>
            <a:pathLst>
              <a:path extrusionOk="0" fill="none" h="2275" w="20801">
                <a:moveTo>
                  <a:pt x="20801" y="2275"/>
                </a:moveTo>
                <a:cubicBezTo>
                  <a:pt x="20801" y="2275"/>
                  <a:pt x="12824" y="1"/>
                  <a:pt x="3716" y="1191"/>
                </a:cubicBezTo>
                <a:cubicBezTo>
                  <a:pt x="2489" y="1346"/>
                  <a:pt x="1239" y="1572"/>
                  <a:pt x="1" y="1870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5"/>
          <p:cNvSpPr/>
          <p:nvPr/>
        </p:nvSpPr>
        <p:spPr>
          <a:xfrm>
            <a:off x="4055936" y="3430940"/>
            <a:ext cx="310264" cy="456569"/>
          </a:xfrm>
          <a:custGeom>
            <a:rect b="b" l="l" r="r" t="t"/>
            <a:pathLst>
              <a:path extrusionOk="0" h="11740" w="7978">
                <a:moveTo>
                  <a:pt x="7215" y="0"/>
                </a:moveTo>
                <a:cubicBezTo>
                  <a:pt x="4929" y="1417"/>
                  <a:pt x="2441" y="3846"/>
                  <a:pt x="0" y="7859"/>
                </a:cubicBezTo>
                <a:cubicBezTo>
                  <a:pt x="0" y="7859"/>
                  <a:pt x="2917" y="10454"/>
                  <a:pt x="7370" y="11740"/>
                </a:cubicBezTo>
                <a:cubicBezTo>
                  <a:pt x="7370" y="11740"/>
                  <a:pt x="7977" y="5299"/>
                  <a:pt x="72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5"/>
          <p:cNvSpPr/>
          <p:nvPr/>
        </p:nvSpPr>
        <p:spPr>
          <a:xfrm>
            <a:off x="5203330" y="3293423"/>
            <a:ext cx="69496" cy="97731"/>
          </a:xfrm>
          <a:custGeom>
            <a:rect b="b" l="l" r="r" t="t"/>
            <a:pathLst>
              <a:path extrusionOk="0" h="2513" w="1787">
                <a:moveTo>
                  <a:pt x="1275" y="0"/>
                </a:moveTo>
                <a:cubicBezTo>
                  <a:pt x="810" y="0"/>
                  <a:pt x="751" y="596"/>
                  <a:pt x="572" y="1262"/>
                </a:cubicBezTo>
                <a:cubicBezTo>
                  <a:pt x="382" y="1917"/>
                  <a:pt x="1" y="2512"/>
                  <a:pt x="1" y="2512"/>
                </a:cubicBezTo>
                <a:lnTo>
                  <a:pt x="1561" y="1929"/>
                </a:lnTo>
                <a:cubicBezTo>
                  <a:pt x="1787" y="1084"/>
                  <a:pt x="1727" y="0"/>
                  <a:pt x="12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5"/>
          <p:cNvSpPr/>
          <p:nvPr/>
        </p:nvSpPr>
        <p:spPr>
          <a:xfrm>
            <a:off x="4844952" y="3278722"/>
            <a:ext cx="636240" cy="1223713"/>
          </a:xfrm>
          <a:custGeom>
            <a:rect b="b" l="l" r="r" t="t"/>
            <a:pathLst>
              <a:path extrusionOk="0" h="31466" w="16360">
                <a:moveTo>
                  <a:pt x="14533" y="1"/>
                </a:moveTo>
                <a:cubicBezTo>
                  <a:pt x="14125" y="1"/>
                  <a:pt x="13252" y="950"/>
                  <a:pt x="13252" y="950"/>
                </a:cubicBezTo>
                <a:cubicBezTo>
                  <a:pt x="13288" y="795"/>
                  <a:pt x="13276" y="676"/>
                  <a:pt x="13193" y="604"/>
                </a:cubicBezTo>
                <a:cubicBezTo>
                  <a:pt x="13118" y="546"/>
                  <a:pt x="13034" y="520"/>
                  <a:pt x="12945" y="520"/>
                </a:cubicBezTo>
                <a:cubicBezTo>
                  <a:pt x="12512" y="520"/>
                  <a:pt x="11951" y="1124"/>
                  <a:pt x="11645" y="1390"/>
                </a:cubicBezTo>
                <a:cubicBezTo>
                  <a:pt x="11264" y="1700"/>
                  <a:pt x="10216" y="2283"/>
                  <a:pt x="9228" y="2640"/>
                </a:cubicBezTo>
                <a:cubicBezTo>
                  <a:pt x="8240" y="2998"/>
                  <a:pt x="6739" y="3593"/>
                  <a:pt x="6406" y="5034"/>
                </a:cubicBezTo>
                <a:cubicBezTo>
                  <a:pt x="6073" y="6474"/>
                  <a:pt x="5525" y="7546"/>
                  <a:pt x="3025" y="12665"/>
                </a:cubicBezTo>
                <a:cubicBezTo>
                  <a:pt x="596" y="17618"/>
                  <a:pt x="0" y="30930"/>
                  <a:pt x="6966" y="31465"/>
                </a:cubicBezTo>
                <a:lnTo>
                  <a:pt x="8382" y="24488"/>
                </a:lnTo>
                <a:cubicBezTo>
                  <a:pt x="9406" y="21952"/>
                  <a:pt x="8978" y="16868"/>
                  <a:pt x="9037" y="13439"/>
                </a:cubicBezTo>
                <a:cubicBezTo>
                  <a:pt x="9109" y="10022"/>
                  <a:pt x="10526" y="6284"/>
                  <a:pt x="11954" y="5165"/>
                </a:cubicBezTo>
                <a:cubicBezTo>
                  <a:pt x="13383" y="4045"/>
                  <a:pt x="14514" y="3593"/>
                  <a:pt x="15193" y="2831"/>
                </a:cubicBezTo>
                <a:cubicBezTo>
                  <a:pt x="15883" y="2081"/>
                  <a:pt x="16360" y="1128"/>
                  <a:pt x="16050" y="914"/>
                </a:cubicBezTo>
                <a:cubicBezTo>
                  <a:pt x="16002" y="882"/>
                  <a:pt x="15951" y="868"/>
                  <a:pt x="15899" y="868"/>
                </a:cubicBezTo>
                <a:cubicBezTo>
                  <a:pt x="15640" y="868"/>
                  <a:pt x="15360" y="1213"/>
                  <a:pt x="15300" y="1291"/>
                </a:cubicBezTo>
                <a:lnTo>
                  <a:pt x="15300" y="1291"/>
                </a:lnTo>
                <a:cubicBezTo>
                  <a:pt x="15697" y="763"/>
                  <a:pt x="15881" y="329"/>
                  <a:pt x="15669" y="116"/>
                </a:cubicBezTo>
                <a:cubicBezTo>
                  <a:pt x="15624" y="71"/>
                  <a:pt x="15569" y="52"/>
                  <a:pt x="15510" y="52"/>
                </a:cubicBezTo>
                <a:cubicBezTo>
                  <a:pt x="15160" y="52"/>
                  <a:pt x="14621" y="712"/>
                  <a:pt x="14621" y="712"/>
                </a:cubicBezTo>
                <a:cubicBezTo>
                  <a:pt x="14764" y="402"/>
                  <a:pt x="14788" y="164"/>
                  <a:pt x="14657" y="45"/>
                </a:cubicBezTo>
                <a:cubicBezTo>
                  <a:pt x="14624" y="14"/>
                  <a:pt x="14582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5"/>
          <p:cNvSpPr/>
          <p:nvPr/>
        </p:nvSpPr>
        <p:spPr>
          <a:xfrm>
            <a:off x="5289940" y="3315163"/>
            <a:ext cx="69963" cy="65335"/>
          </a:xfrm>
          <a:custGeom>
            <a:rect b="b" l="l" r="r" t="t"/>
            <a:pathLst>
              <a:path extrusionOk="0" fill="none" h="1680" w="1799">
                <a:moveTo>
                  <a:pt x="1798" y="1"/>
                </a:moveTo>
                <a:cubicBezTo>
                  <a:pt x="1643" y="525"/>
                  <a:pt x="750" y="1370"/>
                  <a:pt x="0" y="1680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5"/>
          <p:cNvSpPr/>
          <p:nvPr/>
        </p:nvSpPr>
        <p:spPr>
          <a:xfrm>
            <a:off x="5347810" y="3305907"/>
            <a:ext cx="65335" cy="78286"/>
          </a:xfrm>
          <a:custGeom>
            <a:rect b="b" l="l" r="r" t="t"/>
            <a:pathLst>
              <a:path extrusionOk="0" fill="none" h="2013" w="1680">
                <a:moveTo>
                  <a:pt x="1679" y="1"/>
                </a:moveTo>
                <a:cubicBezTo>
                  <a:pt x="1417" y="608"/>
                  <a:pt x="715" y="1477"/>
                  <a:pt x="1" y="2013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5"/>
          <p:cNvSpPr/>
          <p:nvPr/>
        </p:nvSpPr>
        <p:spPr>
          <a:xfrm>
            <a:off x="5383472" y="3329085"/>
            <a:ext cx="56507" cy="62068"/>
          </a:xfrm>
          <a:custGeom>
            <a:rect b="b" l="l" r="r" t="t"/>
            <a:pathLst>
              <a:path extrusionOk="0" fill="none" h="1596" w="1453">
                <a:moveTo>
                  <a:pt x="1453" y="0"/>
                </a:moveTo>
                <a:cubicBezTo>
                  <a:pt x="1096" y="476"/>
                  <a:pt x="560" y="1048"/>
                  <a:pt x="0" y="1595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5"/>
          <p:cNvSpPr/>
          <p:nvPr/>
        </p:nvSpPr>
        <p:spPr>
          <a:xfrm>
            <a:off x="5093620" y="3268883"/>
            <a:ext cx="387578" cy="961750"/>
          </a:xfrm>
          <a:custGeom>
            <a:rect b="b" l="l" r="r" t="t"/>
            <a:pathLst>
              <a:path extrusionOk="0" fill="none" h="24730" w="9966">
                <a:moveTo>
                  <a:pt x="0" y="5275"/>
                </a:moveTo>
                <a:cubicBezTo>
                  <a:pt x="345" y="3822"/>
                  <a:pt x="1846" y="3227"/>
                  <a:pt x="2834" y="2870"/>
                </a:cubicBezTo>
                <a:cubicBezTo>
                  <a:pt x="3810" y="2512"/>
                  <a:pt x="4870" y="1941"/>
                  <a:pt x="5239" y="1619"/>
                </a:cubicBezTo>
                <a:cubicBezTo>
                  <a:pt x="5620" y="1310"/>
                  <a:pt x="6358" y="488"/>
                  <a:pt x="6787" y="834"/>
                </a:cubicBezTo>
                <a:cubicBezTo>
                  <a:pt x="6882" y="905"/>
                  <a:pt x="6894" y="1024"/>
                  <a:pt x="6846" y="1191"/>
                </a:cubicBezTo>
                <a:cubicBezTo>
                  <a:pt x="6846" y="1191"/>
                  <a:pt x="7953" y="0"/>
                  <a:pt x="8263" y="286"/>
                </a:cubicBezTo>
                <a:cubicBezTo>
                  <a:pt x="8394" y="405"/>
                  <a:pt x="8370" y="643"/>
                  <a:pt x="8215" y="953"/>
                </a:cubicBezTo>
                <a:cubicBezTo>
                  <a:pt x="8215" y="953"/>
                  <a:pt x="8965" y="48"/>
                  <a:pt x="9275" y="357"/>
                </a:cubicBezTo>
                <a:cubicBezTo>
                  <a:pt x="9489" y="572"/>
                  <a:pt x="9287" y="1012"/>
                  <a:pt x="8894" y="1548"/>
                </a:cubicBezTo>
                <a:cubicBezTo>
                  <a:pt x="8894" y="1548"/>
                  <a:pt x="9335" y="941"/>
                  <a:pt x="9644" y="1143"/>
                </a:cubicBezTo>
                <a:cubicBezTo>
                  <a:pt x="9966" y="1369"/>
                  <a:pt x="9489" y="2322"/>
                  <a:pt x="8799" y="3072"/>
                </a:cubicBezTo>
                <a:cubicBezTo>
                  <a:pt x="8120" y="3822"/>
                  <a:pt x="6989" y="4286"/>
                  <a:pt x="5560" y="5406"/>
                </a:cubicBezTo>
                <a:cubicBezTo>
                  <a:pt x="4132" y="6525"/>
                  <a:pt x="2715" y="10252"/>
                  <a:pt x="2643" y="13680"/>
                </a:cubicBezTo>
                <a:cubicBezTo>
                  <a:pt x="2584" y="17098"/>
                  <a:pt x="3012" y="22193"/>
                  <a:pt x="1988" y="24729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5"/>
          <p:cNvSpPr/>
          <p:nvPr/>
        </p:nvSpPr>
        <p:spPr>
          <a:xfrm>
            <a:off x="4638909" y="3251732"/>
            <a:ext cx="180605" cy="191261"/>
          </a:xfrm>
          <a:custGeom>
            <a:rect b="b" l="l" r="r" t="t"/>
            <a:pathLst>
              <a:path extrusionOk="0" h="4918" w="4644">
                <a:moveTo>
                  <a:pt x="369" y="1"/>
                </a:moveTo>
                <a:lnTo>
                  <a:pt x="0" y="4763"/>
                </a:lnTo>
                <a:lnTo>
                  <a:pt x="4644" y="4918"/>
                </a:lnTo>
                <a:lnTo>
                  <a:pt x="4477" y="120"/>
                </a:lnTo>
                <a:lnTo>
                  <a:pt x="36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5"/>
          <p:cNvSpPr/>
          <p:nvPr/>
        </p:nvSpPr>
        <p:spPr>
          <a:xfrm>
            <a:off x="4647698" y="3251732"/>
            <a:ext cx="168121" cy="87619"/>
          </a:xfrm>
          <a:custGeom>
            <a:rect b="b" l="l" r="r" t="t"/>
            <a:pathLst>
              <a:path extrusionOk="0" h="2253" w="4323">
                <a:moveTo>
                  <a:pt x="179" y="1"/>
                </a:moveTo>
                <a:lnTo>
                  <a:pt x="0" y="1989"/>
                </a:lnTo>
                <a:cubicBezTo>
                  <a:pt x="597" y="2115"/>
                  <a:pt x="1438" y="2252"/>
                  <a:pt x="2307" y="2252"/>
                </a:cubicBezTo>
                <a:cubicBezTo>
                  <a:pt x="2997" y="2252"/>
                  <a:pt x="3705" y="2165"/>
                  <a:pt x="4322" y="1918"/>
                </a:cubicBezTo>
                <a:lnTo>
                  <a:pt x="4263" y="120"/>
                </a:lnTo>
                <a:lnTo>
                  <a:pt x="179" y="1"/>
                </a:lnTo>
                <a:close/>
              </a:path>
            </a:pathLst>
          </a:custGeom>
          <a:solidFill>
            <a:srgbClr val="243762">
              <a:alpha val="1882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5"/>
          <p:cNvSpPr/>
          <p:nvPr/>
        </p:nvSpPr>
        <p:spPr>
          <a:xfrm>
            <a:off x="4245295" y="2354527"/>
            <a:ext cx="1016857" cy="830418"/>
          </a:xfrm>
          <a:custGeom>
            <a:rect b="b" l="l" r="r" t="t"/>
            <a:pathLst>
              <a:path extrusionOk="0" h="21353" w="26147">
                <a:moveTo>
                  <a:pt x="11598" y="0"/>
                </a:moveTo>
                <a:cubicBezTo>
                  <a:pt x="11505" y="0"/>
                  <a:pt x="11410" y="3"/>
                  <a:pt x="11312" y="8"/>
                </a:cubicBezTo>
                <a:cubicBezTo>
                  <a:pt x="8942" y="151"/>
                  <a:pt x="9061" y="2771"/>
                  <a:pt x="7907" y="3366"/>
                </a:cubicBezTo>
                <a:cubicBezTo>
                  <a:pt x="6740" y="3961"/>
                  <a:pt x="5442" y="3033"/>
                  <a:pt x="3894" y="4795"/>
                </a:cubicBezTo>
                <a:cubicBezTo>
                  <a:pt x="2370" y="6545"/>
                  <a:pt x="3263" y="8545"/>
                  <a:pt x="3263" y="8545"/>
                </a:cubicBezTo>
                <a:cubicBezTo>
                  <a:pt x="358" y="8581"/>
                  <a:pt x="1668" y="11236"/>
                  <a:pt x="834" y="11998"/>
                </a:cubicBezTo>
                <a:cubicBezTo>
                  <a:pt x="1" y="12748"/>
                  <a:pt x="679" y="13760"/>
                  <a:pt x="679" y="13760"/>
                </a:cubicBezTo>
                <a:lnTo>
                  <a:pt x="2989" y="18546"/>
                </a:lnTo>
                <a:cubicBezTo>
                  <a:pt x="3535" y="20377"/>
                  <a:pt x="4638" y="20740"/>
                  <a:pt x="5429" y="20740"/>
                </a:cubicBezTo>
                <a:cubicBezTo>
                  <a:pt x="5950" y="20740"/>
                  <a:pt x="6335" y="20582"/>
                  <a:pt x="6335" y="20582"/>
                </a:cubicBezTo>
                <a:lnTo>
                  <a:pt x="18694" y="21309"/>
                </a:lnTo>
                <a:cubicBezTo>
                  <a:pt x="18948" y="21339"/>
                  <a:pt x="19183" y="21353"/>
                  <a:pt x="19398" y="21353"/>
                </a:cubicBezTo>
                <a:cubicBezTo>
                  <a:pt x="22676" y="21353"/>
                  <a:pt x="21575" y="18082"/>
                  <a:pt x="21575" y="18082"/>
                </a:cubicBezTo>
                <a:cubicBezTo>
                  <a:pt x="21575" y="18082"/>
                  <a:pt x="22575" y="16582"/>
                  <a:pt x="24361" y="14212"/>
                </a:cubicBezTo>
                <a:cubicBezTo>
                  <a:pt x="26147" y="11843"/>
                  <a:pt x="23956" y="9998"/>
                  <a:pt x="23956" y="9998"/>
                </a:cubicBezTo>
                <a:cubicBezTo>
                  <a:pt x="23956" y="9998"/>
                  <a:pt x="25623" y="7986"/>
                  <a:pt x="24468" y="6676"/>
                </a:cubicBezTo>
                <a:cubicBezTo>
                  <a:pt x="23869" y="5990"/>
                  <a:pt x="23098" y="5826"/>
                  <a:pt x="22498" y="5826"/>
                </a:cubicBezTo>
                <a:cubicBezTo>
                  <a:pt x="21953" y="5826"/>
                  <a:pt x="21551" y="5961"/>
                  <a:pt x="21551" y="5961"/>
                </a:cubicBezTo>
                <a:cubicBezTo>
                  <a:pt x="21700" y="4355"/>
                  <a:pt x="20148" y="4270"/>
                  <a:pt x="19815" y="4270"/>
                </a:cubicBezTo>
                <a:cubicBezTo>
                  <a:pt x="19776" y="4270"/>
                  <a:pt x="19753" y="4271"/>
                  <a:pt x="19753" y="4271"/>
                </a:cubicBezTo>
                <a:cubicBezTo>
                  <a:pt x="19753" y="4271"/>
                  <a:pt x="20372" y="2021"/>
                  <a:pt x="18396" y="1139"/>
                </a:cubicBezTo>
                <a:cubicBezTo>
                  <a:pt x="17839" y="894"/>
                  <a:pt x="17289" y="807"/>
                  <a:pt x="16787" y="807"/>
                </a:cubicBezTo>
                <a:cubicBezTo>
                  <a:pt x="15509" y="807"/>
                  <a:pt x="14538" y="1378"/>
                  <a:pt x="14538" y="1378"/>
                </a:cubicBezTo>
                <a:cubicBezTo>
                  <a:pt x="14538" y="1378"/>
                  <a:pt x="13729" y="0"/>
                  <a:pt x="11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5"/>
          <p:cNvSpPr/>
          <p:nvPr/>
        </p:nvSpPr>
        <p:spPr>
          <a:xfrm>
            <a:off x="4372196" y="2526695"/>
            <a:ext cx="731599" cy="367160"/>
          </a:xfrm>
          <a:custGeom>
            <a:rect b="b" l="l" r="r" t="t"/>
            <a:pathLst>
              <a:path extrusionOk="0" h="9441" w="18812">
                <a:moveTo>
                  <a:pt x="9563" y="0"/>
                </a:moveTo>
                <a:cubicBezTo>
                  <a:pt x="2118" y="0"/>
                  <a:pt x="0" y="8642"/>
                  <a:pt x="0" y="8642"/>
                </a:cubicBezTo>
                <a:lnTo>
                  <a:pt x="429" y="8797"/>
                </a:lnTo>
                <a:cubicBezTo>
                  <a:pt x="429" y="8797"/>
                  <a:pt x="3438" y="1778"/>
                  <a:pt x="10103" y="1778"/>
                </a:cubicBezTo>
                <a:cubicBezTo>
                  <a:pt x="10995" y="1778"/>
                  <a:pt x="11953" y="1904"/>
                  <a:pt x="12978" y="2189"/>
                </a:cubicBezTo>
                <a:cubicBezTo>
                  <a:pt x="15550" y="2904"/>
                  <a:pt x="18002" y="6392"/>
                  <a:pt x="18229" y="9440"/>
                </a:cubicBezTo>
                <a:lnTo>
                  <a:pt x="18812" y="9357"/>
                </a:lnTo>
                <a:cubicBezTo>
                  <a:pt x="18717" y="5083"/>
                  <a:pt x="17824" y="344"/>
                  <a:pt x="10013" y="10"/>
                </a:cubicBezTo>
                <a:cubicBezTo>
                  <a:pt x="9861" y="4"/>
                  <a:pt x="9711" y="0"/>
                  <a:pt x="95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5"/>
          <p:cNvSpPr/>
          <p:nvPr/>
        </p:nvSpPr>
        <p:spPr>
          <a:xfrm>
            <a:off x="4803261" y="2492588"/>
            <a:ext cx="181577" cy="154588"/>
          </a:xfrm>
          <a:custGeom>
            <a:rect b="b" l="l" r="r" t="t"/>
            <a:pathLst>
              <a:path extrusionOk="0" h="3975" w="4669">
                <a:moveTo>
                  <a:pt x="1538" y="0"/>
                </a:moveTo>
                <a:cubicBezTo>
                  <a:pt x="1151" y="0"/>
                  <a:pt x="816" y="124"/>
                  <a:pt x="620" y="471"/>
                </a:cubicBezTo>
                <a:cubicBezTo>
                  <a:pt x="382" y="864"/>
                  <a:pt x="84" y="1733"/>
                  <a:pt x="1" y="2435"/>
                </a:cubicBezTo>
                <a:cubicBezTo>
                  <a:pt x="727" y="2554"/>
                  <a:pt x="1501" y="3126"/>
                  <a:pt x="1953" y="3531"/>
                </a:cubicBezTo>
                <a:cubicBezTo>
                  <a:pt x="2269" y="3823"/>
                  <a:pt x="2716" y="3974"/>
                  <a:pt x="3177" y="3974"/>
                </a:cubicBezTo>
                <a:cubicBezTo>
                  <a:pt x="3447" y="3974"/>
                  <a:pt x="3722" y="3922"/>
                  <a:pt x="3978" y="3816"/>
                </a:cubicBezTo>
                <a:cubicBezTo>
                  <a:pt x="4287" y="3400"/>
                  <a:pt x="4478" y="2757"/>
                  <a:pt x="4549" y="2150"/>
                </a:cubicBezTo>
                <a:cubicBezTo>
                  <a:pt x="4668" y="1221"/>
                  <a:pt x="3739" y="661"/>
                  <a:pt x="2918" y="328"/>
                </a:cubicBezTo>
                <a:cubicBezTo>
                  <a:pt x="2476" y="157"/>
                  <a:pt x="1974" y="0"/>
                  <a:pt x="15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5"/>
          <p:cNvSpPr/>
          <p:nvPr/>
        </p:nvSpPr>
        <p:spPr>
          <a:xfrm>
            <a:off x="4800966" y="2546141"/>
            <a:ext cx="180138" cy="113248"/>
          </a:xfrm>
          <a:custGeom>
            <a:rect b="b" l="l" r="r" t="t"/>
            <a:pathLst>
              <a:path extrusionOk="0" h="2912" w="4632">
                <a:moveTo>
                  <a:pt x="744" y="0"/>
                </a:moveTo>
                <a:cubicBezTo>
                  <a:pt x="569" y="0"/>
                  <a:pt x="414" y="24"/>
                  <a:pt x="286" y="58"/>
                </a:cubicBezTo>
                <a:cubicBezTo>
                  <a:pt x="119" y="594"/>
                  <a:pt x="0" y="1201"/>
                  <a:pt x="48" y="1606"/>
                </a:cubicBezTo>
                <a:cubicBezTo>
                  <a:pt x="101" y="2212"/>
                  <a:pt x="2259" y="2912"/>
                  <a:pt x="3180" y="2912"/>
                </a:cubicBezTo>
                <a:cubicBezTo>
                  <a:pt x="3291" y="2912"/>
                  <a:pt x="3384" y="2902"/>
                  <a:pt x="3453" y="2880"/>
                </a:cubicBezTo>
                <a:cubicBezTo>
                  <a:pt x="4096" y="2678"/>
                  <a:pt x="4489" y="1689"/>
                  <a:pt x="4608" y="773"/>
                </a:cubicBezTo>
                <a:cubicBezTo>
                  <a:pt x="4632" y="713"/>
                  <a:pt x="4632" y="642"/>
                  <a:pt x="4632" y="582"/>
                </a:cubicBezTo>
                <a:lnTo>
                  <a:pt x="4632" y="582"/>
                </a:lnTo>
                <a:cubicBezTo>
                  <a:pt x="4295" y="730"/>
                  <a:pt x="3951" y="801"/>
                  <a:pt x="3597" y="801"/>
                </a:cubicBezTo>
                <a:cubicBezTo>
                  <a:pt x="3039" y="801"/>
                  <a:pt x="2458" y="624"/>
                  <a:pt x="1846" y="296"/>
                </a:cubicBezTo>
                <a:cubicBezTo>
                  <a:pt x="1434" y="75"/>
                  <a:pt x="1056" y="0"/>
                  <a:pt x="7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5"/>
          <p:cNvSpPr/>
          <p:nvPr/>
        </p:nvSpPr>
        <p:spPr>
          <a:xfrm>
            <a:off x="4803261" y="2546141"/>
            <a:ext cx="177844" cy="101036"/>
          </a:xfrm>
          <a:custGeom>
            <a:rect b="b" l="l" r="r" t="t"/>
            <a:pathLst>
              <a:path extrusionOk="0" h="2598" w="4573">
                <a:moveTo>
                  <a:pt x="675" y="0"/>
                </a:moveTo>
                <a:cubicBezTo>
                  <a:pt x="499" y="0"/>
                  <a:pt x="340" y="24"/>
                  <a:pt x="203" y="58"/>
                </a:cubicBezTo>
                <a:lnTo>
                  <a:pt x="203" y="70"/>
                </a:lnTo>
                <a:lnTo>
                  <a:pt x="168" y="249"/>
                </a:lnTo>
                <a:cubicBezTo>
                  <a:pt x="168" y="272"/>
                  <a:pt x="144" y="296"/>
                  <a:pt x="144" y="308"/>
                </a:cubicBezTo>
                <a:cubicBezTo>
                  <a:pt x="132" y="356"/>
                  <a:pt x="132" y="392"/>
                  <a:pt x="120" y="427"/>
                </a:cubicBezTo>
                <a:cubicBezTo>
                  <a:pt x="120" y="463"/>
                  <a:pt x="108" y="487"/>
                  <a:pt x="108" y="499"/>
                </a:cubicBezTo>
                <a:cubicBezTo>
                  <a:pt x="84" y="546"/>
                  <a:pt x="84" y="594"/>
                  <a:pt x="72" y="642"/>
                </a:cubicBezTo>
                <a:cubicBezTo>
                  <a:pt x="60" y="677"/>
                  <a:pt x="60" y="713"/>
                  <a:pt x="48" y="761"/>
                </a:cubicBezTo>
                <a:cubicBezTo>
                  <a:pt x="48" y="773"/>
                  <a:pt x="25" y="796"/>
                  <a:pt x="25" y="820"/>
                </a:cubicBezTo>
                <a:cubicBezTo>
                  <a:pt x="25" y="844"/>
                  <a:pt x="13" y="892"/>
                  <a:pt x="13" y="915"/>
                </a:cubicBezTo>
                <a:lnTo>
                  <a:pt x="13" y="951"/>
                </a:lnTo>
                <a:cubicBezTo>
                  <a:pt x="13" y="987"/>
                  <a:pt x="1" y="1023"/>
                  <a:pt x="1" y="1058"/>
                </a:cubicBezTo>
                <a:cubicBezTo>
                  <a:pt x="727" y="1177"/>
                  <a:pt x="1501" y="1761"/>
                  <a:pt x="1953" y="2154"/>
                </a:cubicBezTo>
                <a:cubicBezTo>
                  <a:pt x="2269" y="2446"/>
                  <a:pt x="2716" y="2597"/>
                  <a:pt x="3177" y="2597"/>
                </a:cubicBezTo>
                <a:cubicBezTo>
                  <a:pt x="3447" y="2597"/>
                  <a:pt x="3722" y="2545"/>
                  <a:pt x="3978" y="2439"/>
                </a:cubicBezTo>
                <a:cubicBezTo>
                  <a:pt x="4097" y="2273"/>
                  <a:pt x="4192" y="2094"/>
                  <a:pt x="4275" y="1892"/>
                </a:cubicBezTo>
                <a:lnTo>
                  <a:pt x="4275" y="1868"/>
                </a:lnTo>
                <a:cubicBezTo>
                  <a:pt x="4299" y="1808"/>
                  <a:pt x="4311" y="1737"/>
                  <a:pt x="4347" y="1677"/>
                </a:cubicBezTo>
                <a:lnTo>
                  <a:pt x="4347" y="1666"/>
                </a:lnTo>
                <a:cubicBezTo>
                  <a:pt x="4394" y="1535"/>
                  <a:pt x="4430" y="1380"/>
                  <a:pt x="4466" y="1249"/>
                </a:cubicBezTo>
                <a:cubicBezTo>
                  <a:pt x="4466" y="1237"/>
                  <a:pt x="4466" y="1213"/>
                  <a:pt x="4478" y="1201"/>
                </a:cubicBezTo>
                <a:cubicBezTo>
                  <a:pt x="4490" y="1142"/>
                  <a:pt x="4513" y="1094"/>
                  <a:pt x="4513" y="1034"/>
                </a:cubicBezTo>
                <a:cubicBezTo>
                  <a:pt x="4513" y="1023"/>
                  <a:pt x="4513" y="999"/>
                  <a:pt x="4525" y="987"/>
                </a:cubicBezTo>
                <a:cubicBezTo>
                  <a:pt x="4537" y="904"/>
                  <a:pt x="4549" y="844"/>
                  <a:pt x="4549" y="773"/>
                </a:cubicBezTo>
                <a:cubicBezTo>
                  <a:pt x="4549" y="725"/>
                  <a:pt x="4549" y="689"/>
                  <a:pt x="4573" y="642"/>
                </a:cubicBezTo>
                <a:cubicBezTo>
                  <a:pt x="4549" y="618"/>
                  <a:pt x="4573" y="594"/>
                  <a:pt x="4549" y="582"/>
                </a:cubicBezTo>
                <a:cubicBezTo>
                  <a:pt x="4217" y="730"/>
                  <a:pt x="3873" y="801"/>
                  <a:pt x="3520" y="801"/>
                </a:cubicBezTo>
                <a:cubicBezTo>
                  <a:pt x="2962" y="801"/>
                  <a:pt x="2380" y="624"/>
                  <a:pt x="1775" y="296"/>
                </a:cubicBezTo>
                <a:cubicBezTo>
                  <a:pt x="1363" y="75"/>
                  <a:pt x="990" y="0"/>
                  <a:pt x="6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5"/>
          <p:cNvSpPr/>
          <p:nvPr/>
        </p:nvSpPr>
        <p:spPr>
          <a:xfrm>
            <a:off x="4358778" y="2678952"/>
            <a:ext cx="739454" cy="607540"/>
          </a:xfrm>
          <a:custGeom>
            <a:rect b="b" l="l" r="r" t="t"/>
            <a:pathLst>
              <a:path extrusionOk="0" h="15622" w="19014">
                <a:moveTo>
                  <a:pt x="10084" y="1"/>
                </a:moveTo>
                <a:cubicBezTo>
                  <a:pt x="7644" y="3370"/>
                  <a:pt x="2453" y="4489"/>
                  <a:pt x="2453" y="4489"/>
                </a:cubicBezTo>
                <a:cubicBezTo>
                  <a:pt x="2453" y="4489"/>
                  <a:pt x="2381" y="5942"/>
                  <a:pt x="1869" y="5978"/>
                </a:cubicBezTo>
                <a:cubicBezTo>
                  <a:pt x="1864" y="5978"/>
                  <a:pt x="1859" y="5978"/>
                  <a:pt x="1854" y="5978"/>
                </a:cubicBezTo>
                <a:cubicBezTo>
                  <a:pt x="1367" y="5978"/>
                  <a:pt x="1274" y="4847"/>
                  <a:pt x="1274" y="4847"/>
                </a:cubicBezTo>
                <a:lnTo>
                  <a:pt x="1274" y="4847"/>
                </a:lnTo>
                <a:cubicBezTo>
                  <a:pt x="1274" y="4848"/>
                  <a:pt x="0" y="15622"/>
                  <a:pt x="9513" y="15622"/>
                </a:cubicBezTo>
                <a:cubicBezTo>
                  <a:pt x="19014" y="15622"/>
                  <a:pt x="18217" y="5181"/>
                  <a:pt x="18216" y="5180"/>
                </a:cubicBezTo>
                <a:lnTo>
                  <a:pt x="18216" y="5180"/>
                </a:lnTo>
                <a:cubicBezTo>
                  <a:pt x="18216" y="5180"/>
                  <a:pt x="18182" y="6372"/>
                  <a:pt x="17697" y="6372"/>
                </a:cubicBezTo>
                <a:cubicBezTo>
                  <a:pt x="17688" y="6372"/>
                  <a:pt x="17678" y="6371"/>
                  <a:pt x="17669" y="6371"/>
                </a:cubicBezTo>
                <a:cubicBezTo>
                  <a:pt x="17145" y="6335"/>
                  <a:pt x="17264" y="4942"/>
                  <a:pt x="17264" y="4942"/>
                </a:cubicBezTo>
                <a:lnTo>
                  <a:pt x="17264" y="4942"/>
                </a:lnTo>
                <a:cubicBezTo>
                  <a:pt x="17198" y="4944"/>
                  <a:pt x="17133" y="4946"/>
                  <a:pt x="17069" y="4946"/>
                </a:cubicBezTo>
                <a:cubicBezTo>
                  <a:pt x="14113" y="4946"/>
                  <a:pt x="13942" y="2299"/>
                  <a:pt x="13942" y="2299"/>
                </a:cubicBezTo>
                <a:cubicBezTo>
                  <a:pt x="13886" y="2301"/>
                  <a:pt x="13830" y="2302"/>
                  <a:pt x="13775" y="2302"/>
                </a:cubicBezTo>
                <a:cubicBezTo>
                  <a:pt x="11303" y="2302"/>
                  <a:pt x="10084" y="1"/>
                  <a:pt x="100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5"/>
          <p:cNvSpPr/>
          <p:nvPr/>
        </p:nvSpPr>
        <p:spPr>
          <a:xfrm>
            <a:off x="4199365" y="2852015"/>
            <a:ext cx="240457" cy="228362"/>
          </a:xfrm>
          <a:custGeom>
            <a:rect b="b" l="l" r="r" t="t"/>
            <a:pathLst>
              <a:path extrusionOk="0" h="5872" w="6183">
                <a:moveTo>
                  <a:pt x="3663" y="1"/>
                </a:moveTo>
                <a:cubicBezTo>
                  <a:pt x="2948" y="1"/>
                  <a:pt x="2145" y="235"/>
                  <a:pt x="1539" y="1063"/>
                </a:cubicBezTo>
                <a:cubicBezTo>
                  <a:pt x="1" y="3149"/>
                  <a:pt x="1645" y="5872"/>
                  <a:pt x="4215" y="5872"/>
                </a:cubicBezTo>
                <a:cubicBezTo>
                  <a:pt x="4829" y="5872"/>
                  <a:pt x="5494" y="5717"/>
                  <a:pt x="6182" y="5361"/>
                </a:cubicBezTo>
                <a:lnTo>
                  <a:pt x="5444" y="2028"/>
                </a:lnTo>
                <a:lnTo>
                  <a:pt x="5373" y="397"/>
                </a:lnTo>
                <a:cubicBezTo>
                  <a:pt x="5373" y="397"/>
                  <a:pt x="4593" y="1"/>
                  <a:pt x="36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5"/>
          <p:cNvSpPr/>
          <p:nvPr/>
        </p:nvSpPr>
        <p:spPr>
          <a:xfrm>
            <a:off x="4280491" y="2900278"/>
            <a:ext cx="83847" cy="55146"/>
          </a:xfrm>
          <a:custGeom>
            <a:rect b="b" l="l" r="r" t="t"/>
            <a:pathLst>
              <a:path extrusionOk="0" fill="none" h="1418" w="2156">
                <a:moveTo>
                  <a:pt x="1" y="1418"/>
                </a:moveTo>
                <a:cubicBezTo>
                  <a:pt x="1" y="1418"/>
                  <a:pt x="310" y="1"/>
                  <a:pt x="2156" y="299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5"/>
          <p:cNvSpPr/>
          <p:nvPr/>
        </p:nvSpPr>
        <p:spPr>
          <a:xfrm>
            <a:off x="4312459" y="2916496"/>
            <a:ext cx="33368" cy="60707"/>
          </a:xfrm>
          <a:custGeom>
            <a:rect b="b" l="l" r="r" t="t"/>
            <a:pathLst>
              <a:path extrusionOk="0" fill="none" h="1561" w="858">
                <a:moveTo>
                  <a:pt x="857" y="1560"/>
                </a:moveTo>
                <a:cubicBezTo>
                  <a:pt x="857" y="1560"/>
                  <a:pt x="0" y="1001"/>
                  <a:pt x="48" y="1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5"/>
          <p:cNvSpPr/>
          <p:nvPr/>
        </p:nvSpPr>
        <p:spPr>
          <a:xfrm>
            <a:off x="5036645" y="2865277"/>
            <a:ext cx="240457" cy="228557"/>
          </a:xfrm>
          <a:custGeom>
            <a:rect b="b" l="l" r="r" t="t"/>
            <a:pathLst>
              <a:path extrusionOk="0" h="5877" w="6183">
                <a:moveTo>
                  <a:pt x="2498" y="0"/>
                </a:moveTo>
                <a:cubicBezTo>
                  <a:pt x="1572" y="0"/>
                  <a:pt x="798" y="389"/>
                  <a:pt x="798" y="389"/>
                </a:cubicBezTo>
                <a:lnTo>
                  <a:pt x="739" y="2032"/>
                </a:lnTo>
                <a:lnTo>
                  <a:pt x="1" y="5366"/>
                </a:lnTo>
                <a:cubicBezTo>
                  <a:pt x="689" y="5721"/>
                  <a:pt x="1354" y="5876"/>
                  <a:pt x="1968" y="5876"/>
                </a:cubicBezTo>
                <a:cubicBezTo>
                  <a:pt x="4538" y="5876"/>
                  <a:pt x="6182" y="3154"/>
                  <a:pt x="4644" y="1068"/>
                </a:cubicBezTo>
                <a:cubicBezTo>
                  <a:pt x="4030" y="235"/>
                  <a:pt x="3218" y="0"/>
                  <a:pt x="249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5"/>
          <p:cNvSpPr/>
          <p:nvPr/>
        </p:nvSpPr>
        <p:spPr>
          <a:xfrm>
            <a:off x="5112132" y="2913734"/>
            <a:ext cx="84314" cy="54679"/>
          </a:xfrm>
          <a:custGeom>
            <a:rect b="b" l="l" r="r" t="t"/>
            <a:pathLst>
              <a:path extrusionOk="0" fill="none" h="1406" w="2168">
                <a:moveTo>
                  <a:pt x="2167" y="1405"/>
                </a:moveTo>
                <a:cubicBezTo>
                  <a:pt x="2167" y="1405"/>
                  <a:pt x="1846" y="0"/>
                  <a:pt x="0" y="298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5"/>
          <p:cNvSpPr/>
          <p:nvPr/>
        </p:nvSpPr>
        <p:spPr>
          <a:xfrm>
            <a:off x="5130644" y="2929913"/>
            <a:ext cx="33834" cy="60707"/>
          </a:xfrm>
          <a:custGeom>
            <a:rect b="b" l="l" r="r" t="t"/>
            <a:pathLst>
              <a:path extrusionOk="0" fill="none" h="1561" w="870">
                <a:moveTo>
                  <a:pt x="1" y="1561"/>
                </a:moveTo>
                <a:cubicBezTo>
                  <a:pt x="1" y="1561"/>
                  <a:pt x="870" y="989"/>
                  <a:pt x="822" y="1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5"/>
          <p:cNvSpPr/>
          <p:nvPr/>
        </p:nvSpPr>
        <p:spPr>
          <a:xfrm>
            <a:off x="4446283" y="3073924"/>
            <a:ext cx="144943" cy="150543"/>
          </a:xfrm>
          <a:custGeom>
            <a:rect b="b" l="l" r="r" t="t"/>
            <a:pathLst>
              <a:path extrusionOk="0" h="3871" w="3727">
                <a:moveTo>
                  <a:pt x="1786" y="1"/>
                </a:moveTo>
                <a:cubicBezTo>
                  <a:pt x="976" y="1"/>
                  <a:pt x="298" y="477"/>
                  <a:pt x="0" y="1179"/>
                </a:cubicBezTo>
                <a:cubicBezTo>
                  <a:pt x="476" y="2156"/>
                  <a:pt x="1131" y="3108"/>
                  <a:pt x="2060" y="3870"/>
                </a:cubicBezTo>
                <a:cubicBezTo>
                  <a:pt x="3001" y="3739"/>
                  <a:pt x="3727" y="2930"/>
                  <a:pt x="3727" y="1953"/>
                </a:cubicBezTo>
                <a:cubicBezTo>
                  <a:pt x="3727" y="882"/>
                  <a:pt x="2858" y="1"/>
                  <a:pt x="17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5"/>
          <p:cNvSpPr/>
          <p:nvPr/>
        </p:nvSpPr>
        <p:spPr>
          <a:xfrm>
            <a:off x="4856541" y="3089675"/>
            <a:ext cx="149104" cy="149610"/>
          </a:xfrm>
          <a:custGeom>
            <a:rect b="b" l="l" r="r" t="t"/>
            <a:pathLst>
              <a:path extrusionOk="0" h="3847" w="3834">
                <a:moveTo>
                  <a:pt x="1953" y="1"/>
                </a:moveTo>
                <a:cubicBezTo>
                  <a:pt x="881" y="1"/>
                  <a:pt x="0" y="870"/>
                  <a:pt x="0" y="1941"/>
                </a:cubicBezTo>
                <a:cubicBezTo>
                  <a:pt x="0" y="2870"/>
                  <a:pt x="655" y="3656"/>
                  <a:pt x="1512" y="3846"/>
                </a:cubicBezTo>
                <a:cubicBezTo>
                  <a:pt x="2524" y="3215"/>
                  <a:pt x="3286" y="2382"/>
                  <a:pt x="3834" y="1489"/>
                </a:cubicBezTo>
                <a:cubicBezTo>
                  <a:pt x="3631" y="620"/>
                  <a:pt x="2869" y="1"/>
                  <a:pt x="195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5"/>
          <p:cNvSpPr/>
          <p:nvPr/>
        </p:nvSpPr>
        <p:spPr>
          <a:xfrm>
            <a:off x="4694911" y="2932713"/>
            <a:ext cx="36168" cy="59774"/>
          </a:xfrm>
          <a:custGeom>
            <a:rect b="b" l="l" r="r" t="t"/>
            <a:pathLst>
              <a:path extrusionOk="0" fill="none" h="1537" w="930">
                <a:moveTo>
                  <a:pt x="787" y="0"/>
                </a:moveTo>
                <a:cubicBezTo>
                  <a:pt x="787" y="0"/>
                  <a:pt x="465" y="1036"/>
                  <a:pt x="1" y="1536"/>
                </a:cubicBezTo>
                <a:lnTo>
                  <a:pt x="929" y="1429"/>
                </a:ln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5"/>
          <p:cNvSpPr/>
          <p:nvPr/>
        </p:nvSpPr>
        <p:spPr>
          <a:xfrm>
            <a:off x="4760209" y="3021617"/>
            <a:ext cx="70896" cy="29673"/>
          </a:xfrm>
          <a:custGeom>
            <a:rect b="b" l="l" r="r" t="t"/>
            <a:pathLst>
              <a:path extrusionOk="0" fill="none" h="763" w="1823">
                <a:moveTo>
                  <a:pt x="1" y="762"/>
                </a:moveTo>
                <a:cubicBezTo>
                  <a:pt x="1" y="762"/>
                  <a:pt x="798" y="381"/>
                  <a:pt x="1822" y="0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5"/>
          <p:cNvSpPr/>
          <p:nvPr/>
        </p:nvSpPr>
        <p:spPr>
          <a:xfrm>
            <a:off x="4728707" y="2678952"/>
            <a:ext cx="57946" cy="100531"/>
          </a:xfrm>
          <a:custGeom>
            <a:rect b="b" l="l" r="r" t="t"/>
            <a:pathLst>
              <a:path extrusionOk="0" fill="none" h="2585" w="1490">
                <a:moveTo>
                  <a:pt x="1489" y="1810"/>
                </a:moveTo>
                <a:cubicBezTo>
                  <a:pt x="775" y="870"/>
                  <a:pt x="596" y="1"/>
                  <a:pt x="596" y="1"/>
                </a:cubicBezTo>
                <a:cubicBezTo>
                  <a:pt x="596" y="1"/>
                  <a:pt x="1" y="1108"/>
                  <a:pt x="251" y="2584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5"/>
          <p:cNvSpPr/>
          <p:nvPr/>
        </p:nvSpPr>
        <p:spPr>
          <a:xfrm>
            <a:off x="4498591" y="2882700"/>
            <a:ext cx="130632" cy="18551"/>
          </a:xfrm>
          <a:custGeom>
            <a:rect b="b" l="l" r="r" t="t"/>
            <a:pathLst>
              <a:path extrusionOk="0" fill="none" h="477" w="3359">
                <a:moveTo>
                  <a:pt x="1" y="477"/>
                </a:moveTo>
                <a:cubicBezTo>
                  <a:pt x="1" y="477"/>
                  <a:pt x="1358" y="0"/>
                  <a:pt x="3358" y="477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5"/>
          <p:cNvSpPr/>
          <p:nvPr/>
        </p:nvSpPr>
        <p:spPr>
          <a:xfrm>
            <a:off x="4525464" y="2910001"/>
            <a:ext cx="21778" cy="34768"/>
          </a:xfrm>
          <a:custGeom>
            <a:rect b="b" l="l" r="r" t="t"/>
            <a:pathLst>
              <a:path extrusionOk="0" h="894" w="560">
                <a:moveTo>
                  <a:pt x="286" y="1"/>
                </a:moveTo>
                <a:cubicBezTo>
                  <a:pt x="119" y="1"/>
                  <a:pt x="0" y="191"/>
                  <a:pt x="0" y="453"/>
                </a:cubicBezTo>
                <a:cubicBezTo>
                  <a:pt x="0" y="703"/>
                  <a:pt x="131" y="894"/>
                  <a:pt x="286" y="894"/>
                </a:cubicBezTo>
                <a:cubicBezTo>
                  <a:pt x="441" y="894"/>
                  <a:pt x="560" y="691"/>
                  <a:pt x="560" y="453"/>
                </a:cubicBezTo>
                <a:cubicBezTo>
                  <a:pt x="560" y="215"/>
                  <a:pt x="429" y="1"/>
                  <a:pt x="2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5"/>
          <p:cNvSpPr/>
          <p:nvPr/>
        </p:nvSpPr>
        <p:spPr>
          <a:xfrm>
            <a:off x="4868092" y="2910001"/>
            <a:ext cx="21817" cy="34768"/>
          </a:xfrm>
          <a:custGeom>
            <a:rect b="b" l="l" r="r" t="t"/>
            <a:pathLst>
              <a:path extrusionOk="0" h="894" w="561">
                <a:moveTo>
                  <a:pt x="286" y="1"/>
                </a:moveTo>
                <a:cubicBezTo>
                  <a:pt x="120" y="1"/>
                  <a:pt x="1" y="191"/>
                  <a:pt x="1" y="453"/>
                </a:cubicBezTo>
                <a:cubicBezTo>
                  <a:pt x="1" y="703"/>
                  <a:pt x="132" y="894"/>
                  <a:pt x="286" y="894"/>
                </a:cubicBezTo>
                <a:cubicBezTo>
                  <a:pt x="453" y="894"/>
                  <a:pt x="560" y="691"/>
                  <a:pt x="560" y="453"/>
                </a:cubicBezTo>
                <a:cubicBezTo>
                  <a:pt x="560" y="215"/>
                  <a:pt x="441" y="1"/>
                  <a:pt x="2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5"/>
          <p:cNvSpPr/>
          <p:nvPr/>
        </p:nvSpPr>
        <p:spPr>
          <a:xfrm>
            <a:off x="4858369" y="2838248"/>
            <a:ext cx="121842" cy="79219"/>
          </a:xfrm>
          <a:custGeom>
            <a:rect b="b" l="l" r="r" t="t"/>
            <a:pathLst>
              <a:path extrusionOk="0" fill="none" h="2037" w="3133">
                <a:moveTo>
                  <a:pt x="1" y="108"/>
                </a:moveTo>
                <a:cubicBezTo>
                  <a:pt x="1" y="108"/>
                  <a:pt x="2203" y="0"/>
                  <a:pt x="3132" y="2036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5"/>
          <p:cNvSpPr/>
          <p:nvPr/>
        </p:nvSpPr>
        <p:spPr>
          <a:xfrm>
            <a:off x="4748192" y="1903513"/>
            <a:ext cx="207906" cy="356310"/>
          </a:xfrm>
          <a:custGeom>
            <a:rect b="b" l="l" r="r" t="t"/>
            <a:pathLst>
              <a:path extrusionOk="0" h="9162" w="5346">
                <a:moveTo>
                  <a:pt x="2422" y="1"/>
                </a:moveTo>
                <a:cubicBezTo>
                  <a:pt x="1555" y="1"/>
                  <a:pt x="745" y="412"/>
                  <a:pt x="226" y="1068"/>
                </a:cubicBezTo>
                <a:cubicBezTo>
                  <a:pt x="0" y="1366"/>
                  <a:pt x="48" y="1759"/>
                  <a:pt x="333" y="1985"/>
                </a:cubicBezTo>
                <a:cubicBezTo>
                  <a:pt x="455" y="2073"/>
                  <a:pt x="593" y="2115"/>
                  <a:pt x="729" y="2115"/>
                </a:cubicBezTo>
                <a:cubicBezTo>
                  <a:pt x="925" y="2115"/>
                  <a:pt x="1117" y="2028"/>
                  <a:pt x="1250" y="1866"/>
                </a:cubicBezTo>
                <a:cubicBezTo>
                  <a:pt x="1512" y="1520"/>
                  <a:pt x="1941" y="1294"/>
                  <a:pt x="2406" y="1294"/>
                </a:cubicBezTo>
                <a:cubicBezTo>
                  <a:pt x="2468" y="1294"/>
                  <a:pt x="2532" y="1298"/>
                  <a:pt x="2596" y="1306"/>
                </a:cubicBezTo>
                <a:cubicBezTo>
                  <a:pt x="3405" y="1414"/>
                  <a:pt x="3989" y="2140"/>
                  <a:pt x="3881" y="2961"/>
                </a:cubicBezTo>
                <a:cubicBezTo>
                  <a:pt x="3794" y="3704"/>
                  <a:pt x="3145" y="4237"/>
                  <a:pt x="2404" y="4237"/>
                </a:cubicBezTo>
                <a:cubicBezTo>
                  <a:pt x="2338" y="4237"/>
                  <a:pt x="2270" y="4232"/>
                  <a:pt x="2203" y="4223"/>
                </a:cubicBezTo>
                <a:cubicBezTo>
                  <a:pt x="2182" y="4221"/>
                  <a:pt x="2162" y="4220"/>
                  <a:pt x="2141" y="4220"/>
                </a:cubicBezTo>
                <a:cubicBezTo>
                  <a:pt x="1838" y="4220"/>
                  <a:pt x="1533" y="4460"/>
                  <a:pt x="1488" y="4783"/>
                </a:cubicBezTo>
                <a:cubicBezTo>
                  <a:pt x="1488" y="4795"/>
                  <a:pt x="1488" y="4795"/>
                  <a:pt x="1500" y="4807"/>
                </a:cubicBezTo>
                <a:cubicBezTo>
                  <a:pt x="1500" y="4819"/>
                  <a:pt x="1488" y="4819"/>
                  <a:pt x="1488" y="4843"/>
                </a:cubicBezTo>
                <a:lnTo>
                  <a:pt x="1310" y="6200"/>
                </a:lnTo>
                <a:cubicBezTo>
                  <a:pt x="1250" y="6545"/>
                  <a:pt x="1524" y="6867"/>
                  <a:pt x="1857" y="6902"/>
                </a:cubicBezTo>
                <a:cubicBezTo>
                  <a:pt x="1897" y="6909"/>
                  <a:pt x="1935" y="6912"/>
                  <a:pt x="1973" y="6912"/>
                </a:cubicBezTo>
                <a:cubicBezTo>
                  <a:pt x="2299" y="6912"/>
                  <a:pt x="2553" y="6686"/>
                  <a:pt x="2596" y="6355"/>
                </a:cubicBezTo>
                <a:lnTo>
                  <a:pt x="2691" y="5509"/>
                </a:lnTo>
                <a:cubicBezTo>
                  <a:pt x="3941" y="5390"/>
                  <a:pt x="4989" y="4426"/>
                  <a:pt x="5155" y="3116"/>
                </a:cubicBezTo>
                <a:cubicBezTo>
                  <a:pt x="5346" y="1592"/>
                  <a:pt x="4274" y="211"/>
                  <a:pt x="2750" y="21"/>
                </a:cubicBezTo>
                <a:cubicBezTo>
                  <a:pt x="2640" y="7"/>
                  <a:pt x="2531" y="1"/>
                  <a:pt x="2422" y="1"/>
                </a:cubicBezTo>
                <a:close/>
                <a:moveTo>
                  <a:pt x="1689" y="7635"/>
                </a:moveTo>
                <a:cubicBezTo>
                  <a:pt x="1386" y="7635"/>
                  <a:pt x="1103" y="7862"/>
                  <a:pt x="1060" y="8188"/>
                </a:cubicBezTo>
                <a:lnTo>
                  <a:pt x="1024" y="8426"/>
                </a:lnTo>
                <a:cubicBezTo>
                  <a:pt x="964" y="8795"/>
                  <a:pt x="1238" y="9117"/>
                  <a:pt x="1584" y="9153"/>
                </a:cubicBezTo>
                <a:cubicBezTo>
                  <a:pt x="1622" y="9159"/>
                  <a:pt x="1659" y="9162"/>
                  <a:pt x="1695" y="9162"/>
                </a:cubicBezTo>
                <a:cubicBezTo>
                  <a:pt x="2014" y="9162"/>
                  <a:pt x="2267" y="8936"/>
                  <a:pt x="2310" y="8605"/>
                </a:cubicBezTo>
                <a:lnTo>
                  <a:pt x="2334" y="8367"/>
                </a:lnTo>
                <a:cubicBezTo>
                  <a:pt x="2381" y="8022"/>
                  <a:pt x="2143" y="7700"/>
                  <a:pt x="1774" y="7641"/>
                </a:cubicBezTo>
                <a:cubicBezTo>
                  <a:pt x="1746" y="7637"/>
                  <a:pt x="1717" y="7635"/>
                  <a:pt x="1689" y="763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5"/>
          <p:cNvSpPr/>
          <p:nvPr/>
        </p:nvSpPr>
        <p:spPr>
          <a:xfrm>
            <a:off x="4472184" y="2053047"/>
            <a:ext cx="198689" cy="253174"/>
          </a:xfrm>
          <a:custGeom>
            <a:rect b="b" l="l" r="r" t="t"/>
            <a:pathLst>
              <a:path extrusionOk="0" h="6510" w="5109">
                <a:moveTo>
                  <a:pt x="2170" y="0"/>
                </a:moveTo>
                <a:cubicBezTo>
                  <a:pt x="1782" y="0"/>
                  <a:pt x="1389" y="103"/>
                  <a:pt x="1037" y="319"/>
                </a:cubicBezTo>
                <a:cubicBezTo>
                  <a:pt x="358" y="724"/>
                  <a:pt x="1" y="1474"/>
                  <a:pt x="13" y="2200"/>
                </a:cubicBezTo>
                <a:cubicBezTo>
                  <a:pt x="13" y="2486"/>
                  <a:pt x="239" y="2688"/>
                  <a:pt x="525" y="2688"/>
                </a:cubicBezTo>
                <a:cubicBezTo>
                  <a:pt x="799" y="2688"/>
                  <a:pt x="1013" y="2450"/>
                  <a:pt x="1013" y="2164"/>
                </a:cubicBezTo>
                <a:cubicBezTo>
                  <a:pt x="1001" y="1783"/>
                  <a:pt x="1192" y="1391"/>
                  <a:pt x="1549" y="1176"/>
                </a:cubicBezTo>
                <a:cubicBezTo>
                  <a:pt x="1748" y="1051"/>
                  <a:pt x="1967" y="990"/>
                  <a:pt x="2182" y="990"/>
                </a:cubicBezTo>
                <a:cubicBezTo>
                  <a:pt x="2560" y="990"/>
                  <a:pt x="2924" y="1177"/>
                  <a:pt x="3144" y="1533"/>
                </a:cubicBezTo>
                <a:cubicBezTo>
                  <a:pt x="3478" y="2069"/>
                  <a:pt x="3299" y="2784"/>
                  <a:pt x="2751" y="3117"/>
                </a:cubicBezTo>
                <a:cubicBezTo>
                  <a:pt x="2525" y="3260"/>
                  <a:pt x="2454" y="3581"/>
                  <a:pt x="2585" y="3807"/>
                </a:cubicBezTo>
                <a:cubicBezTo>
                  <a:pt x="2585" y="3819"/>
                  <a:pt x="2585" y="3819"/>
                  <a:pt x="2608" y="3819"/>
                </a:cubicBezTo>
                <a:lnTo>
                  <a:pt x="2608" y="3855"/>
                </a:lnTo>
                <a:lnTo>
                  <a:pt x="3168" y="4760"/>
                </a:lnTo>
                <a:cubicBezTo>
                  <a:pt x="3269" y="4915"/>
                  <a:pt x="3436" y="4995"/>
                  <a:pt x="3602" y="4995"/>
                </a:cubicBezTo>
                <a:cubicBezTo>
                  <a:pt x="3691" y="4995"/>
                  <a:pt x="3780" y="4972"/>
                  <a:pt x="3859" y="4927"/>
                </a:cubicBezTo>
                <a:cubicBezTo>
                  <a:pt x="4097" y="4772"/>
                  <a:pt x="4168" y="4474"/>
                  <a:pt x="4013" y="4236"/>
                </a:cubicBezTo>
                <a:lnTo>
                  <a:pt x="3680" y="3677"/>
                </a:lnTo>
                <a:cubicBezTo>
                  <a:pt x="4359" y="2986"/>
                  <a:pt x="4525" y="1891"/>
                  <a:pt x="4013" y="1021"/>
                </a:cubicBezTo>
                <a:cubicBezTo>
                  <a:pt x="3610" y="362"/>
                  <a:pt x="2897" y="0"/>
                  <a:pt x="2170" y="0"/>
                </a:cubicBezTo>
                <a:close/>
                <a:moveTo>
                  <a:pt x="4428" y="5353"/>
                </a:moveTo>
                <a:cubicBezTo>
                  <a:pt x="4340" y="5353"/>
                  <a:pt x="4251" y="5377"/>
                  <a:pt x="4168" y="5427"/>
                </a:cubicBezTo>
                <a:cubicBezTo>
                  <a:pt x="3942" y="5558"/>
                  <a:pt x="3859" y="5879"/>
                  <a:pt x="4001" y="6117"/>
                </a:cubicBezTo>
                <a:lnTo>
                  <a:pt x="4109" y="6272"/>
                </a:lnTo>
                <a:cubicBezTo>
                  <a:pt x="4200" y="6433"/>
                  <a:pt x="4366" y="6510"/>
                  <a:pt x="4529" y="6510"/>
                </a:cubicBezTo>
                <a:cubicBezTo>
                  <a:pt x="4620" y="6510"/>
                  <a:pt x="4710" y="6486"/>
                  <a:pt x="4787" y="6439"/>
                </a:cubicBezTo>
                <a:cubicBezTo>
                  <a:pt x="5025" y="6296"/>
                  <a:pt x="5109" y="5998"/>
                  <a:pt x="4954" y="5760"/>
                </a:cubicBezTo>
                <a:lnTo>
                  <a:pt x="4847" y="5593"/>
                </a:lnTo>
                <a:cubicBezTo>
                  <a:pt x="4753" y="5438"/>
                  <a:pt x="4594" y="5353"/>
                  <a:pt x="4428" y="53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5"/>
          <p:cNvSpPr/>
          <p:nvPr/>
        </p:nvSpPr>
        <p:spPr>
          <a:xfrm flipH="1">
            <a:off x="4185610" y="3293423"/>
            <a:ext cx="69496" cy="97731"/>
          </a:xfrm>
          <a:custGeom>
            <a:rect b="b" l="l" r="r" t="t"/>
            <a:pathLst>
              <a:path extrusionOk="0" h="2513" w="1787">
                <a:moveTo>
                  <a:pt x="1275" y="0"/>
                </a:moveTo>
                <a:cubicBezTo>
                  <a:pt x="810" y="0"/>
                  <a:pt x="751" y="596"/>
                  <a:pt x="572" y="1262"/>
                </a:cubicBezTo>
                <a:cubicBezTo>
                  <a:pt x="382" y="1917"/>
                  <a:pt x="1" y="2512"/>
                  <a:pt x="1" y="2512"/>
                </a:cubicBezTo>
                <a:lnTo>
                  <a:pt x="1561" y="1929"/>
                </a:lnTo>
                <a:cubicBezTo>
                  <a:pt x="1787" y="1084"/>
                  <a:pt x="1727" y="0"/>
                  <a:pt x="12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5"/>
          <p:cNvSpPr/>
          <p:nvPr/>
        </p:nvSpPr>
        <p:spPr>
          <a:xfrm flipH="1">
            <a:off x="3977244" y="3278722"/>
            <a:ext cx="636240" cy="1223713"/>
          </a:xfrm>
          <a:custGeom>
            <a:rect b="b" l="l" r="r" t="t"/>
            <a:pathLst>
              <a:path extrusionOk="0" h="31466" w="16360">
                <a:moveTo>
                  <a:pt x="14533" y="1"/>
                </a:moveTo>
                <a:cubicBezTo>
                  <a:pt x="14125" y="1"/>
                  <a:pt x="13252" y="950"/>
                  <a:pt x="13252" y="950"/>
                </a:cubicBezTo>
                <a:cubicBezTo>
                  <a:pt x="13288" y="795"/>
                  <a:pt x="13276" y="676"/>
                  <a:pt x="13193" y="604"/>
                </a:cubicBezTo>
                <a:cubicBezTo>
                  <a:pt x="13118" y="546"/>
                  <a:pt x="13034" y="520"/>
                  <a:pt x="12945" y="520"/>
                </a:cubicBezTo>
                <a:cubicBezTo>
                  <a:pt x="12512" y="520"/>
                  <a:pt x="11951" y="1124"/>
                  <a:pt x="11645" y="1390"/>
                </a:cubicBezTo>
                <a:cubicBezTo>
                  <a:pt x="11264" y="1700"/>
                  <a:pt x="10216" y="2283"/>
                  <a:pt x="9228" y="2640"/>
                </a:cubicBezTo>
                <a:cubicBezTo>
                  <a:pt x="8240" y="2998"/>
                  <a:pt x="6739" y="3593"/>
                  <a:pt x="6406" y="5034"/>
                </a:cubicBezTo>
                <a:cubicBezTo>
                  <a:pt x="6073" y="6474"/>
                  <a:pt x="5525" y="7546"/>
                  <a:pt x="3025" y="12665"/>
                </a:cubicBezTo>
                <a:cubicBezTo>
                  <a:pt x="596" y="17618"/>
                  <a:pt x="0" y="30930"/>
                  <a:pt x="6966" y="31465"/>
                </a:cubicBezTo>
                <a:lnTo>
                  <a:pt x="8382" y="24488"/>
                </a:lnTo>
                <a:cubicBezTo>
                  <a:pt x="9406" y="21952"/>
                  <a:pt x="8978" y="16868"/>
                  <a:pt x="9037" y="13439"/>
                </a:cubicBezTo>
                <a:cubicBezTo>
                  <a:pt x="9109" y="10022"/>
                  <a:pt x="10526" y="6284"/>
                  <a:pt x="11954" y="5165"/>
                </a:cubicBezTo>
                <a:cubicBezTo>
                  <a:pt x="13383" y="4045"/>
                  <a:pt x="14514" y="3593"/>
                  <a:pt x="15193" y="2831"/>
                </a:cubicBezTo>
                <a:cubicBezTo>
                  <a:pt x="15883" y="2081"/>
                  <a:pt x="16360" y="1128"/>
                  <a:pt x="16050" y="914"/>
                </a:cubicBezTo>
                <a:cubicBezTo>
                  <a:pt x="16002" y="882"/>
                  <a:pt x="15951" y="868"/>
                  <a:pt x="15899" y="868"/>
                </a:cubicBezTo>
                <a:cubicBezTo>
                  <a:pt x="15640" y="868"/>
                  <a:pt x="15360" y="1213"/>
                  <a:pt x="15300" y="1291"/>
                </a:cubicBezTo>
                <a:lnTo>
                  <a:pt x="15300" y="1291"/>
                </a:lnTo>
                <a:cubicBezTo>
                  <a:pt x="15697" y="763"/>
                  <a:pt x="15881" y="329"/>
                  <a:pt x="15669" y="116"/>
                </a:cubicBezTo>
                <a:cubicBezTo>
                  <a:pt x="15624" y="71"/>
                  <a:pt x="15569" y="52"/>
                  <a:pt x="15510" y="52"/>
                </a:cubicBezTo>
                <a:cubicBezTo>
                  <a:pt x="15160" y="52"/>
                  <a:pt x="14621" y="712"/>
                  <a:pt x="14621" y="712"/>
                </a:cubicBezTo>
                <a:cubicBezTo>
                  <a:pt x="14764" y="402"/>
                  <a:pt x="14788" y="164"/>
                  <a:pt x="14657" y="45"/>
                </a:cubicBezTo>
                <a:cubicBezTo>
                  <a:pt x="14624" y="14"/>
                  <a:pt x="14582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5"/>
          <p:cNvSpPr/>
          <p:nvPr/>
        </p:nvSpPr>
        <p:spPr>
          <a:xfrm flipH="1">
            <a:off x="4098533" y="3315163"/>
            <a:ext cx="69963" cy="65335"/>
          </a:xfrm>
          <a:custGeom>
            <a:rect b="b" l="l" r="r" t="t"/>
            <a:pathLst>
              <a:path extrusionOk="0" fill="none" h="1680" w="1799">
                <a:moveTo>
                  <a:pt x="1798" y="1"/>
                </a:moveTo>
                <a:cubicBezTo>
                  <a:pt x="1643" y="525"/>
                  <a:pt x="750" y="1370"/>
                  <a:pt x="0" y="1680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5"/>
          <p:cNvSpPr/>
          <p:nvPr/>
        </p:nvSpPr>
        <p:spPr>
          <a:xfrm flipH="1">
            <a:off x="4045292" y="3305907"/>
            <a:ext cx="65335" cy="78286"/>
          </a:xfrm>
          <a:custGeom>
            <a:rect b="b" l="l" r="r" t="t"/>
            <a:pathLst>
              <a:path extrusionOk="0" fill="none" h="2013" w="1680">
                <a:moveTo>
                  <a:pt x="1679" y="1"/>
                </a:moveTo>
                <a:cubicBezTo>
                  <a:pt x="1417" y="608"/>
                  <a:pt x="715" y="1477"/>
                  <a:pt x="1" y="2013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5"/>
          <p:cNvSpPr/>
          <p:nvPr/>
        </p:nvSpPr>
        <p:spPr>
          <a:xfrm flipH="1">
            <a:off x="4018457" y="3329085"/>
            <a:ext cx="56507" cy="62068"/>
          </a:xfrm>
          <a:custGeom>
            <a:rect b="b" l="l" r="r" t="t"/>
            <a:pathLst>
              <a:path extrusionOk="0" fill="none" h="1596" w="1453">
                <a:moveTo>
                  <a:pt x="1453" y="0"/>
                </a:moveTo>
                <a:cubicBezTo>
                  <a:pt x="1096" y="476"/>
                  <a:pt x="560" y="1048"/>
                  <a:pt x="0" y="1595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5"/>
          <p:cNvSpPr/>
          <p:nvPr/>
        </p:nvSpPr>
        <p:spPr>
          <a:xfrm flipH="1">
            <a:off x="3977239" y="3268883"/>
            <a:ext cx="387578" cy="961750"/>
          </a:xfrm>
          <a:custGeom>
            <a:rect b="b" l="l" r="r" t="t"/>
            <a:pathLst>
              <a:path extrusionOk="0" fill="none" h="24730" w="9966">
                <a:moveTo>
                  <a:pt x="0" y="5275"/>
                </a:moveTo>
                <a:cubicBezTo>
                  <a:pt x="345" y="3822"/>
                  <a:pt x="1846" y="3227"/>
                  <a:pt x="2834" y="2870"/>
                </a:cubicBezTo>
                <a:cubicBezTo>
                  <a:pt x="3810" y="2512"/>
                  <a:pt x="4870" y="1941"/>
                  <a:pt x="5239" y="1619"/>
                </a:cubicBezTo>
                <a:cubicBezTo>
                  <a:pt x="5620" y="1310"/>
                  <a:pt x="6358" y="488"/>
                  <a:pt x="6787" y="834"/>
                </a:cubicBezTo>
                <a:cubicBezTo>
                  <a:pt x="6882" y="905"/>
                  <a:pt x="6894" y="1024"/>
                  <a:pt x="6846" y="1191"/>
                </a:cubicBezTo>
                <a:cubicBezTo>
                  <a:pt x="6846" y="1191"/>
                  <a:pt x="7953" y="0"/>
                  <a:pt x="8263" y="286"/>
                </a:cubicBezTo>
                <a:cubicBezTo>
                  <a:pt x="8394" y="405"/>
                  <a:pt x="8370" y="643"/>
                  <a:pt x="8215" y="953"/>
                </a:cubicBezTo>
                <a:cubicBezTo>
                  <a:pt x="8215" y="953"/>
                  <a:pt x="8965" y="48"/>
                  <a:pt x="9275" y="357"/>
                </a:cubicBezTo>
                <a:cubicBezTo>
                  <a:pt x="9489" y="572"/>
                  <a:pt x="9287" y="1012"/>
                  <a:pt x="8894" y="1548"/>
                </a:cubicBezTo>
                <a:cubicBezTo>
                  <a:pt x="8894" y="1548"/>
                  <a:pt x="9335" y="941"/>
                  <a:pt x="9644" y="1143"/>
                </a:cubicBezTo>
                <a:cubicBezTo>
                  <a:pt x="9966" y="1369"/>
                  <a:pt x="9489" y="2322"/>
                  <a:pt x="8799" y="3072"/>
                </a:cubicBezTo>
                <a:cubicBezTo>
                  <a:pt x="8120" y="3822"/>
                  <a:pt x="6989" y="4286"/>
                  <a:pt x="5560" y="5406"/>
                </a:cubicBezTo>
                <a:cubicBezTo>
                  <a:pt x="4132" y="6525"/>
                  <a:pt x="2715" y="10252"/>
                  <a:pt x="2643" y="13680"/>
                </a:cubicBezTo>
                <a:cubicBezTo>
                  <a:pt x="2584" y="17098"/>
                  <a:pt x="3012" y="22193"/>
                  <a:pt x="1988" y="24729"/>
                </a:cubicBezTo>
              </a:path>
            </a:pathLst>
          </a:custGeom>
          <a:solidFill>
            <a:schemeClr val="dk1"/>
          </a:solidFill>
          <a:ln cap="rnd" cmpd="sng" w="9525">
            <a:solidFill>
              <a:srgbClr val="2C23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9" name="Google Shape;1019;p5"/>
          <p:cNvSpPr txBox="1"/>
          <p:nvPr>
            <p:ph idx="2" type="subTitle"/>
          </p:nvPr>
        </p:nvSpPr>
        <p:spPr>
          <a:xfrm>
            <a:off x="6069200" y="2822950"/>
            <a:ext cx="3074700" cy="16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How our company treats others</a:t>
            </a:r>
            <a:endParaRPr sz="16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Relationships between two corporations</a:t>
            </a:r>
            <a:endParaRPr sz="16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600"/>
              <a:t>Choices people make on an organizational level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"/>
          <p:cNvSpPr txBox="1"/>
          <p:nvPr>
            <p:ph type="title"/>
          </p:nvPr>
        </p:nvSpPr>
        <p:spPr>
          <a:xfrm>
            <a:off x="705050" y="1568038"/>
            <a:ext cx="39060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Hold on!</a:t>
            </a:r>
            <a:endParaRPr/>
          </a:p>
        </p:txBody>
      </p:sp>
      <p:sp>
        <p:nvSpPr>
          <p:cNvPr id="1025" name="Google Shape;1025;p6"/>
          <p:cNvSpPr txBox="1"/>
          <p:nvPr>
            <p:ph idx="1" type="subTitle"/>
          </p:nvPr>
        </p:nvSpPr>
        <p:spPr>
          <a:xfrm>
            <a:off x="705100" y="2541075"/>
            <a:ext cx="42696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While the ethical principles come to us through a religious tradition, these are now cultural norms</a:t>
            </a:r>
            <a:endParaRPr/>
          </a:p>
        </p:txBody>
      </p:sp>
      <p:grpSp>
        <p:nvGrpSpPr>
          <p:cNvPr id="1026" name="Google Shape;1026;p6"/>
          <p:cNvGrpSpPr/>
          <p:nvPr/>
        </p:nvGrpSpPr>
        <p:grpSpPr>
          <a:xfrm>
            <a:off x="5064120" y="1222088"/>
            <a:ext cx="3271518" cy="2699321"/>
            <a:chOff x="5064120" y="1222088"/>
            <a:chExt cx="3271518" cy="2699321"/>
          </a:xfrm>
        </p:grpSpPr>
        <p:sp>
          <p:nvSpPr>
            <p:cNvPr id="1027" name="Google Shape;1027;p6"/>
            <p:cNvSpPr/>
            <p:nvPr/>
          </p:nvSpPr>
          <p:spPr>
            <a:xfrm flipH="1">
              <a:off x="5826083" y="1242185"/>
              <a:ext cx="608060" cy="220697"/>
            </a:xfrm>
            <a:custGeom>
              <a:rect b="b" l="l" r="r" t="t"/>
              <a:pathLst>
                <a:path extrusionOk="0" h="5359" w="14765">
                  <a:moveTo>
                    <a:pt x="9948" y="0"/>
                  </a:moveTo>
                  <a:cubicBezTo>
                    <a:pt x="9934" y="0"/>
                    <a:pt x="9921" y="0"/>
                    <a:pt x="9907" y="1"/>
                  </a:cubicBezTo>
                  <a:cubicBezTo>
                    <a:pt x="7763" y="48"/>
                    <a:pt x="7716" y="3561"/>
                    <a:pt x="7716" y="3561"/>
                  </a:cubicBezTo>
                  <a:cubicBezTo>
                    <a:pt x="7716" y="3561"/>
                    <a:pt x="7137" y="739"/>
                    <a:pt x="5197" y="739"/>
                  </a:cubicBezTo>
                  <a:cubicBezTo>
                    <a:pt x="5074" y="739"/>
                    <a:pt x="4945" y="750"/>
                    <a:pt x="4811" y="775"/>
                  </a:cubicBezTo>
                  <a:cubicBezTo>
                    <a:pt x="2549" y="1156"/>
                    <a:pt x="2322" y="4120"/>
                    <a:pt x="2322" y="4120"/>
                  </a:cubicBezTo>
                  <a:cubicBezTo>
                    <a:pt x="2007" y="3975"/>
                    <a:pt x="1732" y="3914"/>
                    <a:pt x="1492" y="3914"/>
                  </a:cubicBezTo>
                  <a:cubicBezTo>
                    <a:pt x="321" y="3914"/>
                    <a:pt x="1" y="5359"/>
                    <a:pt x="1" y="5359"/>
                  </a:cubicBezTo>
                  <a:lnTo>
                    <a:pt x="14764" y="5359"/>
                  </a:lnTo>
                  <a:cubicBezTo>
                    <a:pt x="14586" y="3596"/>
                    <a:pt x="12609" y="3584"/>
                    <a:pt x="12609" y="3584"/>
                  </a:cubicBezTo>
                  <a:cubicBezTo>
                    <a:pt x="12609" y="3584"/>
                    <a:pt x="12057" y="0"/>
                    <a:pt x="9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"/>
            <p:cNvSpPr/>
            <p:nvPr/>
          </p:nvSpPr>
          <p:spPr>
            <a:xfrm flipH="1">
              <a:off x="5292703" y="1847165"/>
              <a:ext cx="2948791" cy="1991297"/>
            </a:xfrm>
            <a:custGeom>
              <a:rect b="b" l="l" r="r" t="t"/>
              <a:pathLst>
                <a:path extrusionOk="0" h="48353" w="71603">
                  <a:moveTo>
                    <a:pt x="13693" y="1"/>
                  </a:moveTo>
                  <a:cubicBezTo>
                    <a:pt x="7593" y="1"/>
                    <a:pt x="2736" y="3175"/>
                    <a:pt x="1917" y="13290"/>
                  </a:cubicBezTo>
                  <a:cubicBezTo>
                    <a:pt x="0" y="36972"/>
                    <a:pt x="24098" y="47044"/>
                    <a:pt x="33957" y="48140"/>
                  </a:cubicBezTo>
                  <a:cubicBezTo>
                    <a:pt x="35259" y="48283"/>
                    <a:pt x="36553" y="48353"/>
                    <a:pt x="37833" y="48353"/>
                  </a:cubicBezTo>
                  <a:cubicBezTo>
                    <a:pt x="56200" y="48353"/>
                    <a:pt x="71602" y="34056"/>
                    <a:pt x="65080" y="19208"/>
                  </a:cubicBezTo>
                  <a:cubicBezTo>
                    <a:pt x="61146" y="10267"/>
                    <a:pt x="56377" y="9156"/>
                    <a:pt x="51117" y="9156"/>
                  </a:cubicBezTo>
                  <a:cubicBezTo>
                    <a:pt x="49376" y="9156"/>
                    <a:pt x="47581" y="9277"/>
                    <a:pt x="45745" y="9277"/>
                  </a:cubicBezTo>
                  <a:cubicBezTo>
                    <a:pt x="43289" y="9277"/>
                    <a:pt x="40758" y="9059"/>
                    <a:pt x="38184" y="8040"/>
                  </a:cubicBezTo>
                  <a:cubicBezTo>
                    <a:pt x="32272" y="5701"/>
                    <a:pt x="21867" y="1"/>
                    <a:pt x="13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"/>
            <p:cNvSpPr/>
            <p:nvPr/>
          </p:nvSpPr>
          <p:spPr>
            <a:xfrm flipH="1">
              <a:off x="6122726" y="1222088"/>
              <a:ext cx="976314" cy="1034257"/>
            </a:xfrm>
            <a:custGeom>
              <a:rect b="b" l="l" r="r" t="t"/>
              <a:pathLst>
                <a:path extrusionOk="0" h="25114" w="23707">
                  <a:moveTo>
                    <a:pt x="13895" y="1"/>
                  </a:moveTo>
                  <a:cubicBezTo>
                    <a:pt x="6549" y="1"/>
                    <a:pt x="2549" y="2775"/>
                    <a:pt x="2037" y="9645"/>
                  </a:cubicBezTo>
                  <a:lnTo>
                    <a:pt x="1739" y="13490"/>
                  </a:lnTo>
                  <a:cubicBezTo>
                    <a:pt x="1739" y="13490"/>
                    <a:pt x="1310" y="18777"/>
                    <a:pt x="1" y="22146"/>
                  </a:cubicBezTo>
                  <a:cubicBezTo>
                    <a:pt x="1" y="22146"/>
                    <a:pt x="3737" y="25114"/>
                    <a:pt x="11424" y="25114"/>
                  </a:cubicBezTo>
                  <a:cubicBezTo>
                    <a:pt x="14766" y="25114"/>
                    <a:pt x="18854" y="24553"/>
                    <a:pt x="23706" y="22944"/>
                  </a:cubicBezTo>
                  <a:cubicBezTo>
                    <a:pt x="23706" y="22944"/>
                    <a:pt x="21134" y="18610"/>
                    <a:pt x="21361" y="12645"/>
                  </a:cubicBezTo>
                  <a:cubicBezTo>
                    <a:pt x="21563" y="6692"/>
                    <a:pt x="21253" y="1"/>
                    <a:pt x="13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"/>
            <p:cNvSpPr/>
            <p:nvPr/>
          </p:nvSpPr>
          <p:spPr>
            <a:xfrm flipH="1">
              <a:off x="5173730" y="2457706"/>
              <a:ext cx="93690" cy="91755"/>
            </a:xfrm>
            <a:custGeom>
              <a:rect b="b" l="l" r="r" t="t"/>
              <a:pathLst>
                <a:path extrusionOk="0" h="2228" w="2275">
                  <a:moveTo>
                    <a:pt x="1673" y="1"/>
                  </a:moveTo>
                  <a:cubicBezTo>
                    <a:pt x="1362" y="1"/>
                    <a:pt x="1148" y="468"/>
                    <a:pt x="905" y="1037"/>
                  </a:cubicBezTo>
                  <a:cubicBezTo>
                    <a:pt x="643" y="1680"/>
                    <a:pt x="0" y="2085"/>
                    <a:pt x="0" y="2085"/>
                  </a:cubicBezTo>
                  <a:cubicBezTo>
                    <a:pt x="607" y="2097"/>
                    <a:pt x="1607" y="2228"/>
                    <a:pt x="1619" y="2228"/>
                  </a:cubicBezTo>
                  <a:cubicBezTo>
                    <a:pt x="1857" y="1609"/>
                    <a:pt x="2274" y="204"/>
                    <a:pt x="1798" y="25"/>
                  </a:cubicBezTo>
                  <a:cubicBezTo>
                    <a:pt x="1754" y="9"/>
                    <a:pt x="1713" y="1"/>
                    <a:pt x="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"/>
            <p:cNvSpPr/>
            <p:nvPr/>
          </p:nvSpPr>
          <p:spPr>
            <a:xfrm flipH="1">
              <a:off x="5109847" y="2522079"/>
              <a:ext cx="129972" cy="83395"/>
            </a:xfrm>
            <a:custGeom>
              <a:rect b="b" l="l" r="r" t="t"/>
              <a:pathLst>
                <a:path extrusionOk="0" fill="none" h="2025" w="3156">
                  <a:moveTo>
                    <a:pt x="3155" y="1"/>
                  </a:moveTo>
                  <a:cubicBezTo>
                    <a:pt x="3155" y="1"/>
                    <a:pt x="1977" y="1227"/>
                    <a:pt x="0" y="2025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"/>
            <p:cNvSpPr/>
            <p:nvPr/>
          </p:nvSpPr>
          <p:spPr>
            <a:xfrm flipH="1">
              <a:off x="5153995" y="2508859"/>
              <a:ext cx="90231" cy="65233"/>
            </a:xfrm>
            <a:custGeom>
              <a:rect b="b" l="l" r="r" t="t"/>
              <a:pathLst>
                <a:path extrusionOk="0" fill="none" h="1584" w="2191">
                  <a:moveTo>
                    <a:pt x="2191" y="0"/>
                  </a:moveTo>
                  <a:cubicBezTo>
                    <a:pt x="2179" y="464"/>
                    <a:pt x="1512" y="1179"/>
                    <a:pt x="0" y="158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"/>
            <p:cNvSpPr/>
            <p:nvPr/>
          </p:nvSpPr>
          <p:spPr>
            <a:xfrm flipH="1">
              <a:off x="5293586" y="1977675"/>
              <a:ext cx="354458" cy="171690"/>
            </a:xfrm>
            <a:custGeom>
              <a:rect b="b" l="l" r="r" t="t"/>
              <a:pathLst>
                <a:path extrusionOk="0" h="4169" w="8607">
                  <a:moveTo>
                    <a:pt x="3751" y="0"/>
                  </a:moveTo>
                  <a:cubicBezTo>
                    <a:pt x="1505" y="0"/>
                    <a:pt x="1915" y="2763"/>
                    <a:pt x="1915" y="2763"/>
                  </a:cubicBezTo>
                  <a:cubicBezTo>
                    <a:pt x="1915" y="2763"/>
                    <a:pt x="1724" y="2722"/>
                    <a:pt x="1464" y="2722"/>
                  </a:cubicBezTo>
                  <a:cubicBezTo>
                    <a:pt x="896" y="2722"/>
                    <a:pt x="1" y="2918"/>
                    <a:pt x="58" y="4168"/>
                  </a:cubicBezTo>
                  <a:lnTo>
                    <a:pt x="8607" y="4168"/>
                  </a:lnTo>
                  <a:cubicBezTo>
                    <a:pt x="8607" y="4168"/>
                    <a:pt x="8284" y="2232"/>
                    <a:pt x="7115" y="2232"/>
                  </a:cubicBezTo>
                  <a:cubicBezTo>
                    <a:pt x="6900" y="2232"/>
                    <a:pt x="6656" y="2298"/>
                    <a:pt x="6380" y="2454"/>
                  </a:cubicBezTo>
                  <a:cubicBezTo>
                    <a:pt x="6380" y="2454"/>
                    <a:pt x="6106" y="25"/>
                    <a:pt x="3808" y="1"/>
                  </a:cubicBezTo>
                  <a:cubicBezTo>
                    <a:pt x="3789" y="1"/>
                    <a:pt x="3770" y="0"/>
                    <a:pt x="3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"/>
            <p:cNvSpPr/>
            <p:nvPr/>
          </p:nvSpPr>
          <p:spPr>
            <a:xfrm flipH="1">
              <a:off x="7081830" y="1526266"/>
              <a:ext cx="540891" cy="241124"/>
            </a:xfrm>
            <a:custGeom>
              <a:rect b="b" l="l" r="r" t="t"/>
              <a:pathLst>
                <a:path extrusionOk="0" h="5855" w="13134">
                  <a:moveTo>
                    <a:pt x="5892" y="0"/>
                  </a:moveTo>
                  <a:cubicBezTo>
                    <a:pt x="5835" y="0"/>
                    <a:pt x="5776" y="3"/>
                    <a:pt x="5716" y="8"/>
                  </a:cubicBezTo>
                  <a:cubicBezTo>
                    <a:pt x="3370" y="211"/>
                    <a:pt x="3430" y="3533"/>
                    <a:pt x="3430" y="3533"/>
                  </a:cubicBezTo>
                  <a:cubicBezTo>
                    <a:pt x="3430" y="3533"/>
                    <a:pt x="3346" y="3522"/>
                    <a:pt x="3214" y="3522"/>
                  </a:cubicBezTo>
                  <a:cubicBezTo>
                    <a:pt x="2706" y="3522"/>
                    <a:pt x="1490" y="3673"/>
                    <a:pt x="1632" y="5128"/>
                  </a:cubicBezTo>
                  <a:cubicBezTo>
                    <a:pt x="1632" y="5128"/>
                    <a:pt x="1369" y="4982"/>
                    <a:pt x="1041" y="4982"/>
                  </a:cubicBezTo>
                  <a:cubicBezTo>
                    <a:pt x="689" y="4982"/>
                    <a:pt x="260" y="5151"/>
                    <a:pt x="1" y="5854"/>
                  </a:cubicBezTo>
                  <a:lnTo>
                    <a:pt x="13133" y="5854"/>
                  </a:lnTo>
                  <a:cubicBezTo>
                    <a:pt x="13133" y="5854"/>
                    <a:pt x="12802" y="4768"/>
                    <a:pt x="12180" y="4768"/>
                  </a:cubicBezTo>
                  <a:cubicBezTo>
                    <a:pt x="12057" y="4768"/>
                    <a:pt x="11922" y="4811"/>
                    <a:pt x="11776" y="4914"/>
                  </a:cubicBezTo>
                  <a:cubicBezTo>
                    <a:pt x="11776" y="4914"/>
                    <a:pt x="12002" y="1913"/>
                    <a:pt x="9966" y="1913"/>
                  </a:cubicBezTo>
                  <a:cubicBezTo>
                    <a:pt x="8168" y="1913"/>
                    <a:pt x="8022" y="3419"/>
                    <a:pt x="8014" y="3786"/>
                  </a:cubicBezTo>
                  <a:lnTo>
                    <a:pt x="8014" y="3786"/>
                  </a:lnTo>
                  <a:cubicBezTo>
                    <a:pt x="8007" y="3233"/>
                    <a:pt x="7884" y="0"/>
                    <a:pt x="5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"/>
            <p:cNvSpPr/>
            <p:nvPr/>
          </p:nvSpPr>
          <p:spPr>
            <a:xfrm flipH="1">
              <a:off x="5772625" y="2395437"/>
              <a:ext cx="354252" cy="171690"/>
            </a:xfrm>
            <a:custGeom>
              <a:rect b="b" l="l" r="r" t="t"/>
              <a:pathLst>
                <a:path extrusionOk="0" h="4169" w="8602">
                  <a:moveTo>
                    <a:pt x="3748" y="1"/>
                  </a:moveTo>
                  <a:cubicBezTo>
                    <a:pt x="1486" y="1"/>
                    <a:pt x="1898" y="2775"/>
                    <a:pt x="1898" y="2775"/>
                  </a:cubicBezTo>
                  <a:cubicBezTo>
                    <a:pt x="1898" y="2775"/>
                    <a:pt x="1702" y="2731"/>
                    <a:pt x="1437" y="2731"/>
                  </a:cubicBezTo>
                  <a:cubicBezTo>
                    <a:pt x="873" y="2731"/>
                    <a:pt x="0" y="2930"/>
                    <a:pt x="41" y="4168"/>
                  </a:cubicBezTo>
                  <a:lnTo>
                    <a:pt x="8601" y="4168"/>
                  </a:lnTo>
                  <a:cubicBezTo>
                    <a:pt x="8601" y="4168"/>
                    <a:pt x="8270" y="2244"/>
                    <a:pt x="7101" y="2244"/>
                  </a:cubicBezTo>
                  <a:cubicBezTo>
                    <a:pt x="6885" y="2244"/>
                    <a:pt x="6640" y="2310"/>
                    <a:pt x="6363" y="2466"/>
                  </a:cubicBezTo>
                  <a:cubicBezTo>
                    <a:pt x="6363" y="2466"/>
                    <a:pt x="6101" y="37"/>
                    <a:pt x="3791" y="1"/>
                  </a:cubicBezTo>
                  <a:cubicBezTo>
                    <a:pt x="3776" y="1"/>
                    <a:pt x="3762" y="1"/>
                    <a:pt x="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"/>
            <p:cNvSpPr/>
            <p:nvPr/>
          </p:nvSpPr>
          <p:spPr>
            <a:xfrm flipH="1">
              <a:off x="7541761" y="2260603"/>
              <a:ext cx="608060" cy="220697"/>
            </a:xfrm>
            <a:custGeom>
              <a:rect b="b" l="l" r="r" t="t"/>
              <a:pathLst>
                <a:path extrusionOk="0" h="5359" w="14765">
                  <a:moveTo>
                    <a:pt x="9950" y="1"/>
                  </a:moveTo>
                  <a:cubicBezTo>
                    <a:pt x="9939" y="1"/>
                    <a:pt x="9929" y="1"/>
                    <a:pt x="9919" y="1"/>
                  </a:cubicBezTo>
                  <a:cubicBezTo>
                    <a:pt x="7775" y="49"/>
                    <a:pt x="7716" y="3561"/>
                    <a:pt x="7716" y="3561"/>
                  </a:cubicBezTo>
                  <a:cubicBezTo>
                    <a:pt x="7716" y="3561"/>
                    <a:pt x="7135" y="741"/>
                    <a:pt x="5188" y="741"/>
                  </a:cubicBezTo>
                  <a:cubicBezTo>
                    <a:pt x="5067" y="741"/>
                    <a:pt x="4942" y="752"/>
                    <a:pt x="4811" y="775"/>
                  </a:cubicBezTo>
                  <a:cubicBezTo>
                    <a:pt x="2549" y="1168"/>
                    <a:pt x="2322" y="4121"/>
                    <a:pt x="2322" y="4121"/>
                  </a:cubicBezTo>
                  <a:cubicBezTo>
                    <a:pt x="2007" y="3975"/>
                    <a:pt x="1732" y="3915"/>
                    <a:pt x="1492" y="3915"/>
                  </a:cubicBezTo>
                  <a:cubicBezTo>
                    <a:pt x="321" y="3915"/>
                    <a:pt x="1" y="5359"/>
                    <a:pt x="1" y="5359"/>
                  </a:cubicBezTo>
                  <a:lnTo>
                    <a:pt x="14764" y="5359"/>
                  </a:lnTo>
                  <a:cubicBezTo>
                    <a:pt x="14574" y="3609"/>
                    <a:pt x="12609" y="3597"/>
                    <a:pt x="12609" y="3597"/>
                  </a:cubicBezTo>
                  <a:cubicBezTo>
                    <a:pt x="12609" y="3597"/>
                    <a:pt x="12067" y="1"/>
                    <a:pt x="9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"/>
            <p:cNvSpPr/>
            <p:nvPr/>
          </p:nvSpPr>
          <p:spPr>
            <a:xfrm flipH="1">
              <a:off x="5274006" y="2129229"/>
              <a:ext cx="2903284" cy="1792180"/>
            </a:xfrm>
            <a:custGeom>
              <a:rect b="b" l="l" r="r" t="t"/>
              <a:pathLst>
                <a:path extrusionOk="0" h="43518" w="70498">
                  <a:moveTo>
                    <a:pt x="60461" y="7084"/>
                  </a:moveTo>
                  <a:cubicBezTo>
                    <a:pt x="55424" y="5060"/>
                    <a:pt x="52769" y="8644"/>
                    <a:pt x="52769" y="8644"/>
                  </a:cubicBezTo>
                  <a:cubicBezTo>
                    <a:pt x="52769" y="8644"/>
                    <a:pt x="50948" y="6751"/>
                    <a:pt x="48043" y="7537"/>
                  </a:cubicBezTo>
                  <a:cubicBezTo>
                    <a:pt x="45137" y="8334"/>
                    <a:pt x="44233" y="11644"/>
                    <a:pt x="42435" y="9978"/>
                  </a:cubicBezTo>
                  <a:cubicBezTo>
                    <a:pt x="40625" y="8311"/>
                    <a:pt x="32398" y="4560"/>
                    <a:pt x="32398" y="4560"/>
                  </a:cubicBezTo>
                  <a:lnTo>
                    <a:pt x="24456" y="4417"/>
                  </a:lnTo>
                  <a:cubicBezTo>
                    <a:pt x="24456" y="4417"/>
                    <a:pt x="23051" y="0"/>
                    <a:pt x="19206" y="917"/>
                  </a:cubicBezTo>
                  <a:cubicBezTo>
                    <a:pt x="15336" y="1857"/>
                    <a:pt x="16086" y="5251"/>
                    <a:pt x="14443" y="6679"/>
                  </a:cubicBezTo>
                  <a:cubicBezTo>
                    <a:pt x="12788" y="8108"/>
                    <a:pt x="12979" y="7084"/>
                    <a:pt x="9812" y="7441"/>
                  </a:cubicBezTo>
                  <a:cubicBezTo>
                    <a:pt x="6633" y="7775"/>
                    <a:pt x="5144" y="11823"/>
                    <a:pt x="5144" y="11823"/>
                  </a:cubicBezTo>
                  <a:cubicBezTo>
                    <a:pt x="4656" y="9501"/>
                    <a:pt x="2263" y="8418"/>
                    <a:pt x="251" y="8727"/>
                  </a:cubicBezTo>
                  <a:cubicBezTo>
                    <a:pt x="1" y="30778"/>
                    <a:pt x="22861" y="40243"/>
                    <a:pt x="32398" y="41291"/>
                  </a:cubicBezTo>
                  <a:cubicBezTo>
                    <a:pt x="52388" y="43517"/>
                    <a:pt x="70498" y="28254"/>
                    <a:pt x="63521" y="12383"/>
                  </a:cubicBezTo>
                  <a:cubicBezTo>
                    <a:pt x="62556" y="10156"/>
                    <a:pt x="61532" y="8430"/>
                    <a:pt x="60461" y="70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"/>
            <p:cNvSpPr/>
            <p:nvPr/>
          </p:nvSpPr>
          <p:spPr>
            <a:xfrm flipH="1">
              <a:off x="7378474" y="2414628"/>
              <a:ext cx="957164" cy="694790"/>
            </a:xfrm>
            <a:custGeom>
              <a:rect b="b" l="l" r="r" t="t"/>
              <a:pathLst>
                <a:path extrusionOk="0" h="16871" w="23242">
                  <a:moveTo>
                    <a:pt x="5346" y="0"/>
                  </a:moveTo>
                  <a:cubicBezTo>
                    <a:pt x="3503" y="0"/>
                    <a:pt x="2066" y="418"/>
                    <a:pt x="1405" y="1297"/>
                  </a:cubicBezTo>
                  <a:cubicBezTo>
                    <a:pt x="0" y="3155"/>
                    <a:pt x="0" y="6476"/>
                    <a:pt x="3846" y="9036"/>
                  </a:cubicBezTo>
                  <a:cubicBezTo>
                    <a:pt x="7692" y="11596"/>
                    <a:pt x="7168" y="15097"/>
                    <a:pt x="7168" y="15097"/>
                  </a:cubicBezTo>
                  <a:cubicBezTo>
                    <a:pt x="9536" y="16448"/>
                    <a:pt x="12385" y="16870"/>
                    <a:pt x="15022" y="16870"/>
                  </a:cubicBezTo>
                  <a:cubicBezTo>
                    <a:pt x="19426" y="16870"/>
                    <a:pt x="23241" y="15692"/>
                    <a:pt x="23241" y="15692"/>
                  </a:cubicBezTo>
                  <a:cubicBezTo>
                    <a:pt x="23241" y="15692"/>
                    <a:pt x="22348" y="7072"/>
                    <a:pt x="16562" y="3500"/>
                  </a:cubicBezTo>
                  <a:cubicBezTo>
                    <a:pt x="12893" y="1240"/>
                    <a:pt x="8520" y="0"/>
                    <a:pt x="5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"/>
            <p:cNvSpPr/>
            <p:nvPr/>
          </p:nvSpPr>
          <p:spPr>
            <a:xfrm flipH="1">
              <a:off x="7666791" y="2540113"/>
              <a:ext cx="533025" cy="568319"/>
            </a:xfrm>
            <a:custGeom>
              <a:rect b="b" l="l" r="r" t="t"/>
              <a:pathLst>
                <a:path extrusionOk="0" fill="none" h="13800" w="12943">
                  <a:moveTo>
                    <a:pt x="0" y="1"/>
                  </a:moveTo>
                  <a:cubicBezTo>
                    <a:pt x="0" y="1"/>
                    <a:pt x="9573" y="2537"/>
                    <a:pt x="12942" y="1380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"/>
            <p:cNvSpPr/>
            <p:nvPr/>
          </p:nvSpPr>
          <p:spPr>
            <a:xfrm flipH="1">
              <a:off x="7854087" y="2459188"/>
              <a:ext cx="62803" cy="246683"/>
            </a:xfrm>
            <a:custGeom>
              <a:rect b="b" l="l" r="r" t="t"/>
              <a:pathLst>
                <a:path extrusionOk="0" fill="none" h="5990" w="1525">
                  <a:moveTo>
                    <a:pt x="1167" y="1"/>
                  </a:moveTo>
                  <a:cubicBezTo>
                    <a:pt x="1167" y="1"/>
                    <a:pt x="1524" y="3692"/>
                    <a:pt x="0" y="599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"/>
            <p:cNvSpPr/>
            <p:nvPr/>
          </p:nvSpPr>
          <p:spPr>
            <a:xfrm flipH="1">
              <a:off x="7964911" y="2665145"/>
              <a:ext cx="228069" cy="110369"/>
            </a:xfrm>
            <a:custGeom>
              <a:rect b="b" l="l" r="r" t="t"/>
              <a:pathLst>
                <a:path extrusionOk="0" fill="none" h="2680" w="5538">
                  <a:moveTo>
                    <a:pt x="1" y="2679"/>
                  </a:moveTo>
                  <a:cubicBezTo>
                    <a:pt x="1" y="2679"/>
                    <a:pt x="3870" y="1548"/>
                    <a:pt x="5537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"/>
            <p:cNvSpPr/>
            <p:nvPr/>
          </p:nvSpPr>
          <p:spPr>
            <a:xfrm flipH="1">
              <a:off x="5221520" y="2237417"/>
              <a:ext cx="786998" cy="862979"/>
            </a:xfrm>
            <a:custGeom>
              <a:rect b="b" l="l" r="r" t="t"/>
              <a:pathLst>
                <a:path extrusionOk="0" h="20955" w="19110">
                  <a:moveTo>
                    <a:pt x="13587" y="0"/>
                  </a:moveTo>
                  <a:cubicBezTo>
                    <a:pt x="9990" y="0"/>
                    <a:pt x="3686" y="2765"/>
                    <a:pt x="0" y="14054"/>
                  </a:cubicBezTo>
                  <a:cubicBezTo>
                    <a:pt x="0" y="14054"/>
                    <a:pt x="2810" y="19614"/>
                    <a:pt x="6930" y="20721"/>
                  </a:cubicBezTo>
                  <a:cubicBezTo>
                    <a:pt x="7533" y="20885"/>
                    <a:pt x="8074" y="20955"/>
                    <a:pt x="8558" y="20955"/>
                  </a:cubicBezTo>
                  <a:cubicBezTo>
                    <a:pt x="11382" y="20955"/>
                    <a:pt x="12276" y="18578"/>
                    <a:pt x="12276" y="18578"/>
                  </a:cubicBezTo>
                  <a:cubicBezTo>
                    <a:pt x="12276" y="18578"/>
                    <a:pt x="12335" y="15078"/>
                    <a:pt x="15431" y="11303"/>
                  </a:cubicBezTo>
                  <a:cubicBezTo>
                    <a:pt x="18526" y="7517"/>
                    <a:pt x="19110" y="2171"/>
                    <a:pt x="15657" y="409"/>
                  </a:cubicBezTo>
                  <a:cubicBezTo>
                    <a:pt x="15179" y="164"/>
                    <a:pt x="14463" y="0"/>
                    <a:pt x="13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"/>
            <p:cNvSpPr/>
            <p:nvPr/>
          </p:nvSpPr>
          <p:spPr>
            <a:xfrm flipH="1">
              <a:off x="5444604" y="2429289"/>
              <a:ext cx="402106" cy="593357"/>
            </a:xfrm>
            <a:custGeom>
              <a:rect b="b" l="l" r="r" t="t"/>
              <a:pathLst>
                <a:path extrusionOk="0" fill="none" h="14408" w="9764">
                  <a:moveTo>
                    <a:pt x="0" y="14407"/>
                  </a:moveTo>
                  <a:cubicBezTo>
                    <a:pt x="0" y="14407"/>
                    <a:pt x="3703" y="5454"/>
                    <a:pt x="9763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"/>
            <p:cNvSpPr/>
            <p:nvPr/>
          </p:nvSpPr>
          <p:spPr>
            <a:xfrm flipH="1">
              <a:off x="5696641" y="2492547"/>
              <a:ext cx="156452" cy="247177"/>
            </a:xfrm>
            <a:custGeom>
              <a:rect b="b" l="l" r="r" t="t"/>
              <a:pathLst>
                <a:path extrusionOk="0" fill="none" h="6002" w="3799">
                  <a:moveTo>
                    <a:pt x="1" y="1"/>
                  </a:moveTo>
                  <a:cubicBezTo>
                    <a:pt x="1" y="1"/>
                    <a:pt x="251" y="3322"/>
                    <a:pt x="3799" y="600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"/>
            <p:cNvSpPr/>
            <p:nvPr/>
          </p:nvSpPr>
          <p:spPr>
            <a:xfrm flipH="1">
              <a:off x="5347535" y="2610248"/>
              <a:ext cx="260397" cy="58850"/>
            </a:xfrm>
            <a:custGeom>
              <a:rect b="b" l="l" r="r" t="t"/>
              <a:pathLst>
                <a:path extrusionOk="0" fill="none" h="1429" w="6323">
                  <a:moveTo>
                    <a:pt x="6323" y="1429"/>
                  </a:moveTo>
                  <a:cubicBezTo>
                    <a:pt x="6323" y="1429"/>
                    <a:pt x="2549" y="1238"/>
                    <a:pt x="1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"/>
            <p:cNvSpPr/>
            <p:nvPr/>
          </p:nvSpPr>
          <p:spPr>
            <a:xfrm flipH="1">
              <a:off x="5502979" y="2530971"/>
              <a:ext cx="2537501" cy="1307915"/>
            </a:xfrm>
            <a:custGeom>
              <a:rect b="b" l="l" r="r" t="t"/>
              <a:pathLst>
                <a:path extrusionOk="0" h="31759" w="61616">
                  <a:moveTo>
                    <a:pt x="47079" y="1"/>
                  </a:moveTo>
                  <a:cubicBezTo>
                    <a:pt x="46914" y="1"/>
                    <a:pt x="46743" y="7"/>
                    <a:pt x="46566" y="20"/>
                  </a:cubicBezTo>
                  <a:cubicBezTo>
                    <a:pt x="41696" y="389"/>
                    <a:pt x="41708" y="3806"/>
                    <a:pt x="41220" y="3973"/>
                  </a:cubicBezTo>
                  <a:cubicBezTo>
                    <a:pt x="41196" y="3982"/>
                    <a:pt x="41170" y="3986"/>
                    <a:pt x="41143" y="3986"/>
                  </a:cubicBezTo>
                  <a:cubicBezTo>
                    <a:pt x="40708" y="3986"/>
                    <a:pt x="39862" y="2948"/>
                    <a:pt x="38990" y="2948"/>
                  </a:cubicBezTo>
                  <a:cubicBezTo>
                    <a:pt x="38800" y="2948"/>
                    <a:pt x="38610" y="2997"/>
                    <a:pt x="38422" y="3116"/>
                  </a:cubicBezTo>
                  <a:cubicBezTo>
                    <a:pt x="37339" y="3806"/>
                    <a:pt x="37946" y="7331"/>
                    <a:pt x="35505" y="7771"/>
                  </a:cubicBezTo>
                  <a:cubicBezTo>
                    <a:pt x="35339" y="7800"/>
                    <a:pt x="35184" y="7814"/>
                    <a:pt x="35039" y="7814"/>
                  </a:cubicBezTo>
                  <a:cubicBezTo>
                    <a:pt x="33068" y="7814"/>
                    <a:pt x="33022" y="5268"/>
                    <a:pt x="31147" y="5068"/>
                  </a:cubicBezTo>
                  <a:cubicBezTo>
                    <a:pt x="31077" y="5060"/>
                    <a:pt x="31007" y="5057"/>
                    <a:pt x="30937" y="5057"/>
                  </a:cubicBezTo>
                  <a:cubicBezTo>
                    <a:pt x="29108" y="5057"/>
                    <a:pt x="27177" y="7617"/>
                    <a:pt x="25778" y="7617"/>
                  </a:cubicBezTo>
                  <a:cubicBezTo>
                    <a:pt x="25684" y="7617"/>
                    <a:pt x="25593" y="7605"/>
                    <a:pt x="25504" y="7581"/>
                  </a:cubicBezTo>
                  <a:cubicBezTo>
                    <a:pt x="24076" y="7168"/>
                    <a:pt x="22578" y="3246"/>
                    <a:pt x="20314" y="3246"/>
                  </a:cubicBezTo>
                  <a:cubicBezTo>
                    <a:pt x="20294" y="3246"/>
                    <a:pt x="20274" y="3246"/>
                    <a:pt x="20253" y="3247"/>
                  </a:cubicBezTo>
                  <a:cubicBezTo>
                    <a:pt x="17967" y="3318"/>
                    <a:pt x="17753" y="5164"/>
                    <a:pt x="16872" y="5235"/>
                  </a:cubicBezTo>
                  <a:cubicBezTo>
                    <a:pt x="16843" y="5238"/>
                    <a:pt x="16815" y="5239"/>
                    <a:pt x="16786" y="5239"/>
                  </a:cubicBezTo>
                  <a:cubicBezTo>
                    <a:pt x="16002" y="5239"/>
                    <a:pt x="15469" y="4204"/>
                    <a:pt x="13934" y="4204"/>
                  </a:cubicBezTo>
                  <a:cubicBezTo>
                    <a:pt x="13864" y="4204"/>
                    <a:pt x="13791" y="4207"/>
                    <a:pt x="13717" y="4211"/>
                  </a:cubicBezTo>
                  <a:cubicBezTo>
                    <a:pt x="11967" y="4318"/>
                    <a:pt x="11728" y="6128"/>
                    <a:pt x="10824" y="6402"/>
                  </a:cubicBezTo>
                  <a:cubicBezTo>
                    <a:pt x="10786" y="6412"/>
                    <a:pt x="10747" y="6417"/>
                    <a:pt x="10707" y="6417"/>
                  </a:cubicBezTo>
                  <a:cubicBezTo>
                    <a:pt x="9910" y="6417"/>
                    <a:pt x="8595" y="4438"/>
                    <a:pt x="6785" y="4438"/>
                  </a:cubicBezTo>
                  <a:cubicBezTo>
                    <a:pt x="6428" y="4438"/>
                    <a:pt x="6051" y="4515"/>
                    <a:pt x="5656" y="4699"/>
                  </a:cubicBezTo>
                  <a:cubicBezTo>
                    <a:pt x="3156" y="5878"/>
                    <a:pt x="3656" y="12188"/>
                    <a:pt x="3656" y="12188"/>
                  </a:cubicBezTo>
                  <a:cubicBezTo>
                    <a:pt x="2728" y="11347"/>
                    <a:pt x="2011" y="11021"/>
                    <a:pt x="1458" y="11021"/>
                  </a:cubicBezTo>
                  <a:cubicBezTo>
                    <a:pt x="726" y="11021"/>
                    <a:pt x="279" y="11591"/>
                    <a:pt x="1" y="12295"/>
                  </a:cubicBezTo>
                  <a:cubicBezTo>
                    <a:pt x="6513" y="24940"/>
                    <a:pt x="21730" y="30738"/>
                    <a:pt x="29076" y="31548"/>
                  </a:cubicBezTo>
                  <a:cubicBezTo>
                    <a:pt x="30371" y="31690"/>
                    <a:pt x="31659" y="31758"/>
                    <a:pt x="32932" y="31758"/>
                  </a:cubicBezTo>
                  <a:cubicBezTo>
                    <a:pt x="47588" y="31758"/>
                    <a:pt x="60367" y="22667"/>
                    <a:pt x="61616" y="11450"/>
                  </a:cubicBezTo>
                  <a:lnTo>
                    <a:pt x="61616" y="11450"/>
                  </a:lnTo>
                  <a:cubicBezTo>
                    <a:pt x="59711" y="11522"/>
                    <a:pt x="58996" y="12998"/>
                    <a:pt x="58996" y="12998"/>
                  </a:cubicBezTo>
                  <a:cubicBezTo>
                    <a:pt x="58289" y="9141"/>
                    <a:pt x="56384" y="8615"/>
                    <a:pt x="54787" y="8615"/>
                  </a:cubicBezTo>
                  <a:cubicBezTo>
                    <a:pt x="54555" y="8615"/>
                    <a:pt x="54329" y="8627"/>
                    <a:pt x="54115" y="8640"/>
                  </a:cubicBezTo>
                  <a:cubicBezTo>
                    <a:pt x="54022" y="8645"/>
                    <a:pt x="53932" y="8648"/>
                    <a:pt x="53846" y="8648"/>
                  </a:cubicBezTo>
                  <a:cubicBezTo>
                    <a:pt x="52347" y="8648"/>
                    <a:pt x="51800" y="7864"/>
                    <a:pt x="51721" y="6164"/>
                  </a:cubicBezTo>
                  <a:cubicBezTo>
                    <a:pt x="51630" y="4431"/>
                    <a:pt x="51449" y="1"/>
                    <a:pt x="47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"/>
            <p:cNvSpPr/>
            <p:nvPr/>
          </p:nvSpPr>
          <p:spPr>
            <a:xfrm flipH="1">
              <a:off x="6526764" y="2038502"/>
              <a:ext cx="168231" cy="206942"/>
            </a:xfrm>
            <a:custGeom>
              <a:rect b="b" l="l" r="r" t="t"/>
              <a:pathLst>
                <a:path extrusionOk="0" h="5025" w="4085">
                  <a:moveTo>
                    <a:pt x="4001" y="0"/>
                  </a:moveTo>
                  <a:lnTo>
                    <a:pt x="262" y="250"/>
                  </a:lnTo>
                  <a:lnTo>
                    <a:pt x="0" y="4858"/>
                  </a:lnTo>
                  <a:lnTo>
                    <a:pt x="4084" y="5025"/>
                  </a:lnTo>
                  <a:lnTo>
                    <a:pt x="4084" y="5025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"/>
            <p:cNvSpPr/>
            <p:nvPr/>
          </p:nvSpPr>
          <p:spPr>
            <a:xfrm flipH="1">
              <a:off x="6529235" y="2038008"/>
              <a:ext cx="158388" cy="82736"/>
            </a:xfrm>
            <a:custGeom>
              <a:rect b="b" l="l" r="r" t="t"/>
              <a:pathLst>
                <a:path extrusionOk="0" h="2009" w="3846">
                  <a:moveTo>
                    <a:pt x="3822" y="1"/>
                  </a:moveTo>
                  <a:lnTo>
                    <a:pt x="83" y="262"/>
                  </a:lnTo>
                  <a:lnTo>
                    <a:pt x="0" y="1810"/>
                  </a:lnTo>
                  <a:cubicBezTo>
                    <a:pt x="462" y="1912"/>
                    <a:pt x="1078" y="2008"/>
                    <a:pt x="1756" y="2008"/>
                  </a:cubicBezTo>
                  <a:cubicBezTo>
                    <a:pt x="2423" y="2008"/>
                    <a:pt x="3149" y="1915"/>
                    <a:pt x="3846" y="1644"/>
                  </a:cubicBezTo>
                  <a:lnTo>
                    <a:pt x="3822" y="1"/>
                  </a:ln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"/>
            <p:cNvSpPr/>
            <p:nvPr/>
          </p:nvSpPr>
          <p:spPr>
            <a:xfrm flipH="1">
              <a:off x="6150235" y="1436858"/>
              <a:ext cx="834275" cy="641170"/>
            </a:xfrm>
            <a:custGeom>
              <a:rect b="b" l="l" r="r" t="t"/>
              <a:pathLst>
                <a:path extrusionOk="0" h="15569" w="20258">
                  <a:moveTo>
                    <a:pt x="12829" y="0"/>
                  </a:moveTo>
                  <a:cubicBezTo>
                    <a:pt x="10956" y="3940"/>
                    <a:pt x="7539" y="4766"/>
                    <a:pt x="5001" y="4766"/>
                  </a:cubicBezTo>
                  <a:cubicBezTo>
                    <a:pt x="3167" y="4766"/>
                    <a:pt x="1792" y="4334"/>
                    <a:pt x="1792" y="4334"/>
                  </a:cubicBezTo>
                  <a:lnTo>
                    <a:pt x="1792" y="4334"/>
                  </a:lnTo>
                  <a:cubicBezTo>
                    <a:pt x="1792" y="4334"/>
                    <a:pt x="2030" y="5918"/>
                    <a:pt x="1375" y="6013"/>
                  </a:cubicBezTo>
                  <a:cubicBezTo>
                    <a:pt x="1362" y="6016"/>
                    <a:pt x="1348" y="6017"/>
                    <a:pt x="1335" y="6017"/>
                  </a:cubicBezTo>
                  <a:cubicBezTo>
                    <a:pt x="851" y="6017"/>
                    <a:pt x="625" y="4335"/>
                    <a:pt x="625" y="4334"/>
                  </a:cubicBezTo>
                  <a:lnTo>
                    <a:pt x="625" y="4334"/>
                  </a:lnTo>
                  <a:cubicBezTo>
                    <a:pt x="625" y="4335"/>
                    <a:pt x="0" y="15569"/>
                    <a:pt x="9016" y="15569"/>
                  </a:cubicBezTo>
                  <a:cubicBezTo>
                    <a:pt x="9146" y="15569"/>
                    <a:pt x="9278" y="15567"/>
                    <a:pt x="9412" y="15562"/>
                  </a:cubicBezTo>
                  <a:cubicBezTo>
                    <a:pt x="20258" y="15205"/>
                    <a:pt x="17544" y="4228"/>
                    <a:pt x="17544" y="4227"/>
                  </a:cubicBezTo>
                  <a:lnTo>
                    <a:pt x="17544" y="4227"/>
                  </a:lnTo>
                  <a:cubicBezTo>
                    <a:pt x="17544" y="4228"/>
                    <a:pt x="17637" y="5561"/>
                    <a:pt x="17187" y="5561"/>
                  </a:cubicBezTo>
                  <a:cubicBezTo>
                    <a:pt x="17183" y="5561"/>
                    <a:pt x="17179" y="5561"/>
                    <a:pt x="17175" y="5561"/>
                  </a:cubicBezTo>
                  <a:cubicBezTo>
                    <a:pt x="16710" y="5525"/>
                    <a:pt x="16806" y="4311"/>
                    <a:pt x="16806" y="4311"/>
                  </a:cubicBezTo>
                  <a:cubicBezTo>
                    <a:pt x="13555" y="2941"/>
                    <a:pt x="12829" y="0"/>
                    <a:pt x="12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"/>
            <p:cNvSpPr/>
            <p:nvPr/>
          </p:nvSpPr>
          <p:spPr>
            <a:xfrm flipH="1">
              <a:off x="6929328" y="1578034"/>
              <a:ext cx="255249" cy="248042"/>
            </a:xfrm>
            <a:custGeom>
              <a:rect b="b" l="l" r="r" t="t"/>
              <a:pathLst>
                <a:path extrusionOk="0" h="6023" w="6198">
                  <a:moveTo>
                    <a:pt x="3081" y="1"/>
                  </a:moveTo>
                  <a:cubicBezTo>
                    <a:pt x="2297" y="1"/>
                    <a:pt x="1501" y="378"/>
                    <a:pt x="1006" y="1621"/>
                  </a:cubicBezTo>
                  <a:cubicBezTo>
                    <a:pt x="1" y="4143"/>
                    <a:pt x="1914" y="6022"/>
                    <a:pt x="3883" y="6022"/>
                  </a:cubicBezTo>
                  <a:cubicBezTo>
                    <a:pt x="4712" y="6022"/>
                    <a:pt x="5550" y="5689"/>
                    <a:pt x="6185" y="4931"/>
                  </a:cubicBezTo>
                  <a:cubicBezTo>
                    <a:pt x="6197" y="4931"/>
                    <a:pt x="5733" y="3835"/>
                    <a:pt x="5483" y="906"/>
                  </a:cubicBezTo>
                  <a:cubicBezTo>
                    <a:pt x="5483" y="906"/>
                    <a:pt x="4296" y="1"/>
                    <a:pt x="3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"/>
            <p:cNvSpPr/>
            <p:nvPr/>
          </p:nvSpPr>
          <p:spPr>
            <a:xfrm flipH="1">
              <a:off x="7026929" y="1647221"/>
              <a:ext cx="71616" cy="63298"/>
            </a:xfrm>
            <a:custGeom>
              <a:rect b="b" l="l" r="r" t="t"/>
              <a:pathLst>
                <a:path extrusionOk="0" fill="none" h="1537" w="1739">
                  <a:moveTo>
                    <a:pt x="1" y="1536"/>
                  </a:moveTo>
                  <a:cubicBezTo>
                    <a:pt x="1" y="1536"/>
                    <a:pt x="370" y="107"/>
                    <a:pt x="1739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"/>
            <p:cNvSpPr/>
            <p:nvPr/>
          </p:nvSpPr>
          <p:spPr>
            <a:xfrm flipH="1">
              <a:off x="7033271" y="1662418"/>
              <a:ext cx="33893" cy="65233"/>
            </a:xfrm>
            <a:custGeom>
              <a:rect b="b" l="l" r="r" t="t"/>
              <a:pathLst>
                <a:path extrusionOk="0" fill="none" h="1584" w="823">
                  <a:moveTo>
                    <a:pt x="822" y="1584"/>
                  </a:moveTo>
                  <a:cubicBezTo>
                    <a:pt x="822" y="1584"/>
                    <a:pt x="132" y="1036"/>
                    <a:pt x="1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"/>
            <p:cNvSpPr/>
            <p:nvPr/>
          </p:nvSpPr>
          <p:spPr>
            <a:xfrm flipH="1">
              <a:off x="6121690" y="1579722"/>
              <a:ext cx="150646" cy="243553"/>
            </a:xfrm>
            <a:custGeom>
              <a:rect b="b" l="l" r="r" t="t"/>
              <a:pathLst>
                <a:path extrusionOk="0" h="5914" w="3658">
                  <a:moveTo>
                    <a:pt x="1606" y="1"/>
                  </a:moveTo>
                  <a:cubicBezTo>
                    <a:pt x="835" y="1"/>
                    <a:pt x="251" y="794"/>
                    <a:pt x="251" y="794"/>
                  </a:cubicBezTo>
                  <a:cubicBezTo>
                    <a:pt x="453" y="2580"/>
                    <a:pt x="13" y="5759"/>
                    <a:pt x="1" y="5783"/>
                  </a:cubicBezTo>
                  <a:cubicBezTo>
                    <a:pt x="236" y="5872"/>
                    <a:pt x="459" y="5914"/>
                    <a:pt x="670" y="5914"/>
                  </a:cubicBezTo>
                  <a:cubicBezTo>
                    <a:pt x="2834" y="5914"/>
                    <a:pt x="3657" y="1546"/>
                    <a:pt x="2572" y="461"/>
                  </a:cubicBezTo>
                  <a:cubicBezTo>
                    <a:pt x="2237" y="122"/>
                    <a:pt x="1907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"/>
            <p:cNvSpPr/>
            <p:nvPr/>
          </p:nvSpPr>
          <p:spPr>
            <a:xfrm flipH="1">
              <a:off x="6516962" y="1695282"/>
              <a:ext cx="43200" cy="74046"/>
            </a:xfrm>
            <a:custGeom>
              <a:rect b="b" l="l" r="r" t="t"/>
              <a:pathLst>
                <a:path extrusionOk="0" fill="none" h="1798" w="1049">
                  <a:moveTo>
                    <a:pt x="1" y="0"/>
                  </a:moveTo>
                  <a:cubicBezTo>
                    <a:pt x="1" y="0"/>
                    <a:pt x="251" y="607"/>
                    <a:pt x="501" y="774"/>
                  </a:cubicBezTo>
                  <a:cubicBezTo>
                    <a:pt x="965" y="1048"/>
                    <a:pt x="1048" y="1798"/>
                    <a:pt x="251" y="163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"/>
            <p:cNvSpPr/>
            <p:nvPr/>
          </p:nvSpPr>
          <p:spPr>
            <a:xfrm flipH="1">
              <a:off x="6427718" y="1437846"/>
              <a:ext cx="35829" cy="115764"/>
            </a:xfrm>
            <a:custGeom>
              <a:rect b="b" l="l" r="r" t="t"/>
              <a:pathLst>
                <a:path extrusionOk="0" fill="none" h="2811" w="870">
                  <a:moveTo>
                    <a:pt x="179" y="0"/>
                  </a:moveTo>
                  <a:cubicBezTo>
                    <a:pt x="179" y="0"/>
                    <a:pt x="0" y="1393"/>
                    <a:pt x="869" y="281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6"/>
            <p:cNvSpPr/>
            <p:nvPr/>
          </p:nvSpPr>
          <p:spPr>
            <a:xfrm flipH="1">
              <a:off x="6702326" y="1688404"/>
              <a:ext cx="19644" cy="31916"/>
            </a:xfrm>
            <a:custGeom>
              <a:rect b="b" l="l" r="r" t="t"/>
              <a:pathLst>
                <a:path extrusionOk="0" h="775" w="477">
                  <a:moveTo>
                    <a:pt x="239" y="0"/>
                  </a:moveTo>
                  <a:cubicBezTo>
                    <a:pt x="96" y="0"/>
                    <a:pt x="1" y="167"/>
                    <a:pt x="1" y="381"/>
                  </a:cubicBezTo>
                  <a:cubicBezTo>
                    <a:pt x="1" y="596"/>
                    <a:pt x="96" y="774"/>
                    <a:pt x="239" y="774"/>
                  </a:cubicBezTo>
                  <a:cubicBezTo>
                    <a:pt x="370" y="774"/>
                    <a:pt x="477" y="596"/>
                    <a:pt x="477" y="381"/>
                  </a:cubicBezTo>
                  <a:cubicBezTo>
                    <a:pt x="477" y="16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"/>
            <p:cNvSpPr/>
            <p:nvPr/>
          </p:nvSpPr>
          <p:spPr>
            <a:xfrm flipH="1">
              <a:off x="6375251" y="1690834"/>
              <a:ext cx="19644" cy="31916"/>
            </a:xfrm>
            <a:custGeom>
              <a:rect b="b" l="l" r="r" t="t"/>
              <a:pathLst>
                <a:path extrusionOk="0" h="775" w="477">
                  <a:moveTo>
                    <a:pt x="238" y="1"/>
                  </a:moveTo>
                  <a:cubicBezTo>
                    <a:pt x="107" y="1"/>
                    <a:pt x="0" y="168"/>
                    <a:pt x="0" y="382"/>
                  </a:cubicBezTo>
                  <a:cubicBezTo>
                    <a:pt x="0" y="596"/>
                    <a:pt x="107" y="775"/>
                    <a:pt x="238" y="775"/>
                  </a:cubicBezTo>
                  <a:cubicBezTo>
                    <a:pt x="369" y="775"/>
                    <a:pt x="476" y="608"/>
                    <a:pt x="476" y="382"/>
                  </a:cubicBezTo>
                  <a:cubicBezTo>
                    <a:pt x="476" y="16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6"/>
            <p:cNvSpPr/>
            <p:nvPr/>
          </p:nvSpPr>
          <p:spPr>
            <a:xfrm flipH="1">
              <a:off x="6335058" y="1576098"/>
              <a:ext cx="101062" cy="54484"/>
            </a:xfrm>
            <a:custGeom>
              <a:rect b="b" l="l" r="r" t="t"/>
              <a:pathLst>
                <a:path extrusionOk="0" fill="none" h="1323" w="2454">
                  <a:moveTo>
                    <a:pt x="1" y="1322"/>
                  </a:moveTo>
                  <a:cubicBezTo>
                    <a:pt x="1" y="1322"/>
                    <a:pt x="870" y="1"/>
                    <a:pt x="2454" y="132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6"/>
            <p:cNvSpPr/>
            <p:nvPr/>
          </p:nvSpPr>
          <p:spPr>
            <a:xfrm flipH="1">
              <a:off x="6669957" y="1576098"/>
              <a:ext cx="101021" cy="54484"/>
            </a:xfrm>
            <a:custGeom>
              <a:rect b="b" l="l" r="r" t="t"/>
              <a:pathLst>
                <a:path extrusionOk="0" fill="none" h="1323" w="2453">
                  <a:moveTo>
                    <a:pt x="2453" y="1322"/>
                  </a:moveTo>
                  <a:cubicBezTo>
                    <a:pt x="2453" y="1322"/>
                    <a:pt x="1584" y="1"/>
                    <a:pt x="0" y="132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6"/>
            <p:cNvSpPr/>
            <p:nvPr/>
          </p:nvSpPr>
          <p:spPr>
            <a:xfrm flipH="1">
              <a:off x="6446376" y="1810965"/>
              <a:ext cx="222633" cy="104974"/>
            </a:xfrm>
            <a:custGeom>
              <a:rect b="b" l="l" r="r" t="t"/>
              <a:pathLst>
                <a:path extrusionOk="0" fill="none" h="2549" w="5406">
                  <a:moveTo>
                    <a:pt x="96" y="1"/>
                  </a:moveTo>
                  <a:cubicBezTo>
                    <a:pt x="1" y="1156"/>
                    <a:pt x="1167" y="1882"/>
                    <a:pt x="2156" y="2132"/>
                  </a:cubicBezTo>
                  <a:cubicBezTo>
                    <a:pt x="3072" y="2335"/>
                    <a:pt x="4787" y="2549"/>
                    <a:pt x="5406" y="169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6"/>
            <p:cNvSpPr/>
            <p:nvPr/>
          </p:nvSpPr>
          <p:spPr>
            <a:xfrm flipH="1">
              <a:off x="6297293" y="1883077"/>
              <a:ext cx="146651" cy="146157"/>
            </a:xfrm>
            <a:custGeom>
              <a:rect b="b" l="l" r="r" t="t"/>
              <a:pathLst>
                <a:path extrusionOk="0" h="3549" w="3561">
                  <a:moveTo>
                    <a:pt x="1846" y="0"/>
                  </a:moveTo>
                  <a:cubicBezTo>
                    <a:pt x="822" y="0"/>
                    <a:pt x="0" y="834"/>
                    <a:pt x="0" y="1846"/>
                  </a:cubicBezTo>
                  <a:cubicBezTo>
                    <a:pt x="0" y="2608"/>
                    <a:pt x="465" y="3262"/>
                    <a:pt x="1120" y="3548"/>
                  </a:cubicBezTo>
                  <a:cubicBezTo>
                    <a:pt x="2215" y="2905"/>
                    <a:pt x="3013" y="2060"/>
                    <a:pt x="3560" y="1131"/>
                  </a:cubicBezTo>
                  <a:cubicBezTo>
                    <a:pt x="3275" y="465"/>
                    <a:pt x="2620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"/>
            <p:cNvSpPr/>
            <p:nvPr/>
          </p:nvSpPr>
          <p:spPr>
            <a:xfrm flipH="1">
              <a:off x="6721930" y="1878176"/>
              <a:ext cx="153034" cy="151552"/>
            </a:xfrm>
            <a:custGeom>
              <a:rect b="b" l="l" r="r" t="t"/>
              <a:pathLst>
                <a:path extrusionOk="0" h="3680" w="3716">
                  <a:moveTo>
                    <a:pt x="1846" y="0"/>
                  </a:moveTo>
                  <a:cubicBezTo>
                    <a:pt x="870" y="0"/>
                    <a:pt x="84" y="762"/>
                    <a:pt x="1" y="1715"/>
                  </a:cubicBezTo>
                  <a:cubicBezTo>
                    <a:pt x="525" y="2477"/>
                    <a:pt x="1192" y="3143"/>
                    <a:pt x="2013" y="3679"/>
                  </a:cubicBezTo>
                  <a:cubicBezTo>
                    <a:pt x="2954" y="3584"/>
                    <a:pt x="3692" y="2798"/>
                    <a:pt x="3692" y="1834"/>
                  </a:cubicBezTo>
                  <a:cubicBezTo>
                    <a:pt x="3716" y="834"/>
                    <a:pt x="2882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"/>
            <p:cNvSpPr/>
            <p:nvPr/>
          </p:nvSpPr>
          <p:spPr>
            <a:xfrm flipH="1">
              <a:off x="7442714" y="2882386"/>
              <a:ext cx="368789" cy="380526"/>
            </a:xfrm>
            <a:custGeom>
              <a:rect b="b" l="l" r="r" t="t"/>
              <a:pathLst>
                <a:path extrusionOk="0" h="9240" w="8955">
                  <a:moveTo>
                    <a:pt x="3192" y="0"/>
                  </a:moveTo>
                  <a:cubicBezTo>
                    <a:pt x="3192" y="0"/>
                    <a:pt x="1" y="6334"/>
                    <a:pt x="5168" y="9239"/>
                  </a:cubicBezTo>
                  <a:lnTo>
                    <a:pt x="8954" y="4822"/>
                  </a:lnTo>
                  <a:lnTo>
                    <a:pt x="8097" y="1619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"/>
            <p:cNvSpPr/>
            <p:nvPr/>
          </p:nvSpPr>
          <p:spPr>
            <a:xfrm flipH="1">
              <a:off x="7564325" y="3161361"/>
              <a:ext cx="132896" cy="101556"/>
            </a:xfrm>
            <a:custGeom>
              <a:rect b="b" l="l" r="r" t="t"/>
              <a:pathLst>
                <a:path extrusionOk="0" h="2466" w="3227">
                  <a:moveTo>
                    <a:pt x="0" y="1"/>
                  </a:moveTo>
                  <a:lnTo>
                    <a:pt x="0" y="1"/>
                  </a:lnTo>
                  <a:cubicBezTo>
                    <a:pt x="429" y="906"/>
                    <a:pt x="1191" y="1787"/>
                    <a:pt x="2393" y="2465"/>
                  </a:cubicBezTo>
                  <a:lnTo>
                    <a:pt x="3227" y="1501"/>
                  </a:lnTo>
                  <a:cubicBezTo>
                    <a:pt x="1857" y="1108"/>
                    <a:pt x="774" y="513"/>
                    <a:pt x="0" y="1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"/>
            <p:cNvSpPr/>
            <p:nvPr/>
          </p:nvSpPr>
          <p:spPr>
            <a:xfrm flipH="1">
              <a:off x="5075447" y="2481015"/>
              <a:ext cx="1047312" cy="926565"/>
            </a:xfrm>
            <a:custGeom>
              <a:rect b="b" l="l" r="r" t="t"/>
              <a:pathLst>
                <a:path extrusionOk="0" h="22499" w="25431">
                  <a:moveTo>
                    <a:pt x="24740" y="1"/>
                  </a:moveTo>
                  <a:cubicBezTo>
                    <a:pt x="24325" y="1"/>
                    <a:pt x="23515" y="721"/>
                    <a:pt x="23515" y="721"/>
                  </a:cubicBezTo>
                  <a:cubicBezTo>
                    <a:pt x="23515" y="721"/>
                    <a:pt x="23501" y="515"/>
                    <a:pt x="23285" y="515"/>
                  </a:cubicBezTo>
                  <a:cubicBezTo>
                    <a:pt x="23222" y="515"/>
                    <a:pt x="23141" y="532"/>
                    <a:pt x="23039" y="578"/>
                  </a:cubicBezTo>
                  <a:cubicBezTo>
                    <a:pt x="22628" y="756"/>
                    <a:pt x="21409" y="1338"/>
                    <a:pt x="20048" y="1338"/>
                  </a:cubicBezTo>
                  <a:cubicBezTo>
                    <a:pt x="19950" y="1338"/>
                    <a:pt x="19852" y="1335"/>
                    <a:pt x="19753" y="1328"/>
                  </a:cubicBezTo>
                  <a:cubicBezTo>
                    <a:pt x="19578" y="1320"/>
                    <a:pt x="19394" y="1314"/>
                    <a:pt x="19202" y="1314"/>
                  </a:cubicBezTo>
                  <a:cubicBezTo>
                    <a:pt x="17774" y="1314"/>
                    <a:pt x="15967" y="1645"/>
                    <a:pt x="15169" y="3745"/>
                  </a:cubicBezTo>
                  <a:cubicBezTo>
                    <a:pt x="14366" y="5858"/>
                    <a:pt x="11445" y="14005"/>
                    <a:pt x="7954" y="14005"/>
                  </a:cubicBezTo>
                  <a:cubicBezTo>
                    <a:pt x="7509" y="14005"/>
                    <a:pt x="7056" y="13873"/>
                    <a:pt x="6596" y="13580"/>
                  </a:cubicBezTo>
                  <a:lnTo>
                    <a:pt x="0" y="19033"/>
                  </a:lnTo>
                  <a:cubicBezTo>
                    <a:pt x="1074" y="20543"/>
                    <a:pt x="3060" y="22498"/>
                    <a:pt x="6642" y="22498"/>
                  </a:cubicBezTo>
                  <a:cubicBezTo>
                    <a:pt x="6674" y="22498"/>
                    <a:pt x="6706" y="22498"/>
                    <a:pt x="6739" y="22498"/>
                  </a:cubicBezTo>
                  <a:cubicBezTo>
                    <a:pt x="11001" y="22462"/>
                    <a:pt x="15288" y="18211"/>
                    <a:pt x="17336" y="12925"/>
                  </a:cubicBezTo>
                  <a:cubicBezTo>
                    <a:pt x="19407" y="7639"/>
                    <a:pt x="19241" y="5019"/>
                    <a:pt x="20907" y="4067"/>
                  </a:cubicBezTo>
                  <a:cubicBezTo>
                    <a:pt x="22598" y="3114"/>
                    <a:pt x="22693" y="3257"/>
                    <a:pt x="24205" y="2317"/>
                  </a:cubicBezTo>
                  <a:cubicBezTo>
                    <a:pt x="25430" y="1549"/>
                    <a:pt x="25346" y="932"/>
                    <a:pt x="24917" y="932"/>
                  </a:cubicBezTo>
                  <a:cubicBezTo>
                    <a:pt x="24821" y="932"/>
                    <a:pt x="24707" y="963"/>
                    <a:pt x="24586" y="1031"/>
                  </a:cubicBezTo>
                  <a:cubicBezTo>
                    <a:pt x="24586" y="1031"/>
                    <a:pt x="25218" y="340"/>
                    <a:pt x="24896" y="54"/>
                  </a:cubicBezTo>
                  <a:cubicBezTo>
                    <a:pt x="24856" y="17"/>
                    <a:pt x="24802" y="1"/>
                    <a:pt x="247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"/>
            <p:cNvSpPr/>
            <p:nvPr/>
          </p:nvSpPr>
          <p:spPr>
            <a:xfrm flipH="1">
              <a:off x="5329378" y="2766662"/>
              <a:ext cx="752693" cy="640882"/>
            </a:xfrm>
            <a:custGeom>
              <a:rect b="b" l="l" r="r" t="t"/>
              <a:pathLst>
                <a:path extrusionOk="0" h="15562" w="18277">
                  <a:moveTo>
                    <a:pt x="18276" y="0"/>
                  </a:moveTo>
                  <a:lnTo>
                    <a:pt x="18276" y="0"/>
                  </a:lnTo>
                  <a:cubicBezTo>
                    <a:pt x="15955" y="2679"/>
                    <a:pt x="15371" y="10144"/>
                    <a:pt x="8228" y="13466"/>
                  </a:cubicBezTo>
                  <a:cubicBezTo>
                    <a:pt x="6995" y="14035"/>
                    <a:pt x="5747" y="14241"/>
                    <a:pt x="4584" y="14241"/>
                  </a:cubicBezTo>
                  <a:cubicBezTo>
                    <a:pt x="2680" y="14241"/>
                    <a:pt x="1005" y="13689"/>
                    <a:pt x="0" y="13276"/>
                  </a:cubicBezTo>
                  <a:lnTo>
                    <a:pt x="0" y="13276"/>
                  </a:lnTo>
                  <a:cubicBezTo>
                    <a:pt x="1184" y="14472"/>
                    <a:pt x="2981" y="15562"/>
                    <a:pt x="5707" y="15562"/>
                  </a:cubicBezTo>
                  <a:cubicBezTo>
                    <a:pt x="5721" y="15562"/>
                    <a:pt x="5736" y="15562"/>
                    <a:pt x="5751" y="15562"/>
                  </a:cubicBezTo>
                  <a:cubicBezTo>
                    <a:pt x="10013" y="15538"/>
                    <a:pt x="14300" y="11275"/>
                    <a:pt x="16348" y="5989"/>
                  </a:cubicBezTo>
                  <a:cubicBezTo>
                    <a:pt x="17360" y="3393"/>
                    <a:pt x="17836" y="1429"/>
                    <a:pt x="18276" y="0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6"/>
            <p:cNvSpPr/>
            <p:nvPr/>
          </p:nvSpPr>
          <p:spPr>
            <a:xfrm flipH="1">
              <a:off x="5064120" y="2470967"/>
              <a:ext cx="838517" cy="936078"/>
            </a:xfrm>
            <a:custGeom>
              <a:rect b="b" l="l" r="r" t="t"/>
              <a:pathLst>
                <a:path extrusionOk="0" fill="none" h="22730" w="20361">
                  <a:moveTo>
                    <a:pt x="1" y="22634"/>
                  </a:moveTo>
                  <a:cubicBezTo>
                    <a:pt x="430" y="22694"/>
                    <a:pt x="894" y="22730"/>
                    <a:pt x="1394" y="22730"/>
                  </a:cubicBezTo>
                  <a:cubicBezTo>
                    <a:pt x="5656" y="22694"/>
                    <a:pt x="9943" y="18443"/>
                    <a:pt x="11991" y="13157"/>
                  </a:cubicBezTo>
                  <a:cubicBezTo>
                    <a:pt x="14062" y="7871"/>
                    <a:pt x="13896" y="5251"/>
                    <a:pt x="15562" y="4299"/>
                  </a:cubicBezTo>
                  <a:cubicBezTo>
                    <a:pt x="17253" y="3346"/>
                    <a:pt x="17348" y="3489"/>
                    <a:pt x="18860" y="2549"/>
                  </a:cubicBezTo>
                  <a:cubicBezTo>
                    <a:pt x="20361" y="1608"/>
                    <a:pt x="19896" y="894"/>
                    <a:pt x="19241" y="1263"/>
                  </a:cubicBezTo>
                  <a:cubicBezTo>
                    <a:pt x="19241" y="1263"/>
                    <a:pt x="19873" y="572"/>
                    <a:pt x="19551" y="286"/>
                  </a:cubicBezTo>
                  <a:cubicBezTo>
                    <a:pt x="19241" y="1"/>
                    <a:pt x="18170" y="953"/>
                    <a:pt x="18170" y="953"/>
                  </a:cubicBezTo>
                  <a:cubicBezTo>
                    <a:pt x="18170" y="953"/>
                    <a:pt x="18146" y="608"/>
                    <a:pt x="17694" y="798"/>
                  </a:cubicBezTo>
                  <a:cubicBezTo>
                    <a:pt x="17253" y="1001"/>
                    <a:pt x="15884" y="1656"/>
                    <a:pt x="14408" y="1560"/>
                  </a:cubicBezTo>
                  <a:cubicBezTo>
                    <a:pt x="12931" y="1489"/>
                    <a:pt x="10729" y="1596"/>
                    <a:pt x="9824" y="3977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6"/>
            <p:cNvSpPr/>
            <p:nvPr/>
          </p:nvSpPr>
          <p:spPr>
            <a:xfrm flipH="1">
              <a:off x="5816293" y="2183138"/>
              <a:ext cx="1928000" cy="1659202"/>
            </a:xfrm>
            <a:custGeom>
              <a:rect b="b" l="l" r="r" t="t"/>
              <a:pathLst>
                <a:path extrusionOk="0" h="40289" w="46816">
                  <a:moveTo>
                    <a:pt x="22860" y="1"/>
                  </a:moveTo>
                  <a:cubicBezTo>
                    <a:pt x="19026" y="179"/>
                    <a:pt x="13752" y="1025"/>
                    <a:pt x="9716" y="4061"/>
                  </a:cubicBezTo>
                  <a:cubicBezTo>
                    <a:pt x="2596" y="9407"/>
                    <a:pt x="0" y="16967"/>
                    <a:pt x="0" y="16967"/>
                  </a:cubicBezTo>
                  <a:cubicBezTo>
                    <a:pt x="0" y="16967"/>
                    <a:pt x="3429" y="20206"/>
                    <a:pt x="9227" y="20491"/>
                  </a:cubicBezTo>
                  <a:lnTo>
                    <a:pt x="14061" y="20932"/>
                  </a:lnTo>
                  <a:lnTo>
                    <a:pt x="13895" y="38005"/>
                  </a:lnTo>
                  <a:cubicBezTo>
                    <a:pt x="18264" y="39716"/>
                    <a:pt x="22400" y="40289"/>
                    <a:pt x="25981" y="40289"/>
                  </a:cubicBezTo>
                  <a:cubicBezTo>
                    <a:pt x="33242" y="40289"/>
                    <a:pt x="38219" y="37934"/>
                    <a:pt x="38219" y="37934"/>
                  </a:cubicBezTo>
                  <a:lnTo>
                    <a:pt x="38219" y="23849"/>
                  </a:lnTo>
                  <a:cubicBezTo>
                    <a:pt x="38219" y="23849"/>
                    <a:pt x="38469" y="24992"/>
                    <a:pt x="39374" y="26278"/>
                  </a:cubicBezTo>
                  <a:cubicBezTo>
                    <a:pt x="39374" y="26278"/>
                    <a:pt x="44732" y="23004"/>
                    <a:pt x="46815" y="20313"/>
                  </a:cubicBezTo>
                  <a:cubicBezTo>
                    <a:pt x="46815" y="20277"/>
                    <a:pt x="44339" y="17586"/>
                    <a:pt x="43791" y="12776"/>
                  </a:cubicBezTo>
                  <a:cubicBezTo>
                    <a:pt x="43303" y="8526"/>
                    <a:pt x="40327" y="679"/>
                    <a:pt x="31528" y="13"/>
                  </a:cubicBezTo>
                  <a:lnTo>
                    <a:pt x="27920" y="1346"/>
                  </a:lnTo>
                  <a:lnTo>
                    <a:pt x="228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"/>
            <p:cNvSpPr/>
            <p:nvPr/>
          </p:nvSpPr>
          <p:spPr>
            <a:xfrm flipH="1">
              <a:off x="6604727" y="3011825"/>
              <a:ext cx="562965" cy="315293"/>
            </a:xfrm>
            <a:custGeom>
              <a:rect b="b" l="l" r="r" t="t"/>
              <a:pathLst>
                <a:path extrusionOk="0" h="7656" w="13670">
                  <a:moveTo>
                    <a:pt x="13526" y="0"/>
                  </a:moveTo>
                  <a:cubicBezTo>
                    <a:pt x="13526" y="0"/>
                    <a:pt x="4656" y="679"/>
                    <a:pt x="37" y="3417"/>
                  </a:cubicBezTo>
                  <a:lnTo>
                    <a:pt x="1" y="7656"/>
                  </a:lnTo>
                  <a:cubicBezTo>
                    <a:pt x="1191" y="7346"/>
                    <a:pt x="3347" y="6644"/>
                    <a:pt x="4966" y="5322"/>
                  </a:cubicBezTo>
                  <a:cubicBezTo>
                    <a:pt x="7323" y="3405"/>
                    <a:pt x="9014" y="1620"/>
                    <a:pt x="11145" y="1346"/>
                  </a:cubicBezTo>
                  <a:cubicBezTo>
                    <a:pt x="13276" y="1084"/>
                    <a:pt x="13669" y="393"/>
                    <a:pt x="13526" y="0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"/>
            <p:cNvSpPr/>
            <p:nvPr/>
          </p:nvSpPr>
          <p:spPr>
            <a:xfrm flipH="1">
              <a:off x="7203934" y="2748006"/>
              <a:ext cx="160859" cy="278558"/>
            </a:xfrm>
            <a:custGeom>
              <a:rect b="b" l="l" r="r" t="t"/>
              <a:pathLst>
                <a:path extrusionOk="0" fill="none" h="6764" w="3906">
                  <a:moveTo>
                    <a:pt x="3906" y="1"/>
                  </a:moveTo>
                  <a:lnTo>
                    <a:pt x="1" y="676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"/>
            <p:cNvSpPr/>
            <p:nvPr/>
          </p:nvSpPr>
          <p:spPr>
            <a:xfrm flipH="1">
              <a:off x="6169790" y="2766662"/>
              <a:ext cx="41" cy="850748"/>
            </a:xfrm>
            <a:custGeom>
              <a:rect b="b" l="l" r="r" t="t"/>
              <a:pathLst>
                <a:path extrusionOk="0" fill="none" h="20658" w="1">
                  <a:moveTo>
                    <a:pt x="0" y="0"/>
                  </a:moveTo>
                  <a:lnTo>
                    <a:pt x="0" y="9668"/>
                  </a:lnTo>
                  <a:lnTo>
                    <a:pt x="0" y="206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"/>
            <p:cNvSpPr/>
            <p:nvPr/>
          </p:nvSpPr>
          <p:spPr>
            <a:xfrm flipH="1">
              <a:off x="6446377" y="2180708"/>
              <a:ext cx="356476" cy="210854"/>
            </a:xfrm>
            <a:custGeom>
              <a:rect b="b" l="l" r="r" t="t"/>
              <a:pathLst>
                <a:path extrusionOk="0" h="5120" w="8656">
                  <a:moveTo>
                    <a:pt x="1584" y="0"/>
                  </a:moveTo>
                  <a:cubicBezTo>
                    <a:pt x="1094" y="0"/>
                    <a:pt x="563" y="11"/>
                    <a:pt x="0" y="36"/>
                  </a:cubicBezTo>
                  <a:lnTo>
                    <a:pt x="5548" y="5120"/>
                  </a:lnTo>
                  <a:lnTo>
                    <a:pt x="8656" y="72"/>
                  </a:lnTo>
                  <a:cubicBezTo>
                    <a:pt x="8249" y="37"/>
                    <a:pt x="7826" y="20"/>
                    <a:pt x="7389" y="20"/>
                  </a:cubicBezTo>
                  <a:cubicBezTo>
                    <a:pt x="6625" y="20"/>
                    <a:pt x="5818" y="73"/>
                    <a:pt x="4977" y="179"/>
                  </a:cubicBezTo>
                  <a:cubicBezTo>
                    <a:pt x="4977" y="179"/>
                    <a:pt x="3635" y="0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"/>
            <p:cNvSpPr/>
            <p:nvPr/>
          </p:nvSpPr>
          <p:spPr>
            <a:xfrm flipH="1">
              <a:off x="6554726" y="2391524"/>
              <a:ext cx="19644" cy="202083"/>
            </a:xfrm>
            <a:custGeom>
              <a:rect b="b" l="l" r="r" t="t"/>
              <a:pathLst>
                <a:path extrusionOk="0" fill="none" h="4907" w="477">
                  <a:moveTo>
                    <a:pt x="0" y="1"/>
                  </a:moveTo>
                  <a:cubicBezTo>
                    <a:pt x="0" y="1"/>
                    <a:pt x="429" y="1573"/>
                    <a:pt x="477" y="4906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"/>
            <p:cNvSpPr/>
            <p:nvPr/>
          </p:nvSpPr>
          <p:spPr>
            <a:xfrm flipH="1">
              <a:off x="6355650" y="2194422"/>
              <a:ext cx="218720" cy="316323"/>
            </a:xfrm>
            <a:custGeom>
              <a:rect b="b" l="l" r="r" t="t"/>
              <a:pathLst>
                <a:path extrusionOk="0" fill="none" h="7681" w="5311">
                  <a:moveTo>
                    <a:pt x="0" y="4787"/>
                  </a:moveTo>
                  <a:cubicBezTo>
                    <a:pt x="0" y="4787"/>
                    <a:pt x="2489" y="5751"/>
                    <a:pt x="5311" y="7680"/>
                  </a:cubicBezTo>
                  <a:cubicBezTo>
                    <a:pt x="5311" y="7680"/>
                    <a:pt x="5180" y="2227"/>
                    <a:pt x="3775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"/>
            <p:cNvSpPr/>
            <p:nvPr/>
          </p:nvSpPr>
          <p:spPr>
            <a:xfrm flipH="1">
              <a:off x="6574331" y="2189521"/>
              <a:ext cx="257473" cy="342309"/>
            </a:xfrm>
            <a:custGeom>
              <a:rect b="b" l="l" r="r" t="t"/>
              <a:pathLst>
                <a:path extrusionOk="0" fill="none" h="8312" w="6252">
                  <a:moveTo>
                    <a:pt x="108" y="1"/>
                  </a:moveTo>
                  <a:cubicBezTo>
                    <a:pt x="13" y="1346"/>
                    <a:pt x="1" y="4573"/>
                    <a:pt x="1596" y="8311"/>
                  </a:cubicBezTo>
                  <a:cubicBezTo>
                    <a:pt x="1596" y="8311"/>
                    <a:pt x="3644" y="6537"/>
                    <a:pt x="6251" y="4906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"/>
            <p:cNvSpPr/>
            <p:nvPr/>
          </p:nvSpPr>
          <p:spPr>
            <a:xfrm flipH="1">
              <a:off x="6588546" y="2874026"/>
              <a:ext cx="1009630" cy="432375"/>
            </a:xfrm>
            <a:custGeom>
              <a:rect b="b" l="l" r="r" t="t"/>
              <a:pathLst>
                <a:path extrusionOk="0" h="10499" w="24516">
                  <a:moveTo>
                    <a:pt x="19958" y="0"/>
                  </a:moveTo>
                  <a:cubicBezTo>
                    <a:pt x="19466" y="0"/>
                    <a:pt x="18895" y="1035"/>
                    <a:pt x="17824" y="1108"/>
                  </a:cubicBezTo>
                  <a:cubicBezTo>
                    <a:pt x="16574" y="1203"/>
                    <a:pt x="15883" y="1298"/>
                    <a:pt x="15216" y="2299"/>
                  </a:cubicBezTo>
                  <a:cubicBezTo>
                    <a:pt x="15216" y="2299"/>
                    <a:pt x="13519" y="2223"/>
                    <a:pt x="11358" y="2223"/>
                  </a:cubicBezTo>
                  <a:cubicBezTo>
                    <a:pt x="8090" y="2223"/>
                    <a:pt x="3761" y="2396"/>
                    <a:pt x="2643" y="3263"/>
                  </a:cubicBezTo>
                  <a:lnTo>
                    <a:pt x="0" y="9430"/>
                  </a:lnTo>
                  <a:cubicBezTo>
                    <a:pt x="310" y="9609"/>
                    <a:pt x="655" y="9764"/>
                    <a:pt x="1036" y="9919"/>
                  </a:cubicBezTo>
                  <a:cubicBezTo>
                    <a:pt x="2065" y="10327"/>
                    <a:pt x="3191" y="10499"/>
                    <a:pt x="4358" y="10499"/>
                  </a:cubicBezTo>
                  <a:cubicBezTo>
                    <a:pt x="10649" y="10499"/>
                    <a:pt x="18145" y="5501"/>
                    <a:pt x="18145" y="5501"/>
                  </a:cubicBezTo>
                  <a:cubicBezTo>
                    <a:pt x="18145" y="5501"/>
                    <a:pt x="18919" y="5049"/>
                    <a:pt x="20467" y="4549"/>
                  </a:cubicBezTo>
                  <a:cubicBezTo>
                    <a:pt x="20467" y="4549"/>
                    <a:pt x="24206" y="3882"/>
                    <a:pt x="24217" y="3120"/>
                  </a:cubicBezTo>
                  <a:cubicBezTo>
                    <a:pt x="24217" y="3001"/>
                    <a:pt x="24158" y="2906"/>
                    <a:pt x="24075" y="2846"/>
                  </a:cubicBezTo>
                  <a:cubicBezTo>
                    <a:pt x="24075" y="2846"/>
                    <a:pt x="24515" y="2465"/>
                    <a:pt x="24348" y="2120"/>
                  </a:cubicBezTo>
                  <a:cubicBezTo>
                    <a:pt x="24267" y="1950"/>
                    <a:pt x="24087" y="1907"/>
                    <a:pt x="23925" y="1907"/>
                  </a:cubicBezTo>
                  <a:cubicBezTo>
                    <a:pt x="23758" y="1907"/>
                    <a:pt x="23610" y="1953"/>
                    <a:pt x="23610" y="1953"/>
                  </a:cubicBezTo>
                  <a:cubicBezTo>
                    <a:pt x="23610" y="1953"/>
                    <a:pt x="24325" y="1596"/>
                    <a:pt x="24146" y="1179"/>
                  </a:cubicBezTo>
                  <a:cubicBezTo>
                    <a:pt x="24106" y="1084"/>
                    <a:pt x="24014" y="1047"/>
                    <a:pt x="23882" y="1047"/>
                  </a:cubicBezTo>
                  <a:cubicBezTo>
                    <a:pt x="23421" y="1047"/>
                    <a:pt x="22482" y="1501"/>
                    <a:pt x="21658" y="1501"/>
                  </a:cubicBezTo>
                  <a:cubicBezTo>
                    <a:pt x="20586" y="1501"/>
                    <a:pt x="19610" y="1465"/>
                    <a:pt x="19610" y="1465"/>
                  </a:cubicBezTo>
                  <a:cubicBezTo>
                    <a:pt x="19610" y="1465"/>
                    <a:pt x="20717" y="453"/>
                    <a:pt x="20169" y="72"/>
                  </a:cubicBezTo>
                  <a:cubicBezTo>
                    <a:pt x="20100" y="22"/>
                    <a:pt x="20030" y="0"/>
                    <a:pt x="19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"/>
            <p:cNvSpPr/>
            <p:nvPr/>
          </p:nvSpPr>
          <p:spPr>
            <a:xfrm flipH="1">
              <a:off x="6849437" y="3099092"/>
              <a:ext cx="749233" cy="207807"/>
            </a:xfrm>
            <a:custGeom>
              <a:rect b="b" l="l" r="r" t="t"/>
              <a:pathLst>
                <a:path extrusionOk="0" h="5046" w="18193">
                  <a:moveTo>
                    <a:pt x="18193" y="1"/>
                  </a:moveTo>
                  <a:lnTo>
                    <a:pt x="18193" y="1"/>
                  </a:lnTo>
                  <a:cubicBezTo>
                    <a:pt x="13442" y="620"/>
                    <a:pt x="7954" y="3215"/>
                    <a:pt x="4215" y="3382"/>
                  </a:cubicBezTo>
                  <a:cubicBezTo>
                    <a:pt x="4050" y="3389"/>
                    <a:pt x="3886" y="3392"/>
                    <a:pt x="3725" y="3392"/>
                  </a:cubicBezTo>
                  <a:cubicBezTo>
                    <a:pt x="2506" y="3392"/>
                    <a:pt x="1411" y="3199"/>
                    <a:pt x="465" y="2894"/>
                  </a:cubicBezTo>
                  <a:lnTo>
                    <a:pt x="0" y="3977"/>
                  </a:lnTo>
                  <a:cubicBezTo>
                    <a:pt x="310" y="4156"/>
                    <a:pt x="655" y="4323"/>
                    <a:pt x="1024" y="4465"/>
                  </a:cubicBezTo>
                  <a:cubicBezTo>
                    <a:pt x="2055" y="4874"/>
                    <a:pt x="3182" y="5046"/>
                    <a:pt x="4351" y="5046"/>
                  </a:cubicBezTo>
                  <a:cubicBezTo>
                    <a:pt x="10649" y="5046"/>
                    <a:pt x="18145" y="48"/>
                    <a:pt x="18145" y="48"/>
                  </a:cubicBezTo>
                  <a:cubicBezTo>
                    <a:pt x="18145" y="48"/>
                    <a:pt x="18157" y="24"/>
                    <a:pt x="18193" y="1"/>
                  </a:cubicBez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6"/>
            <p:cNvSpPr/>
            <p:nvPr/>
          </p:nvSpPr>
          <p:spPr>
            <a:xfrm flipH="1">
              <a:off x="6670451" y="2896759"/>
              <a:ext cx="82406" cy="71946"/>
            </a:xfrm>
            <a:custGeom>
              <a:rect b="b" l="l" r="r" t="t"/>
              <a:pathLst>
                <a:path extrusionOk="0" h="1747" w="2001">
                  <a:moveTo>
                    <a:pt x="1416" y="1"/>
                  </a:moveTo>
                  <a:cubicBezTo>
                    <a:pt x="1042" y="1"/>
                    <a:pt x="698" y="602"/>
                    <a:pt x="477" y="865"/>
                  </a:cubicBezTo>
                  <a:cubicBezTo>
                    <a:pt x="227" y="1163"/>
                    <a:pt x="1" y="1485"/>
                    <a:pt x="1" y="1485"/>
                  </a:cubicBezTo>
                  <a:lnTo>
                    <a:pt x="751" y="1747"/>
                  </a:lnTo>
                  <a:cubicBezTo>
                    <a:pt x="1084" y="1497"/>
                    <a:pt x="2001" y="211"/>
                    <a:pt x="1560" y="32"/>
                  </a:cubicBezTo>
                  <a:cubicBezTo>
                    <a:pt x="1512" y="10"/>
                    <a:pt x="1463" y="1"/>
                    <a:pt x="1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"/>
            <p:cNvSpPr/>
            <p:nvPr/>
          </p:nvSpPr>
          <p:spPr>
            <a:xfrm flipH="1">
              <a:off x="6626303" y="2954457"/>
              <a:ext cx="126554" cy="27963"/>
            </a:xfrm>
            <a:custGeom>
              <a:rect b="b" l="l" r="r" t="t"/>
              <a:pathLst>
                <a:path extrusionOk="0" fill="none" h="679" w="3073">
                  <a:moveTo>
                    <a:pt x="3072" y="0"/>
                  </a:moveTo>
                  <a:cubicBezTo>
                    <a:pt x="3072" y="0"/>
                    <a:pt x="2239" y="477"/>
                    <a:pt x="1" y="6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"/>
            <p:cNvSpPr/>
            <p:nvPr/>
          </p:nvSpPr>
          <p:spPr>
            <a:xfrm flipH="1">
              <a:off x="6607688" y="2991234"/>
              <a:ext cx="131908" cy="32864"/>
            </a:xfrm>
            <a:custGeom>
              <a:rect b="b" l="l" r="r" t="t"/>
              <a:pathLst>
                <a:path extrusionOk="0" fill="none" h="798" w="3203">
                  <a:moveTo>
                    <a:pt x="3203" y="0"/>
                  </a:moveTo>
                  <a:cubicBezTo>
                    <a:pt x="3203" y="0"/>
                    <a:pt x="2429" y="798"/>
                    <a:pt x="0" y="798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"/>
            <p:cNvSpPr/>
            <p:nvPr/>
          </p:nvSpPr>
          <p:spPr>
            <a:xfrm flipH="1">
              <a:off x="6588546" y="2860312"/>
              <a:ext cx="1009630" cy="528619"/>
            </a:xfrm>
            <a:custGeom>
              <a:rect b="b" l="l" r="r" t="t"/>
              <a:pathLst>
                <a:path extrusionOk="0" fill="none" h="12836" w="24516">
                  <a:moveTo>
                    <a:pt x="15216" y="2620"/>
                  </a:moveTo>
                  <a:cubicBezTo>
                    <a:pt x="15883" y="1620"/>
                    <a:pt x="16574" y="1512"/>
                    <a:pt x="17824" y="1429"/>
                  </a:cubicBezTo>
                  <a:cubicBezTo>
                    <a:pt x="19050" y="1334"/>
                    <a:pt x="19622" y="0"/>
                    <a:pt x="20169" y="381"/>
                  </a:cubicBezTo>
                  <a:cubicBezTo>
                    <a:pt x="20717" y="774"/>
                    <a:pt x="19610" y="1786"/>
                    <a:pt x="19610" y="1786"/>
                  </a:cubicBezTo>
                  <a:cubicBezTo>
                    <a:pt x="19610" y="1786"/>
                    <a:pt x="20586" y="1810"/>
                    <a:pt x="21658" y="1810"/>
                  </a:cubicBezTo>
                  <a:cubicBezTo>
                    <a:pt x="22717" y="1810"/>
                    <a:pt x="23967" y="1072"/>
                    <a:pt x="24146" y="1500"/>
                  </a:cubicBezTo>
                  <a:cubicBezTo>
                    <a:pt x="24325" y="1917"/>
                    <a:pt x="23610" y="2274"/>
                    <a:pt x="23610" y="2274"/>
                  </a:cubicBezTo>
                  <a:cubicBezTo>
                    <a:pt x="23610" y="2274"/>
                    <a:pt x="24182" y="2096"/>
                    <a:pt x="24348" y="2441"/>
                  </a:cubicBezTo>
                  <a:cubicBezTo>
                    <a:pt x="24515" y="2786"/>
                    <a:pt x="24075" y="3167"/>
                    <a:pt x="24075" y="3167"/>
                  </a:cubicBezTo>
                  <a:cubicBezTo>
                    <a:pt x="24158" y="3227"/>
                    <a:pt x="24217" y="3310"/>
                    <a:pt x="24217" y="3429"/>
                  </a:cubicBezTo>
                  <a:cubicBezTo>
                    <a:pt x="24206" y="4191"/>
                    <a:pt x="20467" y="4870"/>
                    <a:pt x="20467" y="4870"/>
                  </a:cubicBezTo>
                  <a:cubicBezTo>
                    <a:pt x="18919" y="5370"/>
                    <a:pt x="18145" y="5811"/>
                    <a:pt x="18145" y="5811"/>
                  </a:cubicBezTo>
                  <a:cubicBezTo>
                    <a:pt x="18145" y="5811"/>
                    <a:pt x="7608" y="12835"/>
                    <a:pt x="1036" y="10240"/>
                  </a:cubicBezTo>
                  <a:cubicBezTo>
                    <a:pt x="655" y="10085"/>
                    <a:pt x="310" y="9918"/>
                    <a:pt x="0" y="975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2" name="Google Shape;108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7"/>
          <p:cNvSpPr/>
          <p:nvPr/>
        </p:nvSpPr>
        <p:spPr>
          <a:xfrm rot="2472471">
            <a:off x="7105060" y="3042053"/>
            <a:ext cx="884135" cy="574059"/>
          </a:xfrm>
          <a:custGeom>
            <a:rect b="b" l="l" r="r" t="t"/>
            <a:pathLst>
              <a:path extrusionOk="0" h="19454" w="29962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7"/>
          <p:cNvSpPr/>
          <p:nvPr/>
        </p:nvSpPr>
        <p:spPr>
          <a:xfrm>
            <a:off x="3892797" y="3045082"/>
            <a:ext cx="882006" cy="572677"/>
          </a:xfrm>
          <a:custGeom>
            <a:rect b="b" l="l" r="r" t="t"/>
            <a:pathLst>
              <a:path extrusionOk="0" h="19454" w="29962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7"/>
          <p:cNvSpPr/>
          <p:nvPr/>
        </p:nvSpPr>
        <p:spPr>
          <a:xfrm rot="2472471">
            <a:off x="7077885" y="1126316"/>
            <a:ext cx="884135" cy="574059"/>
          </a:xfrm>
          <a:custGeom>
            <a:rect b="b" l="l" r="r" t="t"/>
            <a:pathLst>
              <a:path extrusionOk="0" h="19454" w="29962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7"/>
          <p:cNvSpPr/>
          <p:nvPr/>
        </p:nvSpPr>
        <p:spPr>
          <a:xfrm>
            <a:off x="3836547" y="1124932"/>
            <a:ext cx="882006" cy="572677"/>
          </a:xfrm>
          <a:custGeom>
            <a:rect b="b" l="l" r="r" t="t"/>
            <a:pathLst>
              <a:path extrusionOk="0" h="19454" w="29962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Ethics and the Law</a:t>
            </a:r>
            <a:endParaRPr/>
          </a:p>
        </p:txBody>
      </p:sp>
      <p:sp>
        <p:nvSpPr>
          <p:cNvPr id="1092" name="Google Shape;1092;p7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2895300" y="170465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Role of Law in Engineering Ethics</a:t>
            </a:r>
            <a:endParaRPr sz="1800"/>
          </a:p>
        </p:txBody>
      </p:sp>
      <p:sp>
        <p:nvSpPr>
          <p:cNvPr id="1093" name="Google Shape;1093;p7"/>
          <p:cNvSpPr txBox="1"/>
          <p:nvPr>
            <p:ph idx="2" type="subTitle"/>
          </p:nvPr>
        </p:nvSpPr>
        <p:spPr>
          <a:xfrm>
            <a:off x="2812850" y="2249225"/>
            <a:ext cx="303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800"/>
              <a:t>Governed by international, federal, state and local laws</a:t>
            </a:r>
            <a:endParaRPr sz="1800"/>
          </a:p>
        </p:txBody>
      </p:sp>
      <p:sp>
        <p:nvSpPr>
          <p:cNvPr id="1094" name="Google Shape;1094;p7"/>
          <p:cNvSpPr txBox="1"/>
          <p:nvPr>
            <p:ph idx="3" type="subTitle"/>
          </p:nvPr>
        </p:nvSpPr>
        <p:spPr>
          <a:xfrm>
            <a:off x="6481750" y="1704650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Legal but unethical</a:t>
            </a:r>
            <a:endParaRPr sz="1800"/>
          </a:p>
        </p:txBody>
      </p:sp>
      <p:sp>
        <p:nvSpPr>
          <p:cNvPr id="1095" name="Google Shape;1095;p7"/>
          <p:cNvSpPr txBox="1"/>
          <p:nvPr>
            <p:ph idx="4" type="subTitle"/>
          </p:nvPr>
        </p:nvSpPr>
        <p:spPr>
          <a:xfrm>
            <a:off x="6048400" y="2249225"/>
            <a:ext cx="295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800"/>
              <a:t>Designing a AI Robot which destroys humanity</a:t>
            </a:r>
            <a:endParaRPr sz="1800"/>
          </a:p>
        </p:txBody>
      </p:sp>
      <p:sp>
        <p:nvSpPr>
          <p:cNvPr id="1096" name="Google Shape;1096;p7"/>
          <p:cNvSpPr txBox="1"/>
          <p:nvPr>
            <p:ph idx="5" type="subTitle"/>
          </p:nvPr>
        </p:nvSpPr>
        <p:spPr>
          <a:xfrm>
            <a:off x="3234600" y="3484700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Illegal but ethical</a:t>
            </a:r>
            <a:endParaRPr sz="1800"/>
          </a:p>
        </p:txBody>
      </p:sp>
      <p:sp>
        <p:nvSpPr>
          <p:cNvPr id="1097" name="Google Shape;1097;p7"/>
          <p:cNvSpPr txBox="1"/>
          <p:nvPr>
            <p:ph idx="6" type="subTitle"/>
          </p:nvPr>
        </p:nvSpPr>
        <p:spPr>
          <a:xfrm>
            <a:off x="3234600" y="4030799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800"/>
              <a:t>Buying marijuana for treatment</a:t>
            </a:r>
            <a:endParaRPr sz="1800"/>
          </a:p>
        </p:txBody>
      </p:sp>
      <p:sp>
        <p:nvSpPr>
          <p:cNvPr id="1098" name="Google Shape;1098;p7"/>
          <p:cNvSpPr txBox="1"/>
          <p:nvPr>
            <p:ph idx="7" type="subTitle"/>
          </p:nvPr>
        </p:nvSpPr>
        <p:spPr>
          <a:xfrm>
            <a:off x="6452675" y="3484701"/>
            <a:ext cx="208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Ethical dilemma</a:t>
            </a:r>
            <a:endParaRPr sz="1800"/>
          </a:p>
        </p:txBody>
      </p:sp>
      <p:sp>
        <p:nvSpPr>
          <p:cNvPr id="1099" name="Google Shape;1099;p7"/>
          <p:cNvSpPr txBox="1"/>
          <p:nvPr>
            <p:ph idx="8" type="subTitle"/>
          </p:nvPr>
        </p:nvSpPr>
        <p:spPr>
          <a:xfrm>
            <a:off x="5848850" y="3966500"/>
            <a:ext cx="350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800"/>
              <a:t>When ethical views conflict and there is no legal guidance</a:t>
            </a:r>
            <a:endParaRPr sz="1800"/>
          </a:p>
        </p:txBody>
      </p:sp>
      <p:sp>
        <p:nvSpPr>
          <p:cNvPr id="1100" name="Google Shape;1100;p7">
            <a:hlinkClick action="ppaction://hlinksldjump" r:id="rId4"/>
          </p:cNvPr>
          <p:cNvSpPr txBox="1"/>
          <p:nvPr>
            <p:ph idx="9" type="title"/>
          </p:nvPr>
        </p:nvSpPr>
        <p:spPr>
          <a:xfrm>
            <a:off x="3914639" y="118702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01" name="Google Shape;1101;p7"/>
          <p:cNvSpPr txBox="1"/>
          <p:nvPr>
            <p:ph idx="13" type="title"/>
          </p:nvPr>
        </p:nvSpPr>
        <p:spPr>
          <a:xfrm>
            <a:off x="3970889" y="3107170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02" name="Google Shape;1102;p7"/>
          <p:cNvSpPr txBox="1"/>
          <p:nvPr>
            <p:ph idx="14" type="title"/>
          </p:nvPr>
        </p:nvSpPr>
        <p:spPr>
          <a:xfrm>
            <a:off x="7162336" y="1189095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03" name="Google Shape;1103;p7"/>
          <p:cNvSpPr txBox="1"/>
          <p:nvPr>
            <p:ph idx="15" type="title"/>
          </p:nvPr>
        </p:nvSpPr>
        <p:spPr>
          <a:xfrm>
            <a:off x="7189511" y="3104833"/>
            <a:ext cx="6666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104" name="Google Shape;1104;p7"/>
          <p:cNvGrpSpPr/>
          <p:nvPr/>
        </p:nvGrpSpPr>
        <p:grpSpPr>
          <a:xfrm>
            <a:off x="-1715657" y="1242225"/>
            <a:ext cx="5781819" cy="7601750"/>
            <a:chOff x="-1771907" y="1099325"/>
            <a:chExt cx="5781819" cy="7601750"/>
          </a:xfrm>
        </p:grpSpPr>
        <p:sp>
          <p:nvSpPr>
            <p:cNvPr id="1105" name="Google Shape;1105;p7"/>
            <p:cNvSpPr/>
            <p:nvPr/>
          </p:nvSpPr>
          <p:spPr>
            <a:xfrm rot="-5599299">
              <a:off x="-2698547" y="2374043"/>
              <a:ext cx="7321312" cy="5052313"/>
            </a:xfrm>
            <a:custGeom>
              <a:rect b="b" l="l" r="r" t="t"/>
              <a:pathLst>
                <a:path extrusionOk="0" h="98234" w="142351">
                  <a:moveTo>
                    <a:pt x="81862" y="0"/>
                  </a:moveTo>
                  <a:cubicBezTo>
                    <a:pt x="65570" y="0"/>
                    <a:pt x="64109" y="29096"/>
                    <a:pt x="45181" y="48872"/>
                  </a:cubicBezTo>
                  <a:cubicBezTo>
                    <a:pt x="34707" y="59813"/>
                    <a:pt x="6721" y="52075"/>
                    <a:pt x="2951" y="71122"/>
                  </a:cubicBezTo>
                  <a:cubicBezTo>
                    <a:pt x="1" y="86034"/>
                    <a:pt x="15920" y="98234"/>
                    <a:pt x="28240" y="98234"/>
                  </a:cubicBezTo>
                  <a:cubicBezTo>
                    <a:pt x="28734" y="98234"/>
                    <a:pt x="29223" y="98214"/>
                    <a:pt x="29704" y="98174"/>
                  </a:cubicBezTo>
                  <a:cubicBezTo>
                    <a:pt x="44940" y="96927"/>
                    <a:pt x="55602" y="88909"/>
                    <a:pt x="70683" y="88909"/>
                  </a:cubicBezTo>
                  <a:cubicBezTo>
                    <a:pt x="72540" y="88909"/>
                    <a:pt x="74463" y="89031"/>
                    <a:pt x="76470" y="89301"/>
                  </a:cubicBezTo>
                  <a:cubicBezTo>
                    <a:pt x="83132" y="90208"/>
                    <a:pt x="89465" y="91284"/>
                    <a:pt x="95552" y="91284"/>
                  </a:cubicBezTo>
                  <a:cubicBezTo>
                    <a:pt x="104248" y="91284"/>
                    <a:pt x="112441" y="89087"/>
                    <a:pt x="120368" y="81062"/>
                  </a:cubicBezTo>
                  <a:cubicBezTo>
                    <a:pt x="129308" y="71989"/>
                    <a:pt x="142351" y="47138"/>
                    <a:pt x="140816" y="34228"/>
                  </a:cubicBezTo>
                  <a:cubicBezTo>
                    <a:pt x="138615" y="15382"/>
                    <a:pt x="119601" y="22320"/>
                    <a:pt x="101155" y="8710"/>
                  </a:cubicBezTo>
                  <a:cubicBezTo>
                    <a:pt x="92850" y="2568"/>
                    <a:pt x="86702" y="0"/>
                    <a:pt x="81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7"/>
            <p:cNvSpPr/>
            <p:nvPr/>
          </p:nvSpPr>
          <p:spPr>
            <a:xfrm rot="-6109285">
              <a:off x="-1907160" y="2569680"/>
              <a:ext cx="6293724" cy="4343192"/>
            </a:xfrm>
            <a:custGeom>
              <a:rect b="b" l="l" r="r" t="t"/>
              <a:pathLst>
                <a:path extrusionOk="0" h="98234" w="142351">
                  <a:moveTo>
                    <a:pt x="81862" y="0"/>
                  </a:moveTo>
                  <a:cubicBezTo>
                    <a:pt x="65570" y="0"/>
                    <a:pt x="64109" y="29096"/>
                    <a:pt x="45181" y="48872"/>
                  </a:cubicBezTo>
                  <a:cubicBezTo>
                    <a:pt x="34707" y="59813"/>
                    <a:pt x="6721" y="52075"/>
                    <a:pt x="2951" y="71122"/>
                  </a:cubicBezTo>
                  <a:cubicBezTo>
                    <a:pt x="1" y="86034"/>
                    <a:pt x="15920" y="98234"/>
                    <a:pt x="28240" y="98234"/>
                  </a:cubicBezTo>
                  <a:cubicBezTo>
                    <a:pt x="28734" y="98234"/>
                    <a:pt x="29223" y="98214"/>
                    <a:pt x="29704" y="98174"/>
                  </a:cubicBezTo>
                  <a:cubicBezTo>
                    <a:pt x="44940" y="96927"/>
                    <a:pt x="55602" y="88909"/>
                    <a:pt x="70683" y="88909"/>
                  </a:cubicBezTo>
                  <a:cubicBezTo>
                    <a:pt x="72540" y="88909"/>
                    <a:pt x="74463" y="89031"/>
                    <a:pt x="76470" y="89301"/>
                  </a:cubicBezTo>
                  <a:cubicBezTo>
                    <a:pt x="83132" y="90208"/>
                    <a:pt x="89465" y="91284"/>
                    <a:pt x="95552" y="91284"/>
                  </a:cubicBezTo>
                  <a:cubicBezTo>
                    <a:pt x="104248" y="91284"/>
                    <a:pt x="112441" y="89087"/>
                    <a:pt x="120368" y="81062"/>
                  </a:cubicBezTo>
                  <a:cubicBezTo>
                    <a:pt x="129308" y="71989"/>
                    <a:pt x="142351" y="47138"/>
                    <a:pt x="140816" y="34228"/>
                  </a:cubicBezTo>
                  <a:cubicBezTo>
                    <a:pt x="138615" y="15382"/>
                    <a:pt x="119601" y="22320"/>
                    <a:pt x="101155" y="8710"/>
                  </a:cubicBezTo>
                  <a:cubicBezTo>
                    <a:pt x="92850" y="2568"/>
                    <a:pt x="86702" y="0"/>
                    <a:pt x="81862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7"/>
            <p:cNvSpPr/>
            <p:nvPr/>
          </p:nvSpPr>
          <p:spPr>
            <a:xfrm flipH="1" rot="5400000">
              <a:off x="1046435" y="1324648"/>
              <a:ext cx="386530" cy="386574"/>
            </a:xfrm>
            <a:custGeom>
              <a:rect b="b" l="l" r="r" t="t"/>
              <a:pathLst>
                <a:path extrusionOk="0" h="4335" w="4335">
                  <a:moveTo>
                    <a:pt x="2168" y="1"/>
                  </a:moveTo>
                  <a:cubicBezTo>
                    <a:pt x="977" y="1"/>
                    <a:pt x="1" y="977"/>
                    <a:pt x="1" y="2168"/>
                  </a:cubicBezTo>
                  <a:cubicBezTo>
                    <a:pt x="1" y="3370"/>
                    <a:pt x="977" y="4335"/>
                    <a:pt x="2168" y="4335"/>
                  </a:cubicBezTo>
                  <a:cubicBezTo>
                    <a:pt x="3370" y="4335"/>
                    <a:pt x="4335" y="3370"/>
                    <a:pt x="4335" y="2168"/>
                  </a:cubicBezTo>
                  <a:cubicBezTo>
                    <a:pt x="4335" y="977"/>
                    <a:pt x="3370" y="1"/>
                    <a:pt x="2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8" name="Google Shape;110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8"/>
          <p:cNvSpPr txBox="1"/>
          <p:nvPr>
            <p:ph idx="1" type="subTitle"/>
          </p:nvPr>
        </p:nvSpPr>
        <p:spPr>
          <a:xfrm>
            <a:off x="720000" y="1723075"/>
            <a:ext cx="4720800" cy="28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Design Problems: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Has multiple solutions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Some solutions are better than others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800"/>
              <a:t>Ethical Problems: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 unique correct solution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Range of clearly right and wrong solutions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114" name="Google Shape;1114;p8"/>
          <p:cNvSpPr txBox="1"/>
          <p:nvPr>
            <p:ph type="title"/>
          </p:nvPr>
        </p:nvSpPr>
        <p:spPr>
          <a:xfrm>
            <a:off x="720000" y="445025"/>
            <a:ext cx="55245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Ethical problems are like design problems</a:t>
            </a:r>
            <a:endParaRPr/>
          </a:p>
        </p:txBody>
      </p:sp>
      <p:grpSp>
        <p:nvGrpSpPr>
          <p:cNvPr id="1115" name="Google Shape;1115;p8"/>
          <p:cNvGrpSpPr/>
          <p:nvPr/>
        </p:nvGrpSpPr>
        <p:grpSpPr>
          <a:xfrm flipH="1">
            <a:off x="5155063" y="1167478"/>
            <a:ext cx="3268941" cy="2808541"/>
            <a:chOff x="840900" y="237975"/>
            <a:chExt cx="6202925" cy="5329300"/>
          </a:xfrm>
        </p:grpSpPr>
        <p:sp>
          <p:nvSpPr>
            <p:cNvPr id="1116" name="Google Shape;1116;p8"/>
            <p:cNvSpPr/>
            <p:nvPr/>
          </p:nvSpPr>
          <p:spPr>
            <a:xfrm>
              <a:off x="4625850" y="391300"/>
              <a:ext cx="604425" cy="293025"/>
            </a:xfrm>
            <a:custGeom>
              <a:rect b="b" l="l" r="r" t="t"/>
              <a:pathLst>
                <a:path extrusionOk="0" h="11721" w="24177">
                  <a:moveTo>
                    <a:pt x="10563" y="1"/>
                  </a:moveTo>
                  <a:cubicBezTo>
                    <a:pt x="4216" y="1"/>
                    <a:pt x="5380" y="7771"/>
                    <a:pt x="5380" y="7771"/>
                  </a:cubicBezTo>
                  <a:cubicBezTo>
                    <a:pt x="5380" y="7771"/>
                    <a:pt x="4853" y="7659"/>
                    <a:pt x="4133" y="7659"/>
                  </a:cubicBezTo>
                  <a:cubicBezTo>
                    <a:pt x="2539" y="7659"/>
                    <a:pt x="0" y="8206"/>
                    <a:pt x="124" y="11720"/>
                  </a:cubicBezTo>
                  <a:lnTo>
                    <a:pt x="24176" y="11720"/>
                  </a:lnTo>
                  <a:cubicBezTo>
                    <a:pt x="24176" y="11720"/>
                    <a:pt x="23264" y="6298"/>
                    <a:pt x="19990" y="6298"/>
                  </a:cubicBezTo>
                  <a:cubicBezTo>
                    <a:pt x="19384" y="6298"/>
                    <a:pt x="18697" y="6484"/>
                    <a:pt x="17920" y="6925"/>
                  </a:cubicBezTo>
                  <a:cubicBezTo>
                    <a:pt x="17920" y="6925"/>
                    <a:pt x="17150" y="104"/>
                    <a:pt x="10688" y="2"/>
                  </a:cubicBezTo>
                  <a:cubicBezTo>
                    <a:pt x="10646" y="1"/>
                    <a:pt x="10605" y="1"/>
                    <a:pt x="105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5573850" y="1399700"/>
              <a:ext cx="1037250" cy="376350"/>
            </a:xfrm>
            <a:custGeom>
              <a:rect b="b" l="l" r="r" t="t"/>
              <a:pathLst>
                <a:path extrusionOk="0" h="15054" w="41490">
                  <a:moveTo>
                    <a:pt x="27939" y="0"/>
                  </a:moveTo>
                  <a:cubicBezTo>
                    <a:pt x="27909" y="0"/>
                    <a:pt x="27878" y="1"/>
                    <a:pt x="27848" y="1"/>
                  </a:cubicBezTo>
                  <a:cubicBezTo>
                    <a:pt x="21848" y="104"/>
                    <a:pt x="21668" y="9976"/>
                    <a:pt x="21668" y="9976"/>
                  </a:cubicBezTo>
                  <a:cubicBezTo>
                    <a:pt x="21668" y="9976"/>
                    <a:pt x="20076" y="2061"/>
                    <a:pt x="14578" y="2061"/>
                  </a:cubicBezTo>
                  <a:cubicBezTo>
                    <a:pt x="14239" y="2061"/>
                    <a:pt x="13884" y="2091"/>
                    <a:pt x="13514" y="2155"/>
                  </a:cubicBezTo>
                  <a:cubicBezTo>
                    <a:pt x="7180" y="3258"/>
                    <a:pt x="6514" y="11566"/>
                    <a:pt x="6514" y="11566"/>
                  </a:cubicBezTo>
                  <a:cubicBezTo>
                    <a:pt x="5626" y="11157"/>
                    <a:pt x="4852" y="10987"/>
                    <a:pt x="4179" y="10987"/>
                  </a:cubicBezTo>
                  <a:cubicBezTo>
                    <a:pt x="885" y="10987"/>
                    <a:pt x="1" y="15053"/>
                    <a:pt x="1" y="15053"/>
                  </a:cubicBezTo>
                  <a:lnTo>
                    <a:pt x="41490" y="15053"/>
                  </a:lnTo>
                  <a:cubicBezTo>
                    <a:pt x="40952" y="10130"/>
                    <a:pt x="35413" y="10079"/>
                    <a:pt x="35413" y="10079"/>
                  </a:cubicBezTo>
                  <a:cubicBezTo>
                    <a:pt x="35413" y="10079"/>
                    <a:pt x="33890" y="0"/>
                    <a:pt x="27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1075500" y="2036150"/>
              <a:ext cx="5968325" cy="3431575"/>
            </a:xfrm>
            <a:custGeom>
              <a:rect b="b" l="l" r="r" t="t"/>
              <a:pathLst>
                <a:path extrusionOk="0" h="137263" w="238733">
                  <a:moveTo>
                    <a:pt x="165288" y="0"/>
                  </a:moveTo>
                  <a:cubicBezTo>
                    <a:pt x="134041" y="0"/>
                    <a:pt x="103777" y="17161"/>
                    <a:pt x="103777" y="17161"/>
                  </a:cubicBezTo>
                  <a:cubicBezTo>
                    <a:pt x="86716" y="11288"/>
                    <a:pt x="71595" y="8684"/>
                    <a:pt x="58602" y="8684"/>
                  </a:cubicBezTo>
                  <a:cubicBezTo>
                    <a:pt x="19806" y="8684"/>
                    <a:pt x="0" y="31900"/>
                    <a:pt x="4284" y="60599"/>
                  </a:cubicBezTo>
                  <a:cubicBezTo>
                    <a:pt x="9733" y="97080"/>
                    <a:pt x="49688" y="137262"/>
                    <a:pt x="99077" y="137262"/>
                  </a:cubicBezTo>
                  <a:cubicBezTo>
                    <a:pt x="101519" y="137262"/>
                    <a:pt x="103984" y="137164"/>
                    <a:pt x="106469" y="136962"/>
                  </a:cubicBezTo>
                  <a:cubicBezTo>
                    <a:pt x="215937" y="128167"/>
                    <a:pt x="238733" y="35470"/>
                    <a:pt x="200423" y="9776"/>
                  </a:cubicBezTo>
                  <a:cubicBezTo>
                    <a:pt x="189706" y="2588"/>
                    <a:pt x="177423" y="0"/>
                    <a:pt x="165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1390925" y="2894000"/>
              <a:ext cx="603775" cy="293025"/>
            </a:xfrm>
            <a:custGeom>
              <a:rect b="b" l="l" r="r" t="t"/>
              <a:pathLst>
                <a:path extrusionOk="0" h="11721" w="24151">
                  <a:moveTo>
                    <a:pt x="13614" y="1"/>
                  </a:moveTo>
                  <a:cubicBezTo>
                    <a:pt x="13572" y="1"/>
                    <a:pt x="13531" y="1"/>
                    <a:pt x="13489" y="2"/>
                  </a:cubicBezTo>
                  <a:cubicBezTo>
                    <a:pt x="7001" y="104"/>
                    <a:pt x="6258" y="6925"/>
                    <a:pt x="6258" y="6925"/>
                  </a:cubicBezTo>
                  <a:cubicBezTo>
                    <a:pt x="5480" y="6484"/>
                    <a:pt x="4793" y="6298"/>
                    <a:pt x="4187" y="6298"/>
                  </a:cubicBezTo>
                  <a:cubicBezTo>
                    <a:pt x="914" y="6298"/>
                    <a:pt x="1" y="11720"/>
                    <a:pt x="1" y="11720"/>
                  </a:cubicBezTo>
                  <a:lnTo>
                    <a:pt x="24028" y="11720"/>
                  </a:lnTo>
                  <a:cubicBezTo>
                    <a:pt x="24151" y="8208"/>
                    <a:pt x="21639" y="7654"/>
                    <a:pt x="20044" y="7654"/>
                  </a:cubicBezTo>
                  <a:cubicBezTo>
                    <a:pt x="19311" y="7654"/>
                    <a:pt x="18771" y="7771"/>
                    <a:pt x="18771" y="7771"/>
                  </a:cubicBezTo>
                  <a:cubicBezTo>
                    <a:pt x="18771" y="7771"/>
                    <a:pt x="19961" y="1"/>
                    <a:pt x="13614" y="1"/>
                  </a:cubicBezTo>
                  <a:close/>
                </a:path>
              </a:pathLst>
            </a:custGeom>
            <a:solidFill>
              <a:srgbClr val="B0D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5328325" y="2747850"/>
              <a:ext cx="1036625" cy="376975"/>
            </a:xfrm>
            <a:custGeom>
              <a:rect b="b" l="l" r="r" t="t"/>
              <a:pathLst>
                <a:path extrusionOk="0" h="15079" w="41465">
                  <a:moveTo>
                    <a:pt x="27913" y="0"/>
                  </a:moveTo>
                  <a:cubicBezTo>
                    <a:pt x="27883" y="0"/>
                    <a:pt x="27853" y="1"/>
                    <a:pt x="27823" y="1"/>
                  </a:cubicBezTo>
                  <a:cubicBezTo>
                    <a:pt x="21822" y="129"/>
                    <a:pt x="21643" y="10002"/>
                    <a:pt x="21643" y="10002"/>
                  </a:cubicBezTo>
                  <a:cubicBezTo>
                    <a:pt x="21643" y="10002"/>
                    <a:pt x="20050" y="2061"/>
                    <a:pt x="14550" y="2061"/>
                  </a:cubicBezTo>
                  <a:cubicBezTo>
                    <a:pt x="14211" y="2061"/>
                    <a:pt x="13857" y="2091"/>
                    <a:pt x="13488" y="2155"/>
                  </a:cubicBezTo>
                  <a:cubicBezTo>
                    <a:pt x="7155" y="3258"/>
                    <a:pt x="6488" y="11592"/>
                    <a:pt x="6488" y="11592"/>
                  </a:cubicBezTo>
                  <a:cubicBezTo>
                    <a:pt x="5600" y="11176"/>
                    <a:pt x="4827" y="11004"/>
                    <a:pt x="4154" y="11004"/>
                  </a:cubicBezTo>
                  <a:cubicBezTo>
                    <a:pt x="883" y="11004"/>
                    <a:pt x="1" y="15079"/>
                    <a:pt x="1" y="15079"/>
                  </a:cubicBezTo>
                  <a:lnTo>
                    <a:pt x="41464" y="15079"/>
                  </a:lnTo>
                  <a:cubicBezTo>
                    <a:pt x="40926" y="10156"/>
                    <a:pt x="35387" y="10104"/>
                    <a:pt x="35387" y="10104"/>
                  </a:cubicBezTo>
                  <a:cubicBezTo>
                    <a:pt x="35387" y="10104"/>
                    <a:pt x="33864" y="0"/>
                    <a:pt x="27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1165275" y="2698500"/>
              <a:ext cx="5437500" cy="2868775"/>
            </a:xfrm>
            <a:custGeom>
              <a:rect b="b" l="l" r="r" t="t"/>
              <a:pathLst>
                <a:path extrusionOk="0" h="114751" w="217500">
                  <a:moveTo>
                    <a:pt x="213858" y="14130"/>
                  </a:moveTo>
                  <a:cubicBezTo>
                    <a:pt x="208858" y="16566"/>
                    <a:pt x="209653" y="24182"/>
                    <a:pt x="206294" y="24182"/>
                  </a:cubicBezTo>
                  <a:cubicBezTo>
                    <a:pt x="202217" y="24182"/>
                    <a:pt x="200704" y="14694"/>
                    <a:pt x="191319" y="14694"/>
                  </a:cubicBezTo>
                  <a:cubicBezTo>
                    <a:pt x="181959" y="14694"/>
                    <a:pt x="180626" y="33977"/>
                    <a:pt x="180626" y="33977"/>
                  </a:cubicBezTo>
                  <a:cubicBezTo>
                    <a:pt x="180626" y="33977"/>
                    <a:pt x="178062" y="4796"/>
                    <a:pt x="164984" y="4950"/>
                  </a:cubicBezTo>
                  <a:cubicBezTo>
                    <a:pt x="151932" y="5104"/>
                    <a:pt x="152009" y="30182"/>
                    <a:pt x="144803" y="26233"/>
                  </a:cubicBezTo>
                  <a:cubicBezTo>
                    <a:pt x="137624" y="22258"/>
                    <a:pt x="141444" y="11258"/>
                    <a:pt x="130931" y="10591"/>
                  </a:cubicBezTo>
                  <a:cubicBezTo>
                    <a:pt x="120443" y="9924"/>
                    <a:pt x="113725" y="33336"/>
                    <a:pt x="113725" y="33336"/>
                  </a:cubicBezTo>
                  <a:lnTo>
                    <a:pt x="102878" y="33003"/>
                  </a:lnTo>
                  <a:cubicBezTo>
                    <a:pt x="103032" y="25976"/>
                    <a:pt x="97185" y="14745"/>
                    <a:pt x="87031" y="14489"/>
                  </a:cubicBezTo>
                  <a:cubicBezTo>
                    <a:pt x="76851" y="14232"/>
                    <a:pt x="75518" y="29284"/>
                    <a:pt x="71389" y="26566"/>
                  </a:cubicBezTo>
                  <a:cubicBezTo>
                    <a:pt x="67261" y="23823"/>
                    <a:pt x="69979" y="1"/>
                    <a:pt x="57260" y="1488"/>
                  </a:cubicBezTo>
                  <a:cubicBezTo>
                    <a:pt x="44516" y="2975"/>
                    <a:pt x="49568" y="30336"/>
                    <a:pt x="43618" y="28361"/>
                  </a:cubicBezTo>
                  <a:cubicBezTo>
                    <a:pt x="37669" y="26387"/>
                    <a:pt x="37977" y="17207"/>
                    <a:pt x="31028" y="17463"/>
                  </a:cubicBezTo>
                  <a:cubicBezTo>
                    <a:pt x="24079" y="17745"/>
                    <a:pt x="21848" y="31182"/>
                    <a:pt x="21848" y="31182"/>
                  </a:cubicBezTo>
                  <a:cubicBezTo>
                    <a:pt x="21848" y="31182"/>
                    <a:pt x="18309" y="15309"/>
                    <a:pt x="9719" y="15232"/>
                  </a:cubicBezTo>
                  <a:cubicBezTo>
                    <a:pt x="5975" y="15207"/>
                    <a:pt x="2719" y="18899"/>
                    <a:pt x="257" y="23079"/>
                  </a:cubicBezTo>
                  <a:cubicBezTo>
                    <a:pt x="1" y="26771"/>
                    <a:pt x="129" y="30464"/>
                    <a:pt x="693" y="34105"/>
                  </a:cubicBezTo>
                  <a:cubicBezTo>
                    <a:pt x="6411" y="72389"/>
                    <a:pt x="50132" y="114751"/>
                    <a:pt x="102878" y="110468"/>
                  </a:cubicBezTo>
                  <a:cubicBezTo>
                    <a:pt x="183985" y="103955"/>
                    <a:pt x="217500" y="51388"/>
                    <a:pt x="213858" y="14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1247325" y="3310550"/>
              <a:ext cx="5215050" cy="2157050"/>
            </a:xfrm>
            <a:custGeom>
              <a:rect b="b" l="l" r="r" t="t"/>
              <a:pathLst>
                <a:path extrusionOk="0" h="86282" w="208602">
                  <a:moveTo>
                    <a:pt x="192556" y="0"/>
                  </a:moveTo>
                  <a:cubicBezTo>
                    <a:pt x="185448" y="0"/>
                    <a:pt x="181601" y="8008"/>
                    <a:pt x="181601" y="8008"/>
                  </a:cubicBezTo>
                  <a:cubicBezTo>
                    <a:pt x="180077" y="7374"/>
                    <a:pt x="178792" y="7100"/>
                    <a:pt x="177704" y="7100"/>
                  </a:cubicBezTo>
                  <a:cubicBezTo>
                    <a:pt x="172491" y="7100"/>
                    <a:pt x="171768" y="13396"/>
                    <a:pt x="170728" y="16726"/>
                  </a:cubicBezTo>
                  <a:cubicBezTo>
                    <a:pt x="170160" y="18583"/>
                    <a:pt x="169260" y="19338"/>
                    <a:pt x="168469" y="19338"/>
                  </a:cubicBezTo>
                  <a:cubicBezTo>
                    <a:pt x="167546" y="19338"/>
                    <a:pt x="166773" y="18309"/>
                    <a:pt x="166856" y="16803"/>
                  </a:cubicBezTo>
                  <a:cubicBezTo>
                    <a:pt x="166982" y="14056"/>
                    <a:pt x="165350" y="6231"/>
                    <a:pt x="158769" y="6231"/>
                  </a:cubicBezTo>
                  <a:cubicBezTo>
                    <a:pt x="158654" y="6231"/>
                    <a:pt x="158538" y="6233"/>
                    <a:pt x="158420" y="6238"/>
                  </a:cubicBezTo>
                  <a:cubicBezTo>
                    <a:pt x="152119" y="6520"/>
                    <a:pt x="150647" y="12945"/>
                    <a:pt x="148074" y="12945"/>
                  </a:cubicBezTo>
                  <a:cubicBezTo>
                    <a:pt x="147841" y="12945"/>
                    <a:pt x="147598" y="12892"/>
                    <a:pt x="147342" y="12777"/>
                  </a:cubicBezTo>
                  <a:cubicBezTo>
                    <a:pt x="144545" y="11495"/>
                    <a:pt x="143486" y="7205"/>
                    <a:pt x="138578" y="7205"/>
                  </a:cubicBezTo>
                  <a:cubicBezTo>
                    <a:pt x="138087" y="7205"/>
                    <a:pt x="137557" y="7248"/>
                    <a:pt x="136983" y="7341"/>
                  </a:cubicBezTo>
                  <a:cubicBezTo>
                    <a:pt x="130675" y="8367"/>
                    <a:pt x="130213" y="14316"/>
                    <a:pt x="130213" y="14316"/>
                  </a:cubicBezTo>
                  <a:cubicBezTo>
                    <a:pt x="130213" y="14316"/>
                    <a:pt x="90083" y="15777"/>
                    <a:pt x="83313" y="15777"/>
                  </a:cubicBezTo>
                  <a:cubicBezTo>
                    <a:pt x="76640" y="15777"/>
                    <a:pt x="74676" y="6258"/>
                    <a:pt x="66859" y="6258"/>
                  </a:cubicBezTo>
                  <a:cubicBezTo>
                    <a:pt x="66746" y="6258"/>
                    <a:pt x="66632" y="6260"/>
                    <a:pt x="66517" y="6264"/>
                  </a:cubicBezTo>
                  <a:cubicBezTo>
                    <a:pt x="58440" y="6520"/>
                    <a:pt x="58055" y="13008"/>
                    <a:pt x="56235" y="17213"/>
                  </a:cubicBezTo>
                  <a:cubicBezTo>
                    <a:pt x="55371" y="19197"/>
                    <a:pt x="54015" y="19980"/>
                    <a:pt x="52747" y="19980"/>
                  </a:cubicBezTo>
                  <a:cubicBezTo>
                    <a:pt x="51344" y="19980"/>
                    <a:pt x="50049" y="19022"/>
                    <a:pt x="49645" y="17675"/>
                  </a:cubicBezTo>
                  <a:cubicBezTo>
                    <a:pt x="48881" y="15103"/>
                    <a:pt x="45385" y="9622"/>
                    <a:pt x="38405" y="9622"/>
                  </a:cubicBezTo>
                  <a:cubicBezTo>
                    <a:pt x="38357" y="9622"/>
                    <a:pt x="38308" y="9623"/>
                    <a:pt x="38259" y="9623"/>
                  </a:cubicBezTo>
                  <a:cubicBezTo>
                    <a:pt x="31157" y="9674"/>
                    <a:pt x="28515" y="14187"/>
                    <a:pt x="23669" y="18957"/>
                  </a:cubicBezTo>
                  <a:cubicBezTo>
                    <a:pt x="22328" y="20284"/>
                    <a:pt x="20733" y="20747"/>
                    <a:pt x="19012" y="20747"/>
                  </a:cubicBezTo>
                  <a:cubicBezTo>
                    <a:pt x="15038" y="20747"/>
                    <a:pt x="10388" y="18278"/>
                    <a:pt x="6622" y="18278"/>
                  </a:cubicBezTo>
                  <a:cubicBezTo>
                    <a:pt x="6125" y="18278"/>
                    <a:pt x="5643" y="18321"/>
                    <a:pt x="5181" y="18418"/>
                  </a:cubicBezTo>
                  <a:cubicBezTo>
                    <a:pt x="3360" y="18803"/>
                    <a:pt x="1591" y="19470"/>
                    <a:pt x="1" y="20444"/>
                  </a:cubicBezTo>
                  <a:cubicBezTo>
                    <a:pt x="10823" y="53616"/>
                    <a:pt x="47710" y="86281"/>
                    <a:pt x="92262" y="86281"/>
                  </a:cubicBezTo>
                  <a:cubicBezTo>
                    <a:pt x="94685" y="86281"/>
                    <a:pt x="97131" y="86185"/>
                    <a:pt x="99596" y="85986"/>
                  </a:cubicBezTo>
                  <a:cubicBezTo>
                    <a:pt x="165420" y="80704"/>
                    <a:pt x="199909" y="45061"/>
                    <a:pt x="208602" y="11905"/>
                  </a:cubicBezTo>
                  <a:cubicBezTo>
                    <a:pt x="202179" y="2841"/>
                    <a:pt x="196789" y="0"/>
                    <a:pt x="192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840900" y="237975"/>
              <a:ext cx="4327825" cy="3075150"/>
            </a:xfrm>
            <a:custGeom>
              <a:rect b="b" l="l" r="r" t="t"/>
              <a:pathLst>
                <a:path extrusionOk="0" h="123006" w="173113">
                  <a:moveTo>
                    <a:pt x="105237" y="1"/>
                  </a:moveTo>
                  <a:cubicBezTo>
                    <a:pt x="105118" y="1"/>
                    <a:pt x="104999" y="2"/>
                    <a:pt x="104878" y="6"/>
                  </a:cubicBezTo>
                  <a:cubicBezTo>
                    <a:pt x="97006" y="237"/>
                    <a:pt x="77261" y="468"/>
                    <a:pt x="71466" y="9750"/>
                  </a:cubicBezTo>
                  <a:cubicBezTo>
                    <a:pt x="65954" y="18580"/>
                    <a:pt x="64223" y="24904"/>
                    <a:pt x="53871" y="24904"/>
                  </a:cubicBezTo>
                  <a:cubicBezTo>
                    <a:pt x="53340" y="24904"/>
                    <a:pt x="52786" y="24887"/>
                    <a:pt x="52209" y="24854"/>
                  </a:cubicBezTo>
                  <a:cubicBezTo>
                    <a:pt x="51960" y="24838"/>
                    <a:pt x="51714" y="24831"/>
                    <a:pt x="51471" y="24831"/>
                  </a:cubicBezTo>
                  <a:cubicBezTo>
                    <a:pt x="40158" y="24831"/>
                    <a:pt x="34916" y="40898"/>
                    <a:pt x="39234" y="46496"/>
                  </a:cubicBezTo>
                  <a:cubicBezTo>
                    <a:pt x="38102" y="45743"/>
                    <a:pt x="36772" y="45395"/>
                    <a:pt x="35362" y="45395"/>
                  </a:cubicBezTo>
                  <a:cubicBezTo>
                    <a:pt x="27502" y="45395"/>
                    <a:pt x="17135" y="56204"/>
                    <a:pt x="24592" y="68010"/>
                  </a:cubicBezTo>
                  <a:cubicBezTo>
                    <a:pt x="7899" y="73343"/>
                    <a:pt x="1" y="99088"/>
                    <a:pt x="23899" y="115807"/>
                  </a:cubicBezTo>
                  <a:cubicBezTo>
                    <a:pt x="31583" y="121182"/>
                    <a:pt x="38980" y="123006"/>
                    <a:pt x="45481" y="123006"/>
                  </a:cubicBezTo>
                  <a:cubicBezTo>
                    <a:pt x="59200" y="123006"/>
                    <a:pt x="68927" y="114884"/>
                    <a:pt x="68927" y="114884"/>
                  </a:cubicBezTo>
                  <a:lnTo>
                    <a:pt x="118340" y="99550"/>
                  </a:lnTo>
                  <a:lnTo>
                    <a:pt x="140162" y="86806"/>
                  </a:lnTo>
                  <a:lnTo>
                    <a:pt x="158496" y="98165"/>
                  </a:lnTo>
                  <a:lnTo>
                    <a:pt x="173113" y="80139"/>
                  </a:lnTo>
                  <a:lnTo>
                    <a:pt x="164061" y="47086"/>
                  </a:lnTo>
                  <a:lnTo>
                    <a:pt x="145265" y="32751"/>
                  </a:lnTo>
                  <a:cubicBezTo>
                    <a:pt x="145265" y="32751"/>
                    <a:pt x="142904" y="21270"/>
                    <a:pt x="132359" y="21270"/>
                  </a:cubicBezTo>
                  <a:cubicBezTo>
                    <a:pt x="131068" y="21270"/>
                    <a:pt x="129656" y="21442"/>
                    <a:pt x="128110" y="21828"/>
                  </a:cubicBezTo>
                  <a:cubicBezTo>
                    <a:pt x="128721" y="14048"/>
                    <a:pt x="126080" y="6806"/>
                    <a:pt x="118675" y="6806"/>
                  </a:cubicBezTo>
                  <a:cubicBezTo>
                    <a:pt x="117684" y="6806"/>
                    <a:pt x="116608" y="6936"/>
                    <a:pt x="115443" y="7212"/>
                  </a:cubicBezTo>
                  <a:cubicBezTo>
                    <a:pt x="115443" y="7212"/>
                    <a:pt x="112857" y="1"/>
                    <a:pt x="105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1697475" y="810500"/>
              <a:ext cx="463650" cy="415725"/>
            </a:xfrm>
            <a:custGeom>
              <a:rect b="b" l="l" r="r" t="t"/>
              <a:pathLst>
                <a:path extrusionOk="0" h="16629" w="18546">
                  <a:moveTo>
                    <a:pt x="18123" y="0"/>
                  </a:moveTo>
                  <a:cubicBezTo>
                    <a:pt x="18107" y="0"/>
                    <a:pt x="18091" y="1"/>
                    <a:pt x="18074" y="4"/>
                  </a:cubicBezTo>
                  <a:cubicBezTo>
                    <a:pt x="13381" y="722"/>
                    <a:pt x="8791" y="1696"/>
                    <a:pt x="5381" y="5260"/>
                  </a:cubicBezTo>
                  <a:cubicBezTo>
                    <a:pt x="2483" y="8286"/>
                    <a:pt x="945" y="12312"/>
                    <a:pt x="47" y="16312"/>
                  </a:cubicBezTo>
                  <a:cubicBezTo>
                    <a:pt x="1" y="16498"/>
                    <a:pt x="170" y="16628"/>
                    <a:pt x="328" y="16628"/>
                  </a:cubicBezTo>
                  <a:cubicBezTo>
                    <a:pt x="431" y="16628"/>
                    <a:pt x="530" y="16572"/>
                    <a:pt x="560" y="16441"/>
                  </a:cubicBezTo>
                  <a:cubicBezTo>
                    <a:pt x="1458" y="12517"/>
                    <a:pt x="2919" y="8594"/>
                    <a:pt x="5765" y="5619"/>
                  </a:cubicBezTo>
                  <a:cubicBezTo>
                    <a:pt x="9099" y="2132"/>
                    <a:pt x="13638" y="1235"/>
                    <a:pt x="18228" y="517"/>
                  </a:cubicBezTo>
                  <a:cubicBezTo>
                    <a:pt x="18545" y="468"/>
                    <a:pt x="18444" y="0"/>
                    <a:pt x="18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1297350" y="1558675"/>
              <a:ext cx="87925" cy="306675"/>
            </a:xfrm>
            <a:custGeom>
              <a:rect b="b" l="l" r="r" t="t"/>
              <a:pathLst>
                <a:path extrusionOk="0" h="12267" w="3517">
                  <a:moveTo>
                    <a:pt x="2411" y="1"/>
                  </a:moveTo>
                  <a:cubicBezTo>
                    <a:pt x="2303" y="1"/>
                    <a:pt x="2195" y="62"/>
                    <a:pt x="2154" y="207"/>
                  </a:cubicBezTo>
                  <a:cubicBezTo>
                    <a:pt x="1000" y="4514"/>
                    <a:pt x="0" y="8412"/>
                    <a:pt x="2975" y="12182"/>
                  </a:cubicBezTo>
                  <a:cubicBezTo>
                    <a:pt x="3028" y="12241"/>
                    <a:pt x="3089" y="12266"/>
                    <a:pt x="3148" y="12266"/>
                  </a:cubicBezTo>
                  <a:cubicBezTo>
                    <a:pt x="3342" y="12266"/>
                    <a:pt x="3517" y="11994"/>
                    <a:pt x="3359" y="11797"/>
                  </a:cubicBezTo>
                  <a:cubicBezTo>
                    <a:pt x="513" y="8181"/>
                    <a:pt x="1590" y="4386"/>
                    <a:pt x="2667" y="335"/>
                  </a:cubicBezTo>
                  <a:cubicBezTo>
                    <a:pt x="2728" y="136"/>
                    <a:pt x="2570" y="1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1000525" y="2020525"/>
              <a:ext cx="219450" cy="343700"/>
            </a:xfrm>
            <a:custGeom>
              <a:rect b="b" l="l" r="r" t="t"/>
              <a:pathLst>
                <a:path extrusionOk="0" h="13748" w="8778">
                  <a:moveTo>
                    <a:pt x="8413" y="1"/>
                  </a:moveTo>
                  <a:cubicBezTo>
                    <a:pt x="8372" y="1"/>
                    <a:pt x="8328" y="13"/>
                    <a:pt x="8283" y="41"/>
                  </a:cubicBezTo>
                  <a:cubicBezTo>
                    <a:pt x="3514" y="3426"/>
                    <a:pt x="1" y="7324"/>
                    <a:pt x="360" y="13478"/>
                  </a:cubicBezTo>
                  <a:cubicBezTo>
                    <a:pt x="372" y="13657"/>
                    <a:pt x="513" y="13747"/>
                    <a:pt x="648" y="13747"/>
                  </a:cubicBezTo>
                  <a:cubicBezTo>
                    <a:pt x="783" y="13747"/>
                    <a:pt x="911" y="13657"/>
                    <a:pt x="898" y="13478"/>
                  </a:cubicBezTo>
                  <a:cubicBezTo>
                    <a:pt x="565" y="7503"/>
                    <a:pt x="3924" y="3785"/>
                    <a:pt x="8540" y="503"/>
                  </a:cubicBezTo>
                  <a:cubicBezTo>
                    <a:pt x="8777" y="352"/>
                    <a:pt x="8633" y="1"/>
                    <a:pt x="8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2849350" y="1926050"/>
              <a:ext cx="956475" cy="605425"/>
            </a:xfrm>
            <a:custGeom>
              <a:rect b="b" l="l" r="r" t="t"/>
              <a:pathLst>
                <a:path extrusionOk="0" h="24217" w="38259">
                  <a:moveTo>
                    <a:pt x="26956" y="1"/>
                  </a:moveTo>
                  <a:cubicBezTo>
                    <a:pt x="10980" y="1"/>
                    <a:pt x="0" y="6385"/>
                    <a:pt x="0" y="6385"/>
                  </a:cubicBezTo>
                  <a:cubicBezTo>
                    <a:pt x="0" y="6385"/>
                    <a:pt x="1154" y="15385"/>
                    <a:pt x="3129" y="23180"/>
                  </a:cubicBezTo>
                  <a:cubicBezTo>
                    <a:pt x="7998" y="23905"/>
                    <a:pt x="12192" y="24217"/>
                    <a:pt x="15806" y="24217"/>
                  </a:cubicBezTo>
                  <a:cubicBezTo>
                    <a:pt x="37880" y="24217"/>
                    <a:pt x="38259" y="12590"/>
                    <a:pt x="38259" y="12590"/>
                  </a:cubicBezTo>
                  <a:lnTo>
                    <a:pt x="36336" y="743"/>
                  </a:lnTo>
                  <a:cubicBezTo>
                    <a:pt x="33062" y="221"/>
                    <a:pt x="29923" y="1"/>
                    <a:pt x="269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3198075" y="1812550"/>
              <a:ext cx="328900" cy="400050"/>
            </a:xfrm>
            <a:custGeom>
              <a:rect b="b" l="l" r="r" t="t"/>
              <a:pathLst>
                <a:path extrusionOk="0" h="16002" w="13156">
                  <a:moveTo>
                    <a:pt x="11027" y="1"/>
                  </a:moveTo>
                  <a:lnTo>
                    <a:pt x="1" y="2129"/>
                  </a:lnTo>
                  <a:lnTo>
                    <a:pt x="898" y="16002"/>
                  </a:lnTo>
                  <a:lnTo>
                    <a:pt x="13155" y="14976"/>
                  </a:lnTo>
                  <a:lnTo>
                    <a:pt x="110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3198075" y="1813200"/>
              <a:ext cx="293000" cy="172400"/>
            </a:xfrm>
            <a:custGeom>
              <a:rect b="b" l="l" r="r" t="t"/>
              <a:pathLst>
                <a:path extrusionOk="0" h="6896" w="11720">
                  <a:moveTo>
                    <a:pt x="11027" y="0"/>
                  </a:moveTo>
                  <a:lnTo>
                    <a:pt x="1" y="2103"/>
                  </a:lnTo>
                  <a:lnTo>
                    <a:pt x="309" y="6770"/>
                  </a:lnTo>
                  <a:cubicBezTo>
                    <a:pt x="1040" y="6843"/>
                    <a:pt x="1889" y="6896"/>
                    <a:pt x="2815" y="6896"/>
                  </a:cubicBezTo>
                  <a:cubicBezTo>
                    <a:pt x="5461" y="6896"/>
                    <a:pt x="8738" y="6468"/>
                    <a:pt x="11719" y="4873"/>
                  </a:cubicBezTo>
                  <a:lnTo>
                    <a:pt x="11027" y="0"/>
                  </a:ln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2603825" y="708650"/>
              <a:ext cx="1559975" cy="1201200"/>
            </a:xfrm>
            <a:custGeom>
              <a:rect b="b" l="l" r="r" t="t"/>
              <a:pathLst>
                <a:path extrusionOk="0" h="48048" w="62399">
                  <a:moveTo>
                    <a:pt x="50439" y="10924"/>
                  </a:moveTo>
                  <a:lnTo>
                    <a:pt x="50439" y="10924"/>
                  </a:lnTo>
                  <a:cubicBezTo>
                    <a:pt x="50439" y="10924"/>
                    <a:pt x="50439" y="10925"/>
                    <a:pt x="50440" y="10927"/>
                  </a:cubicBezTo>
                  <a:lnTo>
                    <a:pt x="50440" y="10927"/>
                  </a:lnTo>
                  <a:cubicBezTo>
                    <a:pt x="50440" y="10926"/>
                    <a:pt x="50439" y="10925"/>
                    <a:pt x="50439" y="10924"/>
                  </a:cubicBezTo>
                  <a:close/>
                  <a:moveTo>
                    <a:pt x="34823" y="1"/>
                  </a:moveTo>
                  <a:cubicBezTo>
                    <a:pt x="33412" y="4232"/>
                    <a:pt x="31053" y="8129"/>
                    <a:pt x="27668" y="11052"/>
                  </a:cubicBezTo>
                  <a:cubicBezTo>
                    <a:pt x="24591" y="13719"/>
                    <a:pt x="20848" y="15463"/>
                    <a:pt x="16899" y="16412"/>
                  </a:cubicBezTo>
                  <a:cubicBezTo>
                    <a:pt x="15052" y="16796"/>
                    <a:pt x="13155" y="17078"/>
                    <a:pt x="11283" y="17258"/>
                  </a:cubicBezTo>
                  <a:cubicBezTo>
                    <a:pt x="10587" y="17338"/>
                    <a:pt x="9891" y="17368"/>
                    <a:pt x="9195" y="17368"/>
                  </a:cubicBezTo>
                  <a:cubicBezTo>
                    <a:pt x="7138" y="17368"/>
                    <a:pt x="5082" y="17106"/>
                    <a:pt x="3026" y="17106"/>
                  </a:cubicBezTo>
                  <a:cubicBezTo>
                    <a:pt x="2445" y="17106"/>
                    <a:pt x="1864" y="17127"/>
                    <a:pt x="1282" y="17181"/>
                  </a:cubicBezTo>
                  <a:cubicBezTo>
                    <a:pt x="898" y="17181"/>
                    <a:pt x="564" y="17309"/>
                    <a:pt x="308" y="17591"/>
                  </a:cubicBezTo>
                  <a:cubicBezTo>
                    <a:pt x="205" y="17719"/>
                    <a:pt x="154" y="17873"/>
                    <a:pt x="129" y="18027"/>
                  </a:cubicBezTo>
                  <a:cubicBezTo>
                    <a:pt x="0" y="18822"/>
                    <a:pt x="308" y="19873"/>
                    <a:pt x="436" y="20643"/>
                  </a:cubicBezTo>
                  <a:cubicBezTo>
                    <a:pt x="795" y="22822"/>
                    <a:pt x="1282" y="24951"/>
                    <a:pt x="1923" y="27053"/>
                  </a:cubicBezTo>
                  <a:cubicBezTo>
                    <a:pt x="3539" y="32618"/>
                    <a:pt x="6180" y="38105"/>
                    <a:pt x="10411" y="42157"/>
                  </a:cubicBezTo>
                  <a:cubicBezTo>
                    <a:pt x="14689" y="46251"/>
                    <a:pt x="20180" y="48048"/>
                    <a:pt x="25883" y="48048"/>
                  </a:cubicBezTo>
                  <a:cubicBezTo>
                    <a:pt x="27359" y="48048"/>
                    <a:pt x="28849" y="47927"/>
                    <a:pt x="30335" y="47695"/>
                  </a:cubicBezTo>
                  <a:cubicBezTo>
                    <a:pt x="62398" y="42645"/>
                    <a:pt x="50565" y="11257"/>
                    <a:pt x="50440" y="10927"/>
                  </a:cubicBezTo>
                  <a:lnTo>
                    <a:pt x="50440" y="10927"/>
                  </a:lnTo>
                  <a:cubicBezTo>
                    <a:pt x="50490" y="11066"/>
                    <a:pt x="50073" y="11114"/>
                    <a:pt x="49511" y="11114"/>
                  </a:cubicBezTo>
                  <a:cubicBezTo>
                    <a:pt x="48540" y="11114"/>
                    <a:pt x="47139" y="10973"/>
                    <a:pt x="46977" y="10924"/>
                  </a:cubicBezTo>
                  <a:cubicBezTo>
                    <a:pt x="45721" y="10540"/>
                    <a:pt x="44541" y="10027"/>
                    <a:pt x="43413" y="9386"/>
                  </a:cubicBezTo>
                  <a:cubicBezTo>
                    <a:pt x="41182" y="8078"/>
                    <a:pt x="39182" y="6386"/>
                    <a:pt x="37541" y="4360"/>
                  </a:cubicBezTo>
                  <a:cubicBezTo>
                    <a:pt x="36746" y="3411"/>
                    <a:pt x="36054" y="2360"/>
                    <a:pt x="35438" y="1257"/>
                  </a:cubicBezTo>
                  <a:cubicBezTo>
                    <a:pt x="35336" y="1052"/>
                    <a:pt x="34746" y="231"/>
                    <a:pt x="34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2228675" y="1094750"/>
              <a:ext cx="465550" cy="445875"/>
            </a:xfrm>
            <a:custGeom>
              <a:rect b="b" l="l" r="r" t="t"/>
              <a:pathLst>
                <a:path extrusionOk="0" h="17835" w="18622">
                  <a:moveTo>
                    <a:pt x="9003" y="1"/>
                  </a:moveTo>
                  <a:cubicBezTo>
                    <a:pt x="6101" y="1"/>
                    <a:pt x="3128" y="1227"/>
                    <a:pt x="1954" y="5712"/>
                  </a:cubicBezTo>
                  <a:cubicBezTo>
                    <a:pt x="0" y="13074"/>
                    <a:pt x="5451" y="17835"/>
                    <a:pt x="10969" y="17835"/>
                  </a:cubicBezTo>
                  <a:cubicBezTo>
                    <a:pt x="13850" y="17835"/>
                    <a:pt x="16749" y="16537"/>
                    <a:pt x="18622" y="13635"/>
                  </a:cubicBezTo>
                  <a:cubicBezTo>
                    <a:pt x="18596" y="13635"/>
                    <a:pt x="17724" y="10430"/>
                    <a:pt x="15904" y="1788"/>
                  </a:cubicBezTo>
                  <a:cubicBezTo>
                    <a:pt x="15904" y="1788"/>
                    <a:pt x="12506" y="1"/>
                    <a:pt x="9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2371750" y="1215725"/>
              <a:ext cx="115425" cy="130800"/>
            </a:xfrm>
            <a:custGeom>
              <a:rect b="b" l="l" r="r" t="t"/>
              <a:pathLst>
                <a:path extrusionOk="0" fill="none" h="5232" w="4617">
                  <a:moveTo>
                    <a:pt x="1" y="5232"/>
                  </a:moveTo>
                  <a:cubicBezTo>
                    <a:pt x="1" y="5232"/>
                    <a:pt x="565" y="821"/>
                    <a:pt x="4616" y="1"/>
                  </a:cubicBezTo>
                </a:path>
              </a:pathLst>
            </a:custGeom>
            <a:noFill/>
            <a:ln cap="rnd" cmpd="sng" w="9625">
              <a:solidFill>
                <a:srgbClr val="2C2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2418550" y="1252275"/>
              <a:ext cx="75025" cy="109650"/>
            </a:xfrm>
            <a:custGeom>
              <a:rect b="b" l="l" r="r" t="t"/>
              <a:pathLst>
                <a:path extrusionOk="0" fill="none" h="4386" w="3001">
                  <a:moveTo>
                    <a:pt x="3001" y="4385"/>
                  </a:moveTo>
                  <a:cubicBezTo>
                    <a:pt x="1514" y="3334"/>
                    <a:pt x="437" y="1770"/>
                    <a:pt x="1" y="0"/>
                  </a:cubicBezTo>
                </a:path>
              </a:pathLst>
            </a:custGeom>
            <a:noFill/>
            <a:ln cap="rnd" cmpd="sng" w="9625">
              <a:solidFill>
                <a:srgbClr val="2C2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3864775" y="909125"/>
              <a:ext cx="264400" cy="449800"/>
            </a:xfrm>
            <a:custGeom>
              <a:rect b="b" l="l" r="r" t="t"/>
              <a:pathLst>
                <a:path extrusionOk="0" h="17992" w="10576">
                  <a:moveTo>
                    <a:pt x="4165" y="0"/>
                  </a:moveTo>
                  <a:cubicBezTo>
                    <a:pt x="1619" y="0"/>
                    <a:pt x="1" y="2880"/>
                    <a:pt x="1" y="2880"/>
                  </a:cubicBezTo>
                  <a:cubicBezTo>
                    <a:pt x="1206" y="8136"/>
                    <a:pt x="1104" y="17803"/>
                    <a:pt x="1104" y="17803"/>
                  </a:cubicBezTo>
                  <a:cubicBezTo>
                    <a:pt x="1612" y="17931"/>
                    <a:pt x="2095" y="17992"/>
                    <a:pt x="2552" y="17992"/>
                  </a:cubicBezTo>
                  <a:cubicBezTo>
                    <a:pt x="9520" y="17992"/>
                    <a:pt x="10576" y="3969"/>
                    <a:pt x="6822" y="1033"/>
                  </a:cubicBezTo>
                  <a:cubicBezTo>
                    <a:pt x="5859" y="285"/>
                    <a:pt x="4966" y="0"/>
                    <a:pt x="4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3534975" y="1111375"/>
              <a:ext cx="125325" cy="277825"/>
            </a:xfrm>
            <a:custGeom>
              <a:rect b="b" l="l" r="r" t="t"/>
              <a:pathLst>
                <a:path extrusionOk="0" h="11113" w="5013">
                  <a:moveTo>
                    <a:pt x="326" y="1"/>
                  </a:moveTo>
                  <a:cubicBezTo>
                    <a:pt x="171" y="1"/>
                    <a:pt x="1" y="184"/>
                    <a:pt x="90" y="380"/>
                  </a:cubicBezTo>
                  <a:lnTo>
                    <a:pt x="3962" y="8713"/>
                  </a:lnTo>
                  <a:lnTo>
                    <a:pt x="4391" y="9611"/>
                  </a:lnTo>
                  <a:lnTo>
                    <a:pt x="4391" y="9611"/>
                  </a:lnTo>
                  <a:lnTo>
                    <a:pt x="910" y="10637"/>
                  </a:lnTo>
                  <a:cubicBezTo>
                    <a:pt x="633" y="10729"/>
                    <a:pt x="710" y="11113"/>
                    <a:pt x="953" y="11113"/>
                  </a:cubicBezTo>
                  <a:cubicBezTo>
                    <a:pt x="979" y="11113"/>
                    <a:pt x="1008" y="11108"/>
                    <a:pt x="1038" y="11098"/>
                  </a:cubicBezTo>
                  <a:lnTo>
                    <a:pt x="4782" y="9996"/>
                  </a:lnTo>
                  <a:cubicBezTo>
                    <a:pt x="4936" y="9970"/>
                    <a:pt x="5013" y="9790"/>
                    <a:pt x="4936" y="9637"/>
                  </a:cubicBezTo>
                  <a:lnTo>
                    <a:pt x="1064" y="1303"/>
                  </a:lnTo>
                  <a:lnTo>
                    <a:pt x="500" y="123"/>
                  </a:lnTo>
                  <a:cubicBezTo>
                    <a:pt x="461" y="37"/>
                    <a:pt x="395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3270000" y="1376725"/>
              <a:ext cx="237350" cy="150750"/>
            </a:xfrm>
            <a:custGeom>
              <a:rect b="b" l="l" r="r" t="t"/>
              <a:pathLst>
                <a:path extrusionOk="0" h="6030" w="9494">
                  <a:moveTo>
                    <a:pt x="296" y="0"/>
                  </a:moveTo>
                  <a:cubicBezTo>
                    <a:pt x="149" y="0"/>
                    <a:pt x="1" y="120"/>
                    <a:pt x="47" y="305"/>
                  </a:cubicBezTo>
                  <a:cubicBezTo>
                    <a:pt x="765" y="2766"/>
                    <a:pt x="2791" y="4972"/>
                    <a:pt x="5227" y="5715"/>
                  </a:cubicBezTo>
                  <a:cubicBezTo>
                    <a:pt x="5990" y="5925"/>
                    <a:pt x="6770" y="6029"/>
                    <a:pt x="7547" y="6029"/>
                  </a:cubicBezTo>
                  <a:cubicBezTo>
                    <a:pt x="8103" y="6029"/>
                    <a:pt x="8657" y="5976"/>
                    <a:pt x="9201" y="5869"/>
                  </a:cubicBezTo>
                  <a:cubicBezTo>
                    <a:pt x="9494" y="5820"/>
                    <a:pt x="9393" y="5378"/>
                    <a:pt x="9118" y="5378"/>
                  </a:cubicBezTo>
                  <a:cubicBezTo>
                    <a:pt x="9103" y="5378"/>
                    <a:pt x="9089" y="5379"/>
                    <a:pt x="9073" y="5382"/>
                  </a:cubicBezTo>
                  <a:cubicBezTo>
                    <a:pt x="8543" y="5480"/>
                    <a:pt x="8010" y="5531"/>
                    <a:pt x="7482" y="5531"/>
                  </a:cubicBezTo>
                  <a:cubicBezTo>
                    <a:pt x="5940" y="5531"/>
                    <a:pt x="4443" y="5093"/>
                    <a:pt x="3201" y="4100"/>
                  </a:cubicBezTo>
                  <a:cubicBezTo>
                    <a:pt x="2150" y="3254"/>
                    <a:pt x="1329" y="2151"/>
                    <a:pt x="791" y="894"/>
                  </a:cubicBezTo>
                  <a:cubicBezTo>
                    <a:pt x="688" y="664"/>
                    <a:pt x="586" y="433"/>
                    <a:pt x="534" y="176"/>
                  </a:cubicBezTo>
                  <a:cubicBezTo>
                    <a:pt x="493" y="53"/>
                    <a:pt x="395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3187825" y="1120850"/>
              <a:ext cx="124400" cy="12200"/>
            </a:xfrm>
            <a:custGeom>
              <a:rect b="b" l="l" r="r" t="t"/>
              <a:pathLst>
                <a:path extrusionOk="0" h="488" w="4976">
                  <a:moveTo>
                    <a:pt x="308" y="1"/>
                  </a:moveTo>
                  <a:cubicBezTo>
                    <a:pt x="1" y="1"/>
                    <a:pt x="1" y="488"/>
                    <a:pt x="308" y="488"/>
                  </a:cubicBezTo>
                  <a:lnTo>
                    <a:pt x="4667" y="488"/>
                  </a:lnTo>
                  <a:cubicBezTo>
                    <a:pt x="4975" y="488"/>
                    <a:pt x="4975" y="1"/>
                    <a:pt x="4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3691050" y="1009950"/>
              <a:ext cx="48125" cy="107075"/>
            </a:xfrm>
            <a:custGeom>
              <a:rect b="b" l="l" r="r" t="t"/>
              <a:pathLst>
                <a:path extrusionOk="0" h="4283" w="1925">
                  <a:moveTo>
                    <a:pt x="975" y="0"/>
                  </a:moveTo>
                  <a:cubicBezTo>
                    <a:pt x="437" y="0"/>
                    <a:pt x="1" y="949"/>
                    <a:pt x="1" y="2154"/>
                  </a:cubicBezTo>
                  <a:cubicBezTo>
                    <a:pt x="1" y="3334"/>
                    <a:pt x="437" y="4283"/>
                    <a:pt x="975" y="4283"/>
                  </a:cubicBezTo>
                  <a:cubicBezTo>
                    <a:pt x="1488" y="4283"/>
                    <a:pt x="1924" y="3334"/>
                    <a:pt x="1924" y="2154"/>
                  </a:cubicBezTo>
                  <a:cubicBezTo>
                    <a:pt x="1924" y="949"/>
                    <a:pt x="1488" y="0"/>
                    <a:pt x="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3121150" y="1265725"/>
              <a:ext cx="199400" cy="170425"/>
            </a:xfrm>
            <a:custGeom>
              <a:rect b="b" l="l" r="r" t="t"/>
              <a:pathLst>
                <a:path extrusionOk="0" h="6817" w="7976">
                  <a:moveTo>
                    <a:pt x="4565" y="1"/>
                  </a:moveTo>
                  <a:cubicBezTo>
                    <a:pt x="1514" y="1"/>
                    <a:pt x="1" y="3668"/>
                    <a:pt x="2155" y="5822"/>
                  </a:cubicBezTo>
                  <a:cubicBezTo>
                    <a:pt x="2850" y="6508"/>
                    <a:pt x="3702" y="6816"/>
                    <a:pt x="4538" y="6816"/>
                  </a:cubicBezTo>
                  <a:cubicBezTo>
                    <a:pt x="6293" y="6816"/>
                    <a:pt x="7976" y="5461"/>
                    <a:pt x="7976" y="3411"/>
                  </a:cubicBezTo>
                  <a:cubicBezTo>
                    <a:pt x="7976" y="1514"/>
                    <a:pt x="6437" y="1"/>
                    <a:pt x="4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3673750" y="1180475"/>
              <a:ext cx="199400" cy="170400"/>
            </a:xfrm>
            <a:custGeom>
              <a:rect b="b" l="l" r="r" t="t"/>
              <a:pathLst>
                <a:path extrusionOk="0" h="6816" w="7976">
                  <a:moveTo>
                    <a:pt x="4565" y="0"/>
                  </a:moveTo>
                  <a:cubicBezTo>
                    <a:pt x="1539" y="0"/>
                    <a:pt x="0" y="3667"/>
                    <a:pt x="2154" y="5821"/>
                  </a:cubicBezTo>
                  <a:cubicBezTo>
                    <a:pt x="2850" y="6508"/>
                    <a:pt x="3702" y="6816"/>
                    <a:pt x="4538" y="6816"/>
                  </a:cubicBezTo>
                  <a:cubicBezTo>
                    <a:pt x="6293" y="6816"/>
                    <a:pt x="7975" y="5460"/>
                    <a:pt x="7975" y="3411"/>
                  </a:cubicBezTo>
                  <a:cubicBezTo>
                    <a:pt x="7975" y="1513"/>
                    <a:pt x="6462" y="0"/>
                    <a:pt x="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4305825" y="1221500"/>
              <a:ext cx="1091750" cy="2202525"/>
            </a:xfrm>
            <a:custGeom>
              <a:rect b="b" l="l" r="r" t="t"/>
              <a:pathLst>
                <a:path extrusionOk="0" h="88101" w="43670">
                  <a:moveTo>
                    <a:pt x="25079" y="1"/>
                  </a:moveTo>
                  <a:lnTo>
                    <a:pt x="20515" y="24079"/>
                  </a:lnTo>
                  <a:lnTo>
                    <a:pt x="20258" y="25387"/>
                  </a:lnTo>
                  <a:lnTo>
                    <a:pt x="18925" y="32438"/>
                  </a:lnTo>
                  <a:lnTo>
                    <a:pt x="14361" y="56593"/>
                  </a:lnTo>
                  <a:lnTo>
                    <a:pt x="1" y="79364"/>
                  </a:lnTo>
                  <a:cubicBezTo>
                    <a:pt x="1" y="79364"/>
                    <a:pt x="8119" y="88100"/>
                    <a:pt x="20736" y="88100"/>
                  </a:cubicBezTo>
                  <a:cubicBezTo>
                    <a:pt x="22194" y="88100"/>
                    <a:pt x="23712" y="87984"/>
                    <a:pt x="25284" y="87723"/>
                  </a:cubicBezTo>
                  <a:cubicBezTo>
                    <a:pt x="40439" y="85185"/>
                    <a:pt x="42183" y="68030"/>
                    <a:pt x="43362" y="52593"/>
                  </a:cubicBezTo>
                  <a:cubicBezTo>
                    <a:pt x="43670" y="48311"/>
                    <a:pt x="43516" y="42541"/>
                    <a:pt x="43106" y="36464"/>
                  </a:cubicBezTo>
                  <a:cubicBezTo>
                    <a:pt x="42926" y="33849"/>
                    <a:pt x="42696" y="31182"/>
                    <a:pt x="42465" y="28541"/>
                  </a:cubicBezTo>
                  <a:cubicBezTo>
                    <a:pt x="42439" y="28361"/>
                    <a:pt x="42413" y="28182"/>
                    <a:pt x="42413" y="28002"/>
                  </a:cubicBezTo>
                  <a:cubicBezTo>
                    <a:pt x="41131" y="14899"/>
                    <a:pt x="39285" y="2744"/>
                    <a:pt x="39285" y="2744"/>
                  </a:cubicBezTo>
                  <a:lnTo>
                    <a:pt x="25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4846900" y="2319950"/>
              <a:ext cx="59625" cy="689825"/>
            </a:xfrm>
            <a:custGeom>
              <a:rect b="b" l="l" r="r" t="t"/>
              <a:pathLst>
                <a:path extrusionOk="0" h="27593" w="2385">
                  <a:moveTo>
                    <a:pt x="2266" y="1"/>
                  </a:moveTo>
                  <a:cubicBezTo>
                    <a:pt x="2205" y="1"/>
                    <a:pt x="2141" y="39"/>
                    <a:pt x="2128" y="116"/>
                  </a:cubicBezTo>
                  <a:lnTo>
                    <a:pt x="1923" y="2834"/>
                  </a:lnTo>
                  <a:lnTo>
                    <a:pt x="1410" y="9373"/>
                  </a:lnTo>
                  <a:lnTo>
                    <a:pt x="795" y="17271"/>
                  </a:lnTo>
                  <a:lnTo>
                    <a:pt x="257" y="24118"/>
                  </a:lnTo>
                  <a:lnTo>
                    <a:pt x="77" y="26348"/>
                  </a:lnTo>
                  <a:cubicBezTo>
                    <a:pt x="26" y="26707"/>
                    <a:pt x="0" y="27066"/>
                    <a:pt x="0" y="27425"/>
                  </a:cubicBezTo>
                  <a:cubicBezTo>
                    <a:pt x="0" y="27451"/>
                    <a:pt x="0" y="27451"/>
                    <a:pt x="0" y="27477"/>
                  </a:cubicBezTo>
                  <a:cubicBezTo>
                    <a:pt x="0" y="27554"/>
                    <a:pt x="58" y="27592"/>
                    <a:pt x="119" y="27592"/>
                  </a:cubicBezTo>
                  <a:cubicBezTo>
                    <a:pt x="180" y="27592"/>
                    <a:pt x="244" y="27554"/>
                    <a:pt x="257" y="27477"/>
                  </a:cubicBezTo>
                  <a:lnTo>
                    <a:pt x="462" y="24759"/>
                  </a:lnTo>
                  <a:lnTo>
                    <a:pt x="975" y="18220"/>
                  </a:lnTo>
                  <a:lnTo>
                    <a:pt x="1590" y="10322"/>
                  </a:lnTo>
                  <a:lnTo>
                    <a:pt x="2103" y="3475"/>
                  </a:lnTo>
                  <a:lnTo>
                    <a:pt x="2282" y="1244"/>
                  </a:lnTo>
                  <a:cubicBezTo>
                    <a:pt x="2359" y="885"/>
                    <a:pt x="2385" y="526"/>
                    <a:pt x="2385" y="167"/>
                  </a:cubicBezTo>
                  <a:lnTo>
                    <a:pt x="2385" y="116"/>
                  </a:lnTo>
                  <a:cubicBezTo>
                    <a:pt x="2385" y="39"/>
                    <a:pt x="2327" y="1"/>
                    <a:pt x="2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4778950" y="1844600"/>
              <a:ext cx="604525" cy="301850"/>
            </a:xfrm>
            <a:custGeom>
              <a:rect b="b" l="l" r="r" t="t"/>
              <a:pathLst>
                <a:path extrusionOk="0" h="12074" w="24181">
                  <a:moveTo>
                    <a:pt x="3000" y="1"/>
                  </a:moveTo>
                  <a:cubicBezTo>
                    <a:pt x="2436" y="129"/>
                    <a:pt x="1898" y="283"/>
                    <a:pt x="1333" y="463"/>
                  </a:cubicBezTo>
                  <a:lnTo>
                    <a:pt x="0" y="7514"/>
                  </a:lnTo>
                  <a:cubicBezTo>
                    <a:pt x="184" y="7657"/>
                    <a:pt x="384" y="7706"/>
                    <a:pt x="597" y="7706"/>
                  </a:cubicBezTo>
                  <a:cubicBezTo>
                    <a:pt x="1063" y="7706"/>
                    <a:pt x="1595" y="7471"/>
                    <a:pt x="2175" y="7471"/>
                  </a:cubicBezTo>
                  <a:cubicBezTo>
                    <a:pt x="2472" y="7471"/>
                    <a:pt x="2782" y="7532"/>
                    <a:pt x="3103" y="7719"/>
                  </a:cubicBezTo>
                  <a:cubicBezTo>
                    <a:pt x="8251" y="10680"/>
                    <a:pt x="14036" y="12073"/>
                    <a:pt x="19083" y="12073"/>
                  </a:cubicBezTo>
                  <a:cubicBezTo>
                    <a:pt x="20899" y="12073"/>
                    <a:pt x="22620" y="11893"/>
                    <a:pt x="24181" y="11540"/>
                  </a:cubicBezTo>
                  <a:cubicBezTo>
                    <a:pt x="24001" y="8925"/>
                    <a:pt x="23771" y="6258"/>
                    <a:pt x="23514" y="3617"/>
                  </a:cubicBezTo>
                  <a:cubicBezTo>
                    <a:pt x="23488" y="3437"/>
                    <a:pt x="23463" y="3258"/>
                    <a:pt x="23463" y="3078"/>
                  </a:cubicBezTo>
                  <a:cubicBezTo>
                    <a:pt x="21674" y="3321"/>
                    <a:pt x="19965" y="3425"/>
                    <a:pt x="18353" y="3425"/>
                  </a:cubicBezTo>
                  <a:cubicBezTo>
                    <a:pt x="9085" y="3425"/>
                    <a:pt x="3000" y="1"/>
                    <a:pt x="3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4818675" y="1220850"/>
              <a:ext cx="548150" cy="733925"/>
            </a:xfrm>
            <a:custGeom>
              <a:rect b="b" l="l" r="r" t="t"/>
              <a:pathLst>
                <a:path extrusionOk="0" h="29357" w="21926">
                  <a:moveTo>
                    <a:pt x="4565" y="1"/>
                  </a:moveTo>
                  <a:lnTo>
                    <a:pt x="1" y="24079"/>
                  </a:lnTo>
                  <a:cubicBezTo>
                    <a:pt x="3477" y="26269"/>
                    <a:pt x="9551" y="29357"/>
                    <a:pt x="16261" y="29357"/>
                  </a:cubicBezTo>
                  <a:cubicBezTo>
                    <a:pt x="18115" y="29357"/>
                    <a:pt x="20016" y="29121"/>
                    <a:pt x="21925" y="28567"/>
                  </a:cubicBezTo>
                  <a:cubicBezTo>
                    <a:pt x="20669" y="15258"/>
                    <a:pt x="18771" y="2770"/>
                    <a:pt x="18771" y="2770"/>
                  </a:cubicBezTo>
                  <a:lnTo>
                    <a:pt x="45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3753875" y="904125"/>
              <a:ext cx="1871275" cy="445050"/>
            </a:xfrm>
            <a:custGeom>
              <a:rect b="b" l="l" r="r" t="t"/>
              <a:pathLst>
                <a:path extrusionOk="0" h="17802" w="74851">
                  <a:moveTo>
                    <a:pt x="70011" y="1"/>
                  </a:moveTo>
                  <a:cubicBezTo>
                    <a:pt x="69992" y="1"/>
                    <a:pt x="69973" y="1"/>
                    <a:pt x="69953" y="2"/>
                  </a:cubicBezTo>
                  <a:cubicBezTo>
                    <a:pt x="59748" y="336"/>
                    <a:pt x="40516" y="1541"/>
                    <a:pt x="24925" y="2592"/>
                  </a:cubicBezTo>
                  <a:cubicBezTo>
                    <a:pt x="22899" y="2746"/>
                    <a:pt x="20925" y="2874"/>
                    <a:pt x="19053" y="3003"/>
                  </a:cubicBezTo>
                  <a:lnTo>
                    <a:pt x="9565" y="3669"/>
                  </a:lnTo>
                  <a:cubicBezTo>
                    <a:pt x="8617" y="3721"/>
                    <a:pt x="7745" y="3798"/>
                    <a:pt x="6924" y="3849"/>
                  </a:cubicBezTo>
                  <a:lnTo>
                    <a:pt x="2232" y="4182"/>
                  </a:lnTo>
                  <a:cubicBezTo>
                    <a:pt x="1334" y="4259"/>
                    <a:pt x="565" y="4900"/>
                    <a:pt x="309" y="5798"/>
                  </a:cubicBezTo>
                  <a:cubicBezTo>
                    <a:pt x="78" y="6772"/>
                    <a:pt x="1" y="8029"/>
                    <a:pt x="924" y="8900"/>
                  </a:cubicBezTo>
                  <a:cubicBezTo>
                    <a:pt x="1180" y="9208"/>
                    <a:pt x="3309" y="9618"/>
                    <a:pt x="6642" y="10157"/>
                  </a:cubicBezTo>
                  <a:cubicBezTo>
                    <a:pt x="7335" y="10259"/>
                    <a:pt x="8078" y="10388"/>
                    <a:pt x="8873" y="10490"/>
                  </a:cubicBezTo>
                  <a:cubicBezTo>
                    <a:pt x="11591" y="10901"/>
                    <a:pt x="14873" y="11362"/>
                    <a:pt x="18463" y="11849"/>
                  </a:cubicBezTo>
                  <a:cubicBezTo>
                    <a:pt x="20233" y="12080"/>
                    <a:pt x="22079" y="12311"/>
                    <a:pt x="24002" y="12542"/>
                  </a:cubicBezTo>
                  <a:cubicBezTo>
                    <a:pt x="42003" y="14824"/>
                    <a:pt x="64620" y="17337"/>
                    <a:pt x="68774" y="17798"/>
                  </a:cubicBezTo>
                  <a:cubicBezTo>
                    <a:pt x="68801" y="17800"/>
                    <a:pt x="68829" y="17801"/>
                    <a:pt x="68857" y="17801"/>
                  </a:cubicBezTo>
                  <a:cubicBezTo>
                    <a:pt x="69213" y="17801"/>
                    <a:pt x="69562" y="17650"/>
                    <a:pt x="69799" y="17388"/>
                  </a:cubicBezTo>
                  <a:cubicBezTo>
                    <a:pt x="71594" y="15260"/>
                    <a:pt x="74851" y="8952"/>
                    <a:pt x="71056" y="695"/>
                  </a:cubicBezTo>
                  <a:cubicBezTo>
                    <a:pt x="70859" y="277"/>
                    <a:pt x="70451" y="1"/>
                    <a:pt x="70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3894925" y="995200"/>
              <a:ext cx="98100" cy="171200"/>
            </a:xfrm>
            <a:custGeom>
              <a:rect b="b" l="l" r="r" t="t"/>
              <a:pathLst>
                <a:path extrusionOk="0" h="6848" w="3924">
                  <a:moveTo>
                    <a:pt x="3923" y="1"/>
                  </a:moveTo>
                  <a:cubicBezTo>
                    <a:pt x="2975" y="78"/>
                    <a:pt x="2077" y="129"/>
                    <a:pt x="1282" y="180"/>
                  </a:cubicBezTo>
                  <a:cubicBezTo>
                    <a:pt x="590" y="1385"/>
                    <a:pt x="0" y="3462"/>
                    <a:pt x="1000" y="6514"/>
                  </a:cubicBezTo>
                  <a:lnTo>
                    <a:pt x="3231" y="6847"/>
                  </a:lnTo>
                  <a:cubicBezTo>
                    <a:pt x="3000" y="5257"/>
                    <a:pt x="2770" y="2103"/>
                    <a:pt x="39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4180825" y="968925"/>
              <a:ext cx="196200" cy="248750"/>
            </a:xfrm>
            <a:custGeom>
              <a:rect b="b" l="l" r="r" t="t"/>
              <a:pathLst>
                <a:path extrusionOk="0" h="9950" w="7848">
                  <a:moveTo>
                    <a:pt x="7847" y="0"/>
                  </a:moveTo>
                  <a:lnTo>
                    <a:pt x="7847" y="0"/>
                  </a:lnTo>
                  <a:cubicBezTo>
                    <a:pt x="5796" y="129"/>
                    <a:pt x="3821" y="257"/>
                    <a:pt x="1949" y="385"/>
                  </a:cubicBezTo>
                  <a:cubicBezTo>
                    <a:pt x="898" y="1924"/>
                    <a:pt x="1" y="4642"/>
                    <a:pt x="1385" y="9257"/>
                  </a:cubicBezTo>
                  <a:cubicBezTo>
                    <a:pt x="3155" y="9488"/>
                    <a:pt x="5001" y="9719"/>
                    <a:pt x="6924" y="9950"/>
                  </a:cubicBezTo>
                  <a:cubicBezTo>
                    <a:pt x="6642" y="7667"/>
                    <a:pt x="6309" y="2898"/>
                    <a:pt x="78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5044325" y="892625"/>
              <a:ext cx="614175" cy="468650"/>
            </a:xfrm>
            <a:custGeom>
              <a:rect b="b" l="l" r="r" t="t"/>
              <a:pathLst>
                <a:path extrusionOk="0" h="18746" w="24567">
                  <a:moveTo>
                    <a:pt x="20310" y="1"/>
                  </a:moveTo>
                  <a:lnTo>
                    <a:pt x="19438" y="27"/>
                  </a:lnTo>
                  <a:lnTo>
                    <a:pt x="12950" y="206"/>
                  </a:lnTo>
                  <a:lnTo>
                    <a:pt x="6335" y="360"/>
                  </a:lnTo>
                  <a:cubicBezTo>
                    <a:pt x="6335" y="360"/>
                    <a:pt x="1" y="8386"/>
                    <a:pt x="5745" y="17669"/>
                  </a:cubicBezTo>
                  <a:lnTo>
                    <a:pt x="11796" y="18207"/>
                  </a:lnTo>
                  <a:lnTo>
                    <a:pt x="17771" y="18746"/>
                  </a:lnTo>
                  <a:cubicBezTo>
                    <a:pt x="17822" y="18746"/>
                    <a:pt x="17848" y="18720"/>
                    <a:pt x="17899" y="18694"/>
                  </a:cubicBezTo>
                  <a:cubicBezTo>
                    <a:pt x="17925" y="18669"/>
                    <a:pt x="17951" y="18643"/>
                    <a:pt x="17976" y="18643"/>
                  </a:cubicBezTo>
                  <a:cubicBezTo>
                    <a:pt x="19156" y="17899"/>
                    <a:pt x="24566" y="13668"/>
                    <a:pt x="20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5445000" y="892625"/>
              <a:ext cx="213500" cy="466075"/>
            </a:xfrm>
            <a:custGeom>
              <a:rect b="b" l="l" r="r" t="t"/>
              <a:pathLst>
                <a:path extrusionOk="0" h="18643" w="8540">
                  <a:moveTo>
                    <a:pt x="4283" y="1"/>
                  </a:moveTo>
                  <a:lnTo>
                    <a:pt x="4283" y="1"/>
                  </a:lnTo>
                  <a:cubicBezTo>
                    <a:pt x="3334" y="155"/>
                    <a:pt x="2513" y="668"/>
                    <a:pt x="1949" y="1463"/>
                  </a:cubicBezTo>
                  <a:cubicBezTo>
                    <a:pt x="1949" y="1463"/>
                    <a:pt x="0" y="5181"/>
                    <a:pt x="385" y="11873"/>
                  </a:cubicBezTo>
                  <a:cubicBezTo>
                    <a:pt x="590" y="15540"/>
                    <a:pt x="1308" y="17566"/>
                    <a:pt x="1949" y="18643"/>
                  </a:cubicBezTo>
                  <a:cubicBezTo>
                    <a:pt x="3129" y="17899"/>
                    <a:pt x="8539" y="13668"/>
                    <a:pt x="4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5454625" y="925975"/>
              <a:ext cx="97450" cy="390425"/>
            </a:xfrm>
            <a:custGeom>
              <a:rect b="b" l="l" r="r" t="t"/>
              <a:pathLst>
                <a:path extrusionOk="0" h="15617" w="3898">
                  <a:moveTo>
                    <a:pt x="1769" y="0"/>
                  </a:moveTo>
                  <a:cubicBezTo>
                    <a:pt x="1128" y="0"/>
                    <a:pt x="0" y="4052"/>
                    <a:pt x="0" y="8026"/>
                  </a:cubicBezTo>
                  <a:cubicBezTo>
                    <a:pt x="0" y="12001"/>
                    <a:pt x="462" y="15617"/>
                    <a:pt x="1103" y="15617"/>
                  </a:cubicBezTo>
                  <a:cubicBezTo>
                    <a:pt x="1744" y="15617"/>
                    <a:pt x="3898" y="11822"/>
                    <a:pt x="3898" y="7565"/>
                  </a:cubicBezTo>
                  <a:cubicBezTo>
                    <a:pt x="3898" y="3052"/>
                    <a:pt x="2410" y="0"/>
                    <a:pt x="1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5238575" y="893275"/>
              <a:ext cx="291075" cy="468000"/>
            </a:xfrm>
            <a:custGeom>
              <a:rect b="b" l="l" r="r" t="t"/>
              <a:pathLst>
                <a:path extrusionOk="0" h="18720" w="11643">
                  <a:moveTo>
                    <a:pt x="11642" y="1"/>
                  </a:moveTo>
                  <a:lnTo>
                    <a:pt x="5180" y="180"/>
                  </a:lnTo>
                  <a:cubicBezTo>
                    <a:pt x="3539" y="2231"/>
                    <a:pt x="1" y="8283"/>
                    <a:pt x="4052" y="18181"/>
                  </a:cubicBezTo>
                  <a:lnTo>
                    <a:pt x="10001" y="18720"/>
                  </a:lnTo>
                  <a:cubicBezTo>
                    <a:pt x="10027" y="18720"/>
                    <a:pt x="10078" y="18694"/>
                    <a:pt x="10129" y="18668"/>
                  </a:cubicBezTo>
                  <a:cubicBezTo>
                    <a:pt x="9129" y="15232"/>
                    <a:pt x="7155" y="6232"/>
                    <a:pt x="1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5180875" y="930450"/>
              <a:ext cx="160950" cy="14775"/>
            </a:xfrm>
            <a:custGeom>
              <a:rect b="b" l="l" r="r" t="t"/>
              <a:pathLst>
                <a:path extrusionOk="0" h="591" w="6438">
                  <a:moveTo>
                    <a:pt x="334" y="1"/>
                  </a:moveTo>
                  <a:cubicBezTo>
                    <a:pt x="1" y="52"/>
                    <a:pt x="1" y="514"/>
                    <a:pt x="334" y="539"/>
                  </a:cubicBezTo>
                  <a:lnTo>
                    <a:pt x="6129" y="591"/>
                  </a:lnTo>
                  <a:cubicBezTo>
                    <a:pt x="6437" y="565"/>
                    <a:pt x="6437" y="78"/>
                    <a:pt x="6129" y="52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5153950" y="986200"/>
              <a:ext cx="158375" cy="18175"/>
            </a:xfrm>
            <a:custGeom>
              <a:rect b="b" l="l" r="r" t="t"/>
              <a:pathLst>
                <a:path extrusionOk="0" h="727" w="6335">
                  <a:moveTo>
                    <a:pt x="311" y="1"/>
                  </a:moveTo>
                  <a:cubicBezTo>
                    <a:pt x="1" y="1"/>
                    <a:pt x="9" y="515"/>
                    <a:pt x="334" y="540"/>
                  </a:cubicBezTo>
                  <a:cubicBezTo>
                    <a:pt x="1924" y="669"/>
                    <a:pt x="3513" y="726"/>
                    <a:pt x="5103" y="726"/>
                  </a:cubicBezTo>
                  <a:cubicBezTo>
                    <a:pt x="5411" y="726"/>
                    <a:pt x="5719" y="724"/>
                    <a:pt x="6027" y="720"/>
                  </a:cubicBezTo>
                  <a:cubicBezTo>
                    <a:pt x="6334" y="694"/>
                    <a:pt x="6334" y="233"/>
                    <a:pt x="6027" y="181"/>
                  </a:cubicBezTo>
                  <a:cubicBezTo>
                    <a:pt x="5719" y="185"/>
                    <a:pt x="5411" y="188"/>
                    <a:pt x="5103" y="188"/>
                  </a:cubicBezTo>
                  <a:cubicBezTo>
                    <a:pt x="3513" y="188"/>
                    <a:pt x="1924" y="131"/>
                    <a:pt x="334" y="2"/>
                  </a:cubicBezTo>
                  <a:cubicBezTo>
                    <a:pt x="326" y="1"/>
                    <a:pt x="319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5125750" y="1063800"/>
              <a:ext cx="167350" cy="16700"/>
            </a:xfrm>
            <a:custGeom>
              <a:rect b="b" l="l" r="r" t="t"/>
              <a:pathLst>
                <a:path extrusionOk="0" h="668" w="6694">
                  <a:moveTo>
                    <a:pt x="334" y="0"/>
                  </a:moveTo>
                  <a:cubicBezTo>
                    <a:pt x="1" y="0"/>
                    <a:pt x="1" y="513"/>
                    <a:pt x="334" y="539"/>
                  </a:cubicBezTo>
                  <a:cubicBezTo>
                    <a:pt x="2360" y="616"/>
                    <a:pt x="4360" y="642"/>
                    <a:pt x="6360" y="667"/>
                  </a:cubicBezTo>
                  <a:cubicBezTo>
                    <a:pt x="6693" y="642"/>
                    <a:pt x="6693" y="180"/>
                    <a:pt x="6360" y="129"/>
                  </a:cubicBezTo>
                  <a:cubicBezTo>
                    <a:pt x="4360" y="129"/>
                    <a:pt x="2360" y="77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5125100" y="1155475"/>
              <a:ext cx="171200" cy="15600"/>
            </a:xfrm>
            <a:custGeom>
              <a:rect b="b" l="l" r="r" t="t"/>
              <a:pathLst>
                <a:path extrusionOk="0" h="624" w="6848">
                  <a:moveTo>
                    <a:pt x="6514" y="0"/>
                  </a:moveTo>
                  <a:cubicBezTo>
                    <a:pt x="5312" y="60"/>
                    <a:pt x="4102" y="85"/>
                    <a:pt x="2893" y="85"/>
                  </a:cubicBezTo>
                  <a:cubicBezTo>
                    <a:pt x="2038" y="85"/>
                    <a:pt x="1184" y="73"/>
                    <a:pt x="334" y="52"/>
                  </a:cubicBezTo>
                  <a:cubicBezTo>
                    <a:pt x="1" y="77"/>
                    <a:pt x="1" y="539"/>
                    <a:pt x="334" y="590"/>
                  </a:cubicBezTo>
                  <a:cubicBezTo>
                    <a:pt x="1184" y="611"/>
                    <a:pt x="2038" y="624"/>
                    <a:pt x="2893" y="624"/>
                  </a:cubicBezTo>
                  <a:cubicBezTo>
                    <a:pt x="4102" y="624"/>
                    <a:pt x="5312" y="599"/>
                    <a:pt x="6514" y="539"/>
                  </a:cubicBezTo>
                  <a:cubicBezTo>
                    <a:pt x="6847" y="539"/>
                    <a:pt x="6847" y="0"/>
                    <a:pt x="6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5149475" y="1257400"/>
              <a:ext cx="169250" cy="14125"/>
            </a:xfrm>
            <a:custGeom>
              <a:rect b="b" l="l" r="r" t="t"/>
              <a:pathLst>
                <a:path extrusionOk="0" h="565" w="6770">
                  <a:moveTo>
                    <a:pt x="359" y="0"/>
                  </a:moveTo>
                  <a:cubicBezTo>
                    <a:pt x="0" y="0"/>
                    <a:pt x="0" y="539"/>
                    <a:pt x="359" y="539"/>
                  </a:cubicBezTo>
                  <a:lnTo>
                    <a:pt x="6437" y="565"/>
                  </a:lnTo>
                  <a:cubicBezTo>
                    <a:pt x="6770" y="565"/>
                    <a:pt x="6770" y="26"/>
                    <a:pt x="6437" y="26"/>
                  </a:cubicBezTo>
                  <a:lnTo>
                    <a:pt x="3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2849350" y="1944625"/>
              <a:ext cx="949425" cy="495825"/>
            </a:xfrm>
            <a:custGeom>
              <a:rect b="b" l="l" r="r" t="t"/>
              <a:pathLst>
                <a:path extrusionOk="0" h="19833" w="37977">
                  <a:moveTo>
                    <a:pt x="36336" y="0"/>
                  </a:moveTo>
                  <a:cubicBezTo>
                    <a:pt x="28020" y="5050"/>
                    <a:pt x="16179" y="6021"/>
                    <a:pt x="8300" y="6021"/>
                  </a:cubicBezTo>
                  <a:cubicBezTo>
                    <a:pt x="3377" y="6021"/>
                    <a:pt x="1" y="5642"/>
                    <a:pt x="0" y="5642"/>
                  </a:cubicBezTo>
                  <a:lnTo>
                    <a:pt x="0" y="5642"/>
                  </a:lnTo>
                  <a:cubicBezTo>
                    <a:pt x="0" y="5642"/>
                    <a:pt x="718" y="16693"/>
                    <a:pt x="2359" y="19027"/>
                  </a:cubicBezTo>
                  <a:cubicBezTo>
                    <a:pt x="2751" y="19590"/>
                    <a:pt x="3698" y="19833"/>
                    <a:pt x="5041" y="19833"/>
                  </a:cubicBezTo>
                  <a:cubicBezTo>
                    <a:pt x="13551" y="19833"/>
                    <a:pt x="37977" y="10078"/>
                    <a:pt x="37977" y="10078"/>
                  </a:cubicBezTo>
                  <a:lnTo>
                    <a:pt x="36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2215025" y="1009975"/>
              <a:ext cx="2929975" cy="4456325"/>
            </a:xfrm>
            <a:custGeom>
              <a:rect b="b" l="l" r="r" t="t"/>
              <a:pathLst>
                <a:path extrusionOk="0" h="178253" w="117199">
                  <a:moveTo>
                    <a:pt x="105742" y="1"/>
                  </a:moveTo>
                  <a:cubicBezTo>
                    <a:pt x="105638" y="1"/>
                    <a:pt x="105525" y="17"/>
                    <a:pt x="105403" y="51"/>
                  </a:cubicBezTo>
                  <a:cubicBezTo>
                    <a:pt x="102608" y="820"/>
                    <a:pt x="101506" y="7820"/>
                    <a:pt x="101506" y="7820"/>
                  </a:cubicBezTo>
                  <a:cubicBezTo>
                    <a:pt x="101506" y="7820"/>
                    <a:pt x="101447" y="1445"/>
                    <a:pt x="100123" y="1445"/>
                  </a:cubicBezTo>
                  <a:cubicBezTo>
                    <a:pt x="99929" y="1445"/>
                    <a:pt x="99707" y="1582"/>
                    <a:pt x="99454" y="1897"/>
                  </a:cubicBezTo>
                  <a:cubicBezTo>
                    <a:pt x="96787" y="5205"/>
                    <a:pt x="97146" y="15641"/>
                    <a:pt x="101711" y="16872"/>
                  </a:cubicBezTo>
                  <a:cubicBezTo>
                    <a:pt x="101711" y="16872"/>
                    <a:pt x="98993" y="23539"/>
                    <a:pt x="95351" y="31283"/>
                  </a:cubicBezTo>
                  <a:cubicBezTo>
                    <a:pt x="94941" y="32155"/>
                    <a:pt x="94531" y="33001"/>
                    <a:pt x="94121" y="33873"/>
                  </a:cubicBezTo>
                  <a:cubicBezTo>
                    <a:pt x="93582" y="34976"/>
                    <a:pt x="93044" y="36053"/>
                    <a:pt x="92505" y="37155"/>
                  </a:cubicBezTo>
                  <a:cubicBezTo>
                    <a:pt x="89685" y="42822"/>
                    <a:pt x="86582" y="48335"/>
                    <a:pt x="83915" y="51720"/>
                  </a:cubicBezTo>
                  <a:cubicBezTo>
                    <a:pt x="80458" y="47725"/>
                    <a:pt x="74179" y="46039"/>
                    <a:pt x="66578" y="46039"/>
                  </a:cubicBezTo>
                  <a:cubicBezTo>
                    <a:pt x="40860" y="46039"/>
                    <a:pt x="0" y="65333"/>
                    <a:pt x="2039" y="79722"/>
                  </a:cubicBezTo>
                  <a:cubicBezTo>
                    <a:pt x="4116" y="94235"/>
                    <a:pt x="18758" y="121134"/>
                    <a:pt x="30040" y="127340"/>
                  </a:cubicBezTo>
                  <a:cubicBezTo>
                    <a:pt x="30348" y="127519"/>
                    <a:pt x="30656" y="127673"/>
                    <a:pt x="30938" y="127801"/>
                  </a:cubicBezTo>
                  <a:cubicBezTo>
                    <a:pt x="30604" y="128571"/>
                    <a:pt x="34143" y="129237"/>
                    <a:pt x="35707" y="129622"/>
                  </a:cubicBezTo>
                  <a:cubicBezTo>
                    <a:pt x="35656" y="130032"/>
                    <a:pt x="35553" y="130417"/>
                    <a:pt x="35451" y="130802"/>
                  </a:cubicBezTo>
                  <a:cubicBezTo>
                    <a:pt x="35169" y="131827"/>
                    <a:pt x="35374" y="133879"/>
                    <a:pt x="33989" y="135392"/>
                  </a:cubicBezTo>
                  <a:cubicBezTo>
                    <a:pt x="25322" y="144854"/>
                    <a:pt x="16450" y="166419"/>
                    <a:pt x="16014" y="170368"/>
                  </a:cubicBezTo>
                  <a:cubicBezTo>
                    <a:pt x="19218" y="173180"/>
                    <a:pt x="33812" y="178253"/>
                    <a:pt x="54536" y="178253"/>
                  </a:cubicBezTo>
                  <a:cubicBezTo>
                    <a:pt x="66319" y="178253"/>
                    <a:pt x="80085" y="176612"/>
                    <a:pt x="94864" y="171983"/>
                  </a:cubicBezTo>
                  <a:cubicBezTo>
                    <a:pt x="96531" y="170342"/>
                    <a:pt x="97198" y="160419"/>
                    <a:pt x="97223" y="158316"/>
                  </a:cubicBezTo>
                  <a:cubicBezTo>
                    <a:pt x="97377" y="148751"/>
                    <a:pt x="95839" y="139033"/>
                    <a:pt x="94967" y="129519"/>
                  </a:cubicBezTo>
                  <a:cubicBezTo>
                    <a:pt x="94095" y="119596"/>
                    <a:pt x="93146" y="109672"/>
                    <a:pt x="91864" y="99800"/>
                  </a:cubicBezTo>
                  <a:cubicBezTo>
                    <a:pt x="91531" y="97287"/>
                    <a:pt x="91172" y="94774"/>
                    <a:pt x="90761" y="92287"/>
                  </a:cubicBezTo>
                  <a:cubicBezTo>
                    <a:pt x="90659" y="91620"/>
                    <a:pt x="89402" y="87389"/>
                    <a:pt x="89787" y="86979"/>
                  </a:cubicBezTo>
                  <a:cubicBezTo>
                    <a:pt x="91941" y="84491"/>
                    <a:pt x="104455" y="65824"/>
                    <a:pt x="111814" y="42694"/>
                  </a:cubicBezTo>
                  <a:cubicBezTo>
                    <a:pt x="112147" y="41592"/>
                    <a:pt x="112481" y="40489"/>
                    <a:pt x="112814" y="39386"/>
                  </a:cubicBezTo>
                  <a:cubicBezTo>
                    <a:pt x="112968" y="38848"/>
                    <a:pt x="113122" y="38284"/>
                    <a:pt x="113276" y="37720"/>
                  </a:cubicBezTo>
                  <a:cubicBezTo>
                    <a:pt x="115583" y="29437"/>
                    <a:pt x="117096" y="20744"/>
                    <a:pt x="117199" y="12077"/>
                  </a:cubicBezTo>
                  <a:cubicBezTo>
                    <a:pt x="117199" y="12077"/>
                    <a:pt x="112634" y="11487"/>
                    <a:pt x="111942" y="8462"/>
                  </a:cubicBezTo>
                  <a:cubicBezTo>
                    <a:pt x="111224" y="5461"/>
                    <a:pt x="112327" y="2410"/>
                    <a:pt x="110814" y="2410"/>
                  </a:cubicBezTo>
                  <a:cubicBezTo>
                    <a:pt x="107224" y="2410"/>
                    <a:pt x="106275" y="7154"/>
                    <a:pt x="106096" y="7590"/>
                  </a:cubicBezTo>
                  <a:cubicBezTo>
                    <a:pt x="106194" y="7149"/>
                    <a:pt x="107927" y="1"/>
                    <a:pt x="105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2984000" y="3004750"/>
              <a:ext cx="1607575" cy="1248850"/>
            </a:xfrm>
            <a:custGeom>
              <a:rect b="b" l="l" r="r" t="t"/>
              <a:pathLst>
                <a:path extrusionOk="0" h="49954" w="64303">
                  <a:moveTo>
                    <a:pt x="64147" y="0"/>
                  </a:moveTo>
                  <a:cubicBezTo>
                    <a:pt x="64106" y="0"/>
                    <a:pt x="64062" y="17"/>
                    <a:pt x="64028" y="59"/>
                  </a:cubicBezTo>
                  <a:cubicBezTo>
                    <a:pt x="63541" y="726"/>
                    <a:pt x="63054" y="1418"/>
                    <a:pt x="62541" y="2085"/>
                  </a:cubicBezTo>
                  <a:cubicBezTo>
                    <a:pt x="61182" y="3931"/>
                    <a:pt x="59772" y="5752"/>
                    <a:pt x="58336" y="7547"/>
                  </a:cubicBezTo>
                  <a:cubicBezTo>
                    <a:pt x="56259" y="10213"/>
                    <a:pt x="54105" y="12829"/>
                    <a:pt x="51925" y="15393"/>
                  </a:cubicBezTo>
                  <a:cubicBezTo>
                    <a:pt x="49233" y="18547"/>
                    <a:pt x="46489" y="21624"/>
                    <a:pt x="43668" y="24625"/>
                  </a:cubicBezTo>
                  <a:cubicBezTo>
                    <a:pt x="40591" y="27907"/>
                    <a:pt x="37412" y="31112"/>
                    <a:pt x="34129" y="34189"/>
                  </a:cubicBezTo>
                  <a:cubicBezTo>
                    <a:pt x="30642" y="37471"/>
                    <a:pt x="27052" y="40677"/>
                    <a:pt x="23103" y="43395"/>
                  </a:cubicBezTo>
                  <a:cubicBezTo>
                    <a:pt x="20129" y="45472"/>
                    <a:pt x="16923" y="47292"/>
                    <a:pt x="13487" y="48472"/>
                  </a:cubicBezTo>
                  <a:cubicBezTo>
                    <a:pt x="11231" y="49293"/>
                    <a:pt x="8897" y="49703"/>
                    <a:pt x="6512" y="49728"/>
                  </a:cubicBezTo>
                  <a:cubicBezTo>
                    <a:pt x="5025" y="49728"/>
                    <a:pt x="3538" y="49472"/>
                    <a:pt x="2153" y="48959"/>
                  </a:cubicBezTo>
                  <a:cubicBezTo>
                    <a:pt x="1512" y="48728"/>
                    <a:pt x="897" y="48395"/>
                    <a:pt x="333" y="48010"/>
                  </a:cubicBezTo>
                  <a:lnTo>
                    <a:pt x="281" y="47959"/>
                  </a:lnTo>
                  <a:cubicBezTo>
                    <a:pt x="254" y="47938"/>
                    <a:pt x="225" y="47929"/>
                    <a:pt x="197" y="47929"/>
                  </a:cubicBezTo>
                  <a:cubicBezTo>
                    <a:pt x="91" y="47929"/>
                    <a:pt x="1" y="48058"/>
                    <a:pt x="102" y="48139"/>
                  </a:cubicBezTo>
                  <a:lnTo>
                    <a:pt x="102" y="48113"/>
                  </a:lnTo>
                  <a:cubicBezTo>
                    <a:pt x="486" y="48421"/>
                    <a:pt x="897" y="48651"/>
                    <a:pt x="1333" y="48857"/>
                  </a:cubicBezTo>
                  <a:cubicBezTo>
                    <a:pt x="2512" y="49395"/>
                    <a:pt x="3769" y="49728"/>
                    <a:pt x="5051" y="49882"/>
                  </a:cubicBezTo>
                  <a:cubicBezTo>
                    <a:pt x="5606" y="49930"/>
                    <a:pt x="6161" y="49954"/>
                    <a:pt x="6714" y="49954"/>
                  </a:cubicBezTo>
                  <a:cubicBezTo>
                    <a:pt x="8260" y="49954"/>
                    <a:pt x="9797" y="49766"/>
                    <a:pt x="11308" y="49369"/>
                  </a:cubicBezTo>
                  <a:cubicBezTo>
                    <a:pt x="14436" y="48600"/>
                    <a:pt x="17410" y="47215"/>
                    <a:pt x="20154" y="45574"/>
                  </a:cubicBezTo>
                  <a:cubicBezTo>
                    <a:pt x="24154" y="43215"/>
                    <a:pt x="27770" y="40266"/>
                    <a:pt x="31232" y="37164"/>
                  </a:cubicBezTo>
                  <a:cubicBezTo>
                    <a:pt x="34693" y="34061"/>
                    <a:pt x="38053" y="30830"/>
                    <a:pt x="41284" y="27496"/>
                  </a:cubicBezTo>
                  <a:cubicBezTo>
                    <a:pt x="44258" y="24394"/>
                    <a:pt x="47181" y="21214"/>
                    <a:pt x="50002" y="17957"/>
                  </a:cubicBezTo>
                  <a:cubicBezTo>
                    <a:pt x="52412" y="15188"/>
                    <a:pt x="54771" y="12393"/>
                    <a:pt x="57054" y="9521"/>
                  </a:cubicBezTo>
                  <a:cubicBezTo>
                    <a:pt x="58695" y="7495"/>
                    <a:pt x="60310" y="5418"/>
                    <a:pt x="61900" y="3316"/>
                  </a:cubicBezTo>
                  <a:cubicBezTo>
                    <a:pt x="62669" y="2316"/>
                    <a:pt x="63413" y="1316"/>
                    <a:pt x="64157" y="315"/>
                  </a:cubicBezTo>
                  <a:lnTo>
                    <a:pt x="64233" y="162"/>
                  </a:lnTo>
                  <a:cubicBezTo>
                    <a:pt x="64303" y="75"/>
                    <a:pt x="64232" y="0"/>
                    <a:pt x="64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3047875" y="2299350"/>
              <a:ext cx="1269625" cy="1127175"/>
            </a:xfrm>
            <a:custGeom>
              <a:rect b="b" l="l" r="r" t="t"/>
              <a:pathLst>
                <a:path extrusionOk="0" h="45087" w="50785">
                  <a:moveTo>
                    <a:pt x="50602" y="1"/>
                  </a:moveTo>
                  <a:cubicBezTo>
                    <a:pt x="50565" y="1"/>
                    <a:pt x="50528" y="13"/>
                    <a:pt x="50498" y="43"/>
                  </a:cubicBezTo>
                  <a:lnTo>
                    <a:pt x="50498" y="68"/>
                  </a:lnTo>
                  <a:cubicBezTo>
                    <a:pt x="49601" y="1248"/>
                    <a:pt x="48678" y="2402"/>
                    <a:pt x="47755" y="3530"/>
                  </a:cubicBezTo>
                  <a:cubicBezTo>
                    <a:pt x="45370" y="6479"/>
                    <a:pt x="42908" y="9377"/>
                    <a:pt x="40370" y="12197"/>
                  </a:cubicBezTo>
                  <a:cubicBezTo>
                    <a:pt x="36857" y="16095"/>
                    <a:pt x="33241" y="19890"/>
                    <a:pt x="29472" y="23557"/>
                  </a:cubicBezTo>
                  <a:cubicBezTo>
                    <a:pt x="25266" y="27634"/>
                    <a:pt x="20856" y="31455"/>
                    <a:pt x="16215" y="35045"/>
                  </a:cubicBezTo>
                  <a:cubicBezTo>
                    <a:pt x="11727" y="38455"/>
                    <a:pt x="6983" y="41609"/>
                    <a:pt x="1906" y="44045"/>
                  </a:cubicBezTo>
                  <a:cubicBezTo>
                    <a:pt x="1316" y="44327"/>
                    <a:pt x="726" y="44609"/>
                    <a:pt x="111" y="44866"/>
                  </a:cubicBezTo>
                  <a:cubicBezTo>
                    <a:pt x="1" y="44910"/>
                    <a:pt x="80" y="45086"/>
                    <a:pt x="186" y="45086"/>
                  </a:cubicBezTo>
                  <a:cubicBezTo>
                    <a:pt x="203" y="45086"/>
                    <a:pt x="221" y="45082"/>
                    <a:pt x="239" y="45071"/>
                  </a:cubicBezTo>
                  <a:cubicBezTo>
                    <a:pt x="5393" y="42814"/>
                    <a:pt x="10189" y="39789"/>
                    <a:pt x="14727" y="36455"/>
                  </a:cubicBezTo>
                  <a:cubicBezTo>
                    <a:pt x="19420" y="32968"/>
                    <a:pt x="23882" y="29198"/>
                    <a:pt x="28113" y="25172"/>
                  </a:cubicBezTo>
                  <a:cubicBezTo>
                    <a:pt x="32036" y="21480"/>
                    <a:pt x="35780" y="17608"/>
                    <a:pt x="39395" y="13633"/>
                  </a:cubicBezTo>
                  <a:cubicBezTo>
                    <a:pt x="42113" y="10633"/>
                    <a:pt x="44755" y="7582"/>
                    <a:pt x="47319" y="4453"/>
                  </a:cubicBezTo>
                  <a:cubicBezTo>
                    <a:pt x="48088" y="3504"/>
                    <a:pt x="48857" y="2530"/>
                    <a:pt x="49627" y="1581"/>
                  </a:cubicBezTo>
                  <a:cubicBezTo>
                    <a:pt x="50011" y="1145"/>
                    <a:pt x="50370" y="709"/>
                    <a:pt x="50678" y="222"/>
                  </a:cubicBezTo>
                  <a:cubicBezTo>
                    <a:pt x="50678" y="197"/>
                    <a:pt x="50704" y="197"/>
                    <a:pt x="50729" y="171"/>
                  </a:cubicBezTo>
                  <a:cubicBezTo>
                    <a:pt x="50784" y="79"/>
                    <a:pt x="50695" y="1"/>
                    <a:pt x="50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2962225" y="2938350"/>
              <a:ext cx="319125" cy="366825"/>
            </a:xfrm>
            <a:custGeom>
              <a:rect b="b" l="l" r="r" t="t"/>
              <a:pathLst>
                <a:path extrusionOk="0" h="14673" w="12765">
                  <a:moveTo>
                    <a:pt x="163" y="0"/>
                  </a:moveTo>
                  <a:cubicBezTo>
                    <a:pt x="77" y="0"/>
                    <a:pt x="0" y="108"/>
                    <a:pt x="75" y="202"/>
                  </a:cubicBezTo>
                  <a:cubicBezTo>
                    <a:pt x="1127" y="1561"/>
                    <a:pt x="2178" y="2895"/>
                    <a:pt x="3255" y="4228"/>
                  </a:cubicBezTo>
                  <a:cubicBezTo>
                    <a:pt x="5281" y="6741"/>
                    <a:pt x="7332" y="9254"/>
                    <a:pt x="9512" y="11639"/>
                  </a:cubicBezTo>
                  <a:cubicBezTo>
                    <a:pt x="10435" y="12716"/>
                    <a:pt x="11435" y="13716"/>
                    <a:pt x="12512" y="14639"/>
                  </a:cubicBezTo>
                  <a:cubicBezTo>
                    <a:pt x="12536" y="14663"/>
                    <a:pt x="12564" y="14673"/>
                    <a:pt x="12591" y="14673"/>
                  </a:cubicBezTo>
                  <a:cubicBezTo>
                    <a:pt x="12681" y="14673"/>
                    <a:pt x="12764" y="14564"/>
                    <a:pt x="12666" y="14485"/>
                  </a:cubicBezTo>
                  <a:cubicBezTo>
                    <a:pt x="10512" y="12664"/>
                    <a:pt x="8691" y="10408"/>
                    <a:pt x="6896" y="8254"/>
                  </a:cubicBezTo>
                  <a:cubicBezTo>
                    <a:pt x="4999" y="6023"/>
                    <a:pt x="3178" y="3766"/>
                    <a:pt x="1357" y="1459"/>
                  </a:cubicBezTo>
                  <a:cubicBezTo>
                    <a:pt x="998" y="997"/>
                    <a:pt x="614" y="510"/>
                    <a:pt x="255" y="48"/>
                  </a:cubicBezTo>
                  <a:cubicBezTo>
                    <a:pt x="228" y="14"/>
                    <a:pt x="195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3722100" y="1980750"/>
              <a:ext cx="39875" cy="218800"/>
            </a:xfrm>
            <a:custGeom>
              <a:rect b="b" l="l" r="r" t="t"/>
              <a:pathLst>
                <a:path extrusionOk="0" h="8752" w="1595">
                  <a:moveTo>
                    <a:pt x="140" y="1"/>
                  </a:moveTo>
                  <a:cubicBezTo>
                    <a:pt x="72" y="1"/>
                    <a:pt x="0" y="56"/>
                    <a:pt x="15" y="145"/>
                  </a:cubicBezTo>
                  <a:lnTo>
                    <a:pt x="1195" y="7581"/>
                  </a:lnTo>
                  <a:lnTo>
                    <a:pt x="1349" y="8658"/>
                  </a:lnTo>
                  <a:cubicBezTo>
                    <a:pt x="1359" y="8723"/>
                    <a:pt x="1406" y="8751"/>
                    <a:pt x="1455" y="8751"/>
                  </a:cubicBezTo>
                  <a:cubicBezTo>
                    <a:pt x="1523" y="8751"/>
                    <a:pt x="1594" y="8696"/>
                    <a:pt x="1580" y="8607"/>
                  </a:cubicBezTo>
                  <a:lnTo>
                    <a:pt x="400" y="1171"/>
                  </a:lnTo>
                  <a:lnTo>
                    <a:pt x="246" y="94"/>
                  </a:lnTo>
                  <a:cubicBezTo>
                    <a:pt x="235" y="29"/>
                    <a:pt x="18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3578500" y="2034600"/>
              <a:ext cx="43075" cy="228400"/>
            </a:xfrm>
            <a:custGeom>
              <a:rect b="b" l="l" r="r" t="t"/>
              <a:pathLst>
                <a:path extrusionOk="0" h="9136" w="1723">
                  <a:moveTo>
                    <a:pt x="140" y="1"/>
                  </a:moveTo>
                  <a:cubicBezTo>
                    <a:pt x="72" y="1"/>
                    <a:pt x="1" y="56"/>
                    <a:pt x="15" y="145"/>
                  </a:cubicBezTo>
                  <a:lnTo>
                    <a:pt x="41" y="145"/>
                  </a:lnTo>
                  <a:lnTo>
                    <a:pt x="1298" y="7966"/>
                  </a:lnTo>
                  <a:lnTo>
                    <a:pt x="1477" y="9043"/>
                  </a:lnTo>
                  <a:cubicBezTo>
                    <a:pt x="1488" y="9107"/>
                    <a:pt x="1535" y="9136"/>
                    <a:pt x="1583" y="9136"/>
                  </a:cubicBezTo>
                  <a:cubicBezTo>
                    <a:pt x="1651" y="9136"/>
                    <a:pt x="1723" y="9081"/>
                    <a:pt x="1708" y="8992"/>
                  </a:cubicBezTo>
                  <a:lnTo>
                    <a:pt x="426" y="1171"/>
                  </a:lnTo>
                  <a:lnTo>
                    <a:pt x="246" y="94"/>
                  </a:lnTo>
                  <a:cubicBezTo>
                    <a:pt x="235" y="29"/>
                    <a:pt x="18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3421425" y="2079075"/>
              <a:ext cx="40525" cy="213425"/>
            </a:xfrm>
            <a:custGeom>
              <a:rect b="b" l="l" r="r" t="t"/>
              <a:pathLst>
                <a:path extrusionOk="0" h="8537" w="1621">
                  <a:moveTo>
                    <a:pt x="153" y="0"/>
                  </a:moveTo>
                  <a:cubicBezTo>
                    <a:pt x="82" y="0"/>
                    <a:pt x="0" y="66"/>
                    <a:pt x="16" y="161"/>
                  </a:cubicBezTo>
                  <a:lnTo>
                    <a:pt x="1196" y="7418"/>
                  </a:lnTo>
                  <a:lnTo>
                    <a:pt x="1375" y="8443"/>
                  </a:lnTo>
                  <a:cubicBezTo>
                    <a:pt x="1375" y="8508"/>
                    <a:pt x="1420" y="8536"/>
                    <a:pt x="1470" y="8536"/>
                  </a:cubicBezTo>
                  <a:cubicBezTo>
                    <a:pt x="1540" y="8536"/>
                    <a:pt x="1621" y="8482"/>
                    <a:pt x="1606" y="8392"/>
                  </a:cubicBezTo>
                  <a:lnTo>
                    <a:pt x="426" y="1135"/>
                  </a:lnTo>
                  <a:lnTo>
                    <a:pt x="247" y="84"/>
                  </a:lnTo>
                  <a:cubicBezTo>
                    <a:pt x="237" y="25"/>
                    <a:pt x="197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3236175" y="2103200"/>
              <a:ext cx="39900" cy="210900"/>
            </a:xfrm>
            <a:custGeom>
              <a:rect b="b" l="l" r="r" t="t"/>
              <a:pathLst>
                <a:path extrusionOk="0" h="8436" w="1596">
                  <a:moveTo>
                    <a:pt x="140" y="1"/>
                  </a:moveTo>
                  <a:cubicBezTo>
                    <a:pt x="72" y="1"/>
                    <a:pt x="0" y="55"/>
                    <a:pt x="15" y="145"/>
                  </a:cubicBezTo>
                  <a:lnTo>
                    <a:pt x="1169" y="7325"/>
                  </a:lnTo>
                  <a:lnTo>
                    <a:pt x="1349" y="8350"/>
                  </a:lnTo>
                  <a:cubicBezTo>
                    <a:pt x="1359" y="8411"/>
                    <a:pt x="1401" y="8436"/>
                    <a:pt x="1446" y="8436"/>
                  </a:cubicBezTo>
                  <a:cubicBezTo>
                    <a:pt x="1516" y="8436"/>
                    <a:pt x="1595" y="8377"/>
                    <a:pt x="1580" y="8299"/>
                  </a:cubicBezTo>
                  <a:lnTo>
                    <a:pt x="426" y="1119"/>
                  </a:lnTo>
                  <a:lnTo>
                    <a:pt x="246" y="93"/>
                  </a:lnTo>
                  <a:cubicBezTo>
                    <a:pt x="235" y="29"/>
                    <a:pt x="18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3065000" y="2106900"/>
              <a:ext cx="39250" cy="207400"/>
            </a:xfrm>
            <a:custGeom>
              <a:rect b="b" l="l" r="r" t="t"/>
              <a:pathLst>
                <a:path extrusionOk="0" h="8296" w="1570">
                  <a:moveTo>
                    <a:pt x="151" y="1"/>
                  </a:moveTo>
                  <a:cubicBezTo>
                    <a:pt x="80" y="1"/>
                    <a:pt x="0" y="57"/>
                    <a:pt x="16" y="151"/>
                  </a:cubicBezTo>
                  <a:lnTo>
                    <a:pt x="1170" y="7202"/>
                  </a:lnTo>
                  <a:lnTo>
                    <a:pt x="1324" y="8202"/>
                  </a:lnTo>
                  <a:cubicBezTo>
                    <a:pt x="1334" y="8267"/>
                    <a:pt x="1381" y="8295"/>
                    <a:pt x="1430" y="8295"/>
                  </a:cubicBezTo>
                  <a:cubicBezTo>
                    <a:pt x="1498" y="8295"/>
                    <a:pt x="1569" y="8240"/>
                    <a:pt x="1554" y="8151"/>
                  </a:cubicBezTo>
                  <a:lnTo>
                    <a:pt x="426" y="1099"/>
                  </a:lnTo>
                  <a:lnTo>
                    <a:pt x="247" y="74"/>
                  </a:lnTo>
                  <a:cubicBezTo>
                    <a:pt x="237" y="24"/>
                    <a:pt x="195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2909875" y="2103200"/>
              <a:ext cx="39900" cy="210900"/>
            </a:xfrm>
            <a:custGeom>
              <a:rect b="b" l="l" r="r" t="t"/>
              <a:pathLst>
                <a:path extrusionOk="0" h="8436" w="1596">
                  <a:moveTo>
                    <a:pt x="140" y="1"/>
                  </a:moveTo>
                  <a:cubicBezTo>
                    <a:pt x="72" y="1"/>
                    <a:pt x="0" y="55"/>
                    <a:pt x="15" y="145"/>
                  </a:cubicBezTo>
                  <a:lnTo>
                    <a:pt x="1169" y="7325"/>
                  </a:lnTo>
                  <a:lnTo>
                    <a:pt x="1349" y="8350"/>
                  </a:lnTo>
                  <a:cubicBezTo>
                    <a:pt x="1359" y="8411"/>
                    <a:pt x="1401" y="8436"/>
                    <a:pt x="1446" y="8436"/>
                  </a:cubicBezTo>
                  <a:cubicBezTo>
                    <a:pt x="1516" y="8436"/>
                    <a:pt x="1595" y="8377"/>
                    <a:pt x="1580" y="8299"/>
                  </a:cubicBezTo>
                  <a:lnTo>
                    <a:pt x="426" y="1119"/>
                  </a:lnTo>
                  <a:lnTo>
                    <a:pt x="246" y="93"/>
                  </a:lnTo>
                  <a:cubicBezTo>
                    <a:pt x="235" y="29"/>
                    <a:pt x="189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4568025" y="1001125"/>
              <a:ext cx="576975" cy="1002525"/>
            </a:xfrm>
            <a:custGeom>
              <a:rect b="b" l="l" r="r" t="t"/>
              <a:pathLst>
                <a:path extrusionOk="0" h="40101" w="23079">
                  <a:moveTo>
                    <a:pt x="17238" y="1"/>
                  </a:moveTo>
                  <a:cubicBezTo>
                    <a:pt x="16589" y="1"/>
                    <a:pt x="15943" y="166"/>
                    <a:pt x="15360" y="482"/>
                  </a:cubicBezTo>
                  <a:cubicBezTo>
                    <a:pt x="13924" y="1354"/>
                    <a:pt x="12950" y="3020"/>
                    <a:pt x="12565" y="4636"/>
                  </a:cubicBezTo>
                  <a:cubicBezTo>
                    <a:pt x="12660" y="4186"/>
                    <a:pt x="13784" y="297"/>
                    <a:pt x="11829" y="297"/>
                  </a:cubicBezTo>
                  <a:cubicBezTo>
                    <a:pt x="11669" y="297"/>
                    <a:pt x="11487" y="323"/>
                    <a:pt x="11283" y="379"/>
                  </a:cubicBezTo>
                  <a:cubicBezTo>
                    <a:pt x="9847" y="764"/>
                    <a:pt x="7975" y="2405"/>
                    <a:pt x="8027" y="4072"/>
                  </a:cubicBezTo>
                  <a:cubicBezTo>
                    <a:pt x="8001" y="3277"/>
                    <a:pt x="7719" y="2533"/>
                    <a:pt x="7232" y="1943"/>
                  </a:cubicBezTo>
                  <a:cubicBezTo>
                    <a:pt x="6984" y="1646"/>
                    <a:pt x="6722" y="1525"/>
                    <a:pt x="6463" y="1525"/>
                  </a:cubicBezTo>
                  <a:cubicBezTo>
                    <a:pt x="6051" y="1525"/>
                    <a:pt x="5649" y="1832"/>
                    <a:pt x="5334" y="2225"/>
                  </a:cubicBezTo>
                  <a:cubicBezTo>
                    <a:pt x="2667" y="5533"/>
                    <a:pt x="3026" y="15970"/>
                    <a:pt x="7591" y="17201"/>
                  </a:cubicBezTo>
                  <a:cubicBezTo>
                    <a:pt x="7591" y="17201"/>
                    <a:pt x="4232" y="25406"/>
                    <a:pt x="1" y="34202"/>
                  </a:cubicBezTo>
                  <a:cubicBezTo>
                    <a:pt x="3008" y="36841"/>
                    <a:pt x="8114" y="40101"/>
                    <a:pt x="14811" y="40101"/>
                  </a:cubicBezTo>
                  <a:cubicBezTo>
                    <a:pt x="16052" y="40101"/>
                    <a:pt x="17347" y="39989"/>
                    <a:pt x="18694" y="39740"/>
                  </a:cubicBezTo>
                  <a:cubicBezTo>
                    <a:pt x="21258" y="30971"/>
                    <a:pt x="22976" y="21662"/>
                    <a:pt x="23079" y="12431"/>
                  </a:cubicBezTo>
                  <a:cubicBezTo>
                    <a:pt x="23079" y="12431"/>
                    <a:pt x="18514" y="11816"/>
                    <a:pt x="17822" y="8790"/>
                  </a:cubicBezTo>
                  <a:cubicBezTo>
                    <a:pt x="17489" y="7354"/>
                    <a:pt x="18002" y="5815"/>
                    <a:pt x="18540" y="4508"/>
                  </a:cubicBezTo>
                  <a:cubicBezTo>
                    <a:pt x="19002" y="3431"/>
                    <a:pt x="19797" y="1969"/>
                    <a:pt x="19156" y="815"/>
                  </a:cubicBezTo>
                  <a:cubicBezTo>
                    <a:pt x="18950" y="507"/>
                    <a:pt x="18643" y="251"/>
                    <a:pt x="18284" y="148"/>
                  </a:cubicBezTo>
                  <a:cubicBezTo>
                    <a:pt x="17941" y="49"/>
                    <a:pt x="17589" y="1"/>
                    <a:pt x="17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4839850" y="1084825"/>
              <a:ext cx="77625" cy="209775"/>
            </a:xfrm>
            <a:custGeom>
              <a:rect b="b" l="l" r="r" t="t"/>
              <a:pathLst>
                <a:path extrusionOk="0" h="8391" w="3105">
                  <a:moveTo>
                    <a:pt x="1886" y="0"/>
                  </a:moveTo>
                  <a:cubicBezTo>
                    <a:pt x="1804" y="0"/>
                    <a:pt x="1722" y="39"/>
                    <a:pt x="1667" y="134"/>
                  </a:cubicBezTo>
                  <a:cubicBezTo>
                    <a:pt x="154" y="2570"/>
                    <a:pt x="0" y="6544"/>
                    <a:pt x="2616" y="8339"/>
                  </a:cubicBezTo>
                  <a:cubicBezTo>
                    <a:pt x="2665" y="8375"/>
                    <a:pt x="2714" y="8391"/>
                    <a:pt x="2759" y="8391"/>
                  </a:cubicBezTo>
                  <a:cubicBezTo>
                    <a:pt x="2971" y="8391"/>
                    <a:pt x="3105" y="8047"/>
                    <a:pt x="2872" y="7878"/>
                  </a:cubicBezTo>
                  <a:cubicBezTo>
                    <a:pt x="513" y="6237"/>
                    <a:pt x="795" y="2570"/>
                    <a:pt x="2128" y="390"/>
                  </a:cubicBezTo>
                  <a:cubicBezTo>
                    <a:pt x="2252" y="195"/>
                    <a:pt x="2070" y="0"/>
                    <a:pt x="1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4731500" y="1095300"/>
              <a:ext cx="94975" cy="211875"/>
            </a:xfrm>
            <a:custGeom>
              <a:rect b="b" l="l" r="r" t="t"/>
              <a:pathLst>
                <a:path extrusionOk="0" h="8475" w="3799">
                  <a:moveTo>
                    <a:pt x="1226" y="0"/>
                  </a:moveTo>
                  <a:cubicBezTo>
                    <a:pt x="1127" y="0"/>
                    <a:pt x="1026" y="53"/>
                    <a:pt x="975" y="176"/>
                  </a:cubicBezTo>
                  <a:cubicBezTo>
                    <a:pt x="0" y="3382"/>
                    <a:pt x="0" y="6664"/>
                    <a:pt x="3257" y="8433"/>
                  </a:cubicBezTo>
                  <a:cubicBezTo>
                    <a:pt x="3306" y="8462"/>
                    <a:pt x="3354" y="8474"/>
                    <a:pt x="3399" y="8474"/>
                  </a:cubicBezTo>
                  <a:cubicBezTo>
                    <a:pt x="3639" y="8474"/>
                    <a:pt x="3798" y="8123"/>
                    <a:pt x="3539" y="7972"/>
                  </a:cubicBezTo>
                  <a:cubicBezTo>
                    <a:pt x="488" y="6305"/>
                    <a:pt x="616" y="3228"/>
                    <a:pt x="1488" y="305"/>
                  </a:cubicBezTo>
                  <a:cubicBezTo>
                    <a:pt x="1518" y="120"/>
                    <a:pt x="1374" y="0"/>
                    <a:pt x="1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4527650" y="1791400"/>
              <a:ext cx="519275" cy="296000"/>
            </a:xfrm>
            <a:custGeom>
              <a:rect b="b" l="l" r="r" t="t"/>
              <a:pathLst>
                <a:path extrusionOk="0" h="11840" w="20771">
                  <a:moveTo>
                    <a:pt x="2846" y="1"/>
                  </a:moveTo>
                  <a:cubicBezTo>
                    <a:pt x="2436" y="872"/>
                    <a:pt x="2026" y="1719"/>
                    <a:pt x="1616" y="2591"/>
                  </a:cubicBezTo>
                  <a:cubicBezTo>
                    <a:pt x="1077" y="3693"/>
                    <a:pt x="539" y="4796"/>
                    <a:pt x="0" y="5873"/>
                  </a:cubicBezTo>
                  <a:cubicBezTo>
                    <a:pt x="2215" y="8066"/>
                    <a:pt x="7132" y="11840"/>
                    <a:pt x="14845" y="11840"/>
                  </a:cubicBezTo>
                  <a:cubicBezTo>
                    <a:pt x="16241" y="11840"/>
                    <a:pt x="17729" y="11716"/>
                    <a:pt x="19309" y="11437"/>
                  </a:cubicBezTo>
                  <a:cubicBezTo>
                    <a:pt x="19642" y="10335"/>
                    <a:pt x="19976" y="9232"/>
                    <a:pt x="20309" y="8129"/>
                  </a:cubicBezTo>
                  <a:cubicBezTo>
                    <a:pt x="20463" y="7591"/>
                    <a:pt x="20617" y="7027"/>
                    <a:pt x="20771" y="6463"/>
                  </a:cubicBezTo>
                  <a:cubicBezTo>
                    <a:pt x="16770" y="6232"/>
                    <a:pt x="8565" y="5103"/>
                    <a:pt x="2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3064750" y="4002425"/>
              <a:ext cx="1518050" cy="448750"/>
            </a:xfrm>
            <a:custGeom>
              <a:rect b="b" l="l" r="r" t="t"/>
              <a:pathLst>
                <a:path extrusionOk="0" h="17950" w="60722">
                  <a:moveTo>
                    <a:pt x="60080" y="0"/>
                  </a:moveTo>
                  <a:cubicBezTo>
                    <a:pt x="59414" y="693"/>
                    <a:pt x="58696" y="1385"/>
                    <a:pt x="57952" y="2001"/>
                  </a:cubicBezTo>
                  <a:cubicBezTo>
                    <a:pt x="57824" y="2129"/>
                    <a:pt x="57696" y="2257"/>
                    <a:pt x="57542" y="2360"/>
                  </a:cubicBezTo>
                  <a:cubicBezTo>
                    <a:pt x="55696" y="3898"/>
                    <a:pt x="53670" y="5231"/>
                    <a:pt x="51516" y="6334"/>
                  </a:cubicBezTo>
                  <a:cubicBezTo>
                    <a:pt x="51362" y="6411"/>
                    <a:pt x="51208" y="6514"/>
                    <a:pt x="51054" y="6591"/>
                  </a:cubicBezTo>
                  <a:cubicBezTo>
                    <a:pt x="48105" y="8052"/>
                    <a:pt x="45003" y="9180"/>
                    <a:pt x="41823" y="10027"/>
                  </a:cubicBezTo>
                  <a:cubicBezTo>
                    <a:pt x="41643" y="10052"/>
                    <a:pt x="41490" y="10104"/>
                    <a:pt x="41310" y="10155"/>
                  </a:cubicBezTo>
                  <a:cubicBezTo>
                    <a:pt x="38130" y="10950"/>
                    <a:pt x="34925" y="11514"/>
                    <a:pt x="31669" y="11873"/>
                  </a:cubicBezTo>
                  <a:lnTo>
                    <a:pt x="31130" y="11950"/>
                  </a:lnTo>
                  <a:cubicBezTo>
                    <a:pt x="28027" y="12283"/>
                    <a:pt x="24899" y="12437"/>
                    <a:pt x="21873" y="12488"/>
                  </a:cubicBezTo>
                  <a:lnTo>
                    <a:pt x="21335" y="12488"/>
                  </a:lnTo>
                  <a:cubicBezTo>
                    <a:pt x="21044" y="12490"/>
                    <a:pt x="20755" y="12492"/>
                    <a:pt x="20466" y="12492"/>
                  </a:cubicBezTo>
                  <a:cubicBezTo>
                    <a:pt x="17367" y="12492"/>
                    <a:pt x="14387" y="12368"/>
                    <a:pt x="11642" y="12181"/>
                  </a:cubicBezTo>
                  <a:cubicBezTo>
                    <a:pt x="11462" y="12181"/>
                    <a:pt x="11283" y="12155"/>
                    <a:pt x="11103" y="12155"/>
                  </a:cubicBezTo>
                  <a:cubicBezTo>
                    <a:pt x="8385" y="11950"/>
                    <a:pt x="5898" y="11693"/>
                    <a:pt x="3718" y="11411"/>
                  </a:cubicBezTo>
                  <a:cubicBezTo>
                    <a:pt x="3539" y="11386"/>
                    <a:pt x="3359" y="11360"/>
                    <a:pt x="3180" y="11334"/>
                  </a:cubicBezTo>
                  <a:lnTo>
                    <a:pt x="1462" y="11104"/>
                  </a:lnTo>
                  <a:cubicBezTo>
                    <a:pt x="1180" y="12129"/>
                    <a:pt x="641" y="13745"/>
                    <a:pt x="0" y="15694"/>
                  </a:cubicBezTo>
                  <a:cubicBezTo>
                    <a:pt x="693" y="15796"/>
                    <a:pt x="1359" y="15924"/>
                    <a:pt x="2052" y="16027"/>
                  </a:cubicBezTo>
                  <a:cubicBezTo>
                    <a:pt x="2231" y="16053"/>
                    <a:pt x="2411" y="16078"/>
                    <a:pt x="2590" y="16104"/>
                  </a:cubicBezTo>
                  <a:cubicBezTo>
                    <a:pt x="5308" y="16540"/>
                    <a:pt x="7924" y="16873"/>
                    <a:pt x="10411" y="17155"/>
                  </a:cubicBezTo>
                  <a:lnTo>
                    <a:pt x="10950" y="17206"/>
                  </a:lnTo>
                  <a:cubicBezTo>
                    <a:pt x="14668" y="17591"/>
                    <a:pt x="18155" y="17822"/>
                    <a:pt x="21360" y="17899"/>
                  </a:cubicBezTo>
                  <a:cubicBezTo>
                    <a:pt x="21540" y="17899"/>
                    <a:pt x="21719" y="17924"/>
                    <a:pt x="21899" y="17924"/>
                  </a:cubicBezTo>
                  <a:cubicBezTo>
                    <a:pt x="22641" y="17941"/>
                    <a:pt x="23382" y="17949"/>
                    <a:pt x="24124" y="17949"/>
                  </a:cubicBezTo>
                  <a:cubicBezTo>
                    <a:pt x="26843" y="17949"/>
                    <a:pt x="29559" y="17838"/>
                    <a:pt x="32258" y="17617"/>
                  </a:cubicBezTo>
                  <a:cubicBezTo>
                    <a:pt x="32438" y="17591"/>
                    <a:pt x="32643" y="17591"/>
                    <a:pt x="32822" y="17565"/>
                  </a:cubicBezTo>
                  <a:cubicBezTo>
                    <a:pt x="36336" y="17258"/>
                    <a:pt x="39823" y="16694"/>
                    <a:pt x="43259" y="15873"/>
                  </a:cubicBezTo>
                  <a:lnTo>
                    <a:pt x="43772" y="15745"/>
                  </a:lnTo>
                  <a:cubicBezTo>
                    <a:pt x="47080" y="14924"/>
                    <a:pt x="50285" y="13745"/>
                    <a:pt x="53311" y="12206"/>
                  </a:cubicBezTo>
                  <a:cubicBezTo>
                    <a:pt x="53465" y="12129"/>
                    <a:pt x="53644" y="12052"/>
                    <a:pt x="53798" y="11975"/>
                  </a:cubicBezTo>
                  <a:cubicBezTo>
                    <a:pt x="56080" y="10770"/>
                    <a:pt x="58183" y="9283"/>
                    <a:pt x="60055" y="7514"/>
                  </a:cubicBezTo>
                  <a:cubicBezTo>
                    <a:pt x="60209" y="7360"/>
                    <a:pt x="60362" y="7232"/>
                    <a:pt x="60491" y="7103"/>
                  </a:cubicBezTo>
                  <a:cubicBezTo>
                    <a:pt x="60568" y="7001"/>
                    <a:pt x="60645" y="6924"/>
                    <a:pt x="60721" y="6847"/>
                  </a:cubicBezTo>
                  <a:cubicBezTo>
                    <a:pt x="60414" y="4154"/>
                    <a:pt x="60260" y="2257"/>
                    <a:pt x="60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3116025" y="4286425"/>
              <a:ext cx="41700" cy="118600"/>
            </a:xfrm>
            <a:custGeom>
              <a:rect b="b" l="l" r="r" t="t"/>
              <a:pathLst>
                <a:path extrusionOk="0" h="4744" w="1668">
                  <a:moveTo>
                    <a:pt x="1129" y="0"/>
                  </a:moveTo>
                  <a:cubicBezTo>
                    <a:pt x="821" y="1564"/>
                    <a:pt x="462" y="3128"/>
                    <a:pt x="1" y="4667"/>
                  </a:cubicBezTo>
                  <a:cubicBezTo>
                    <a:pt x="180" y="4718"/>
                    <a:pt x="360" y="4744"/>
                    <a:pt x="539" y="4744"/>
                  </a:cubicBezTo>
                  <a:cubicBezTo>
                    <a:pt x="1001" y="3205"/>
                    <a:pt x="1360" y="1641"/>
                    <a:pt x="1667" y="77"/>
                  </a:cubicBezTo>
                  <a:cubicBezTo>
                    <a:pt x="1488" y="26"/>
                    <a:pt x="1308" y="26"/>
                    <a:pt x="1129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3325025" y="4306275"/>
              <a:ext cx="30775" cy="126325"/>
            </a:xfrm>
            <a:custGeom>
              <a:rect b="b" l="l" r="r" t="t"/>
              <a:pathLst>
                <a:path extrusionOk="0" h="5053" w="1231">
                  <a:moveTo>
                    <a:pt x="692" y="1"/>
                  </a:moveTo>
                  <a:cubicBezTo>
                    <a:pt x="410" y="1668"/>
                    <a:pt x="180" y="3334"/>
                    <a:pt x="0" y="5001"/>
                  </a:cubicBezTo>
                  <a:lnTo>
                    <a:pt x="539" y="5052"/>
                  </a:lnTo>
                  <a:cubicBezTo>
                    <a:pt x="718" y="3386"/>
                    <a:pt x="949" y="1719"/>
                    <a:pt x="1231" y="52"/>
                  </a:cubicBezTo>
                  <a:cubicBezTo>
                    <a:pt x="1051" y="27"/>
                    <a:pt x="872" y="27"/>
                    <a:pt x="692" y="1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3596825" y="4314625"/>
              <a:ext cx="15400" cy="135925"/>
            </a:xfrm>
            <a:custGeom>
              <a:rect b="b" l="l" r="r" t="t"/>
              <a:pathLst>
                <a:path extrusionOk="0" h="5437" w="616">
                  <a:moveTo>
                    <a:pt x="52" y="0"/>
                  </a:moveTo>
                  <a:cubicBezTo>
                    <a:pt x="0" y="1821"/>
                    <a:pt x="26" y="3616"/>
                    <a:pt x="77" y="5436"/>
                  </a:cubicBezTo>
                  <a:lnTo>
                    <a:pt x="616" y="5436"/>
                  </a:lnTo>
                  <a:cubicBezTo>
                    <a:pt x="565" y="3641"/>
                    <a:pt x="539" y="1821"/>
                    <a:pt x="59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3843000" y="4299875"/>
              <a:ext cx="42325" cy="143625"/>
            </a:xfrm>
            <a:custGeom>
              <a:rect b="b" l="l" r="r" t="t"/>
              <a:pathLst>
                <a:path extrusionOk="0" h="5745" w="1693">
                  <a:moveTo>
                    <a:pt x="539" y="0"/>
                  </a:moveTo>
                  <a:lnTo>
                    <a:pt x="0" y="52"/>
                  </a:lnTo>
                  <a:cubicBezTo>
                    <a:pt x="257" y="1283"/>
                    <a:pt x="513" y="2513"/>
                    <a:pt x="769" y="3744"/>
                  </a:cubicBezTo>
                  <a:cubicBezTo>
                    <a:pt x="872" y="4308"/>
                    <a:pt x="898" y="5103"/>
                    <a:pt x="1128" y="5744"/>
                  </a:cubicBezTo>
                  <a:cubicBezTo>
                    <a:pt x="1308" y="5719"/>
                    <a:pt x="1487" y="5693"/>
                    <a:pt x="1692" y="5693"/>
                  </a:cubicBezTo>
                  <a:cubicBezTo>
                    <a:pt x="1308" y="4898"/>
                    <a:pt x="1231" y="3411"/>
                    <a:pt x="1128" y="2821"/>
                  </a:cubicBezTo>
                  <a:lnTo>
                    <a:pt x="539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4097500" y="4253075"/>
              <a:ext cx="61550" cy="146200"/>
            </a:xfrm>
            <a:custGeom>
              <a:rect b="b" l="l" r="r" t="t"/>
              <a:pathLst>
                <a:path extrusionOk="0" h="5848" w="2462">
                  <a:moveTo>
                    <a:pt x="513" y="1"/>
                  </a:moveTo>
                  <a:cubicBezTo>
                    <a:pt x="333" y="52"/>
                    <a:pt x="180" y="78"/>
                    <a:pt x="0" y="129"/>
                  </a:cubicBezTo>
                  <a:cubicBezTo>
                    <a:pt x="718" y="2001"/>
                    <a:pt x="1385" y="3924"/>
                    <a:pt x="1949" y="5847"/>
                  </a:cubicBezTo>
                  <a:lnTo>
                    <a:pt x="2462" y="5719"/>
                  </a:lnTo>
                  <a:cubicBezTo>
                    <a:pt x="1898" y="3796"/>
                    <a:pt x="1257" y="1872"/>
                    <a:pt x="513" y="1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4341100" y="4160775"/>
              <a:ext cx="67975" cy="146825"/>
            </a:xfrm>
            <a:custGeom>
              <a:rect b="b" l="l" r="r" t="t"/>
              <a:pathLst>
                <a:path extrusionOk="0" h="5873" w="2719">
                  <a:moveTo>
                    <a:pt x="462" y="0"/>
                  </a:moveTo>
                  <a:cubicBezTo>
                    <a:pt x="308" y="77"/>
                    <a:pt x="154" y="180"/>
                    <a:pt x="0" y="257"/>
                  </a:cubicBezTo>
                  <a:cubicBezTo>
                    <a:pt x="667" y="2154"/>
                    <a:pt x="1436" y="4026"/>
                    <a:pt x="2257" y="5872"/>
                  </a:cubicBezTo>
                  <a:cubicBezTo>
                    <a:pt x="2411" y="5795"/>
                    <a:pt x="2564" y="5718"/>
                    <a:pt x="2718" y="5641"/>
                  </a:cubicBezTo>
                  <a:cubicBezTo>
                    <a:pt x="1898" y="3795"/>
                    <a:pt x="1154" y="1898"/>
                    <a:pt x="462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4503275" y="4053075"/>
              <a:ext cx="73100" cy="137200"/>
            </a:xfrm>
            <a:custGeom>
              <a:rect b="b" l="l" r="r" t="t"/>
              <a:pathLst>
                <a:path extrusionOk="0" h="5488" w="2924">
                  <a:moveTo>
                    <a:pt x="411" y="0"/>
                  </a:moveTo>
                  <a:cubicBezTo>
                    <a:pt x="283" y="128"/>
                    <a:pt x="155" y="231"/>
                    <a:pt x="1" y="359"/>
                  </a:cubicBezTo>
                  <a:cubicBezTo>
                    <a:pt x="796" y="2103"/>
                    <a:pt x="1821" y="3718"/>
                    <a:pt x="2514" y="5488"/>
                  </a:cubicBezTo>
                  <a:lnTo>
                    <a:pt x="2924" y="5077"/>
                  </a:lnTo>
                  <a:cubicBezTo>
                    <a:pt x="2206" y="3334"/>
                    <a:pt x="1180" y="1718"/>
                    <a:pt x="411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0" name="Google Shape;118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5" name="Google Shape;1185;p9"/>
          <p:cNvGrpSpPr/>
          <p:nvPr/>
        </p:nvGrpSpPr>
        <p:grpSpPr>
          <a:xfrm>
            <a:off x="786738" y="971875"/>
            <a:ext cx="3655330" cy="3058156"/>
            <a:chOff x="609388" y="971875"/>
            <a:chExt cx="3655330" cy="3058156"/>
          </a:xfrm>
        </p:grpSpPr>
        <p:grpSp>
          <p:nvGrpSpPr>
            <p:cNvPr id="1186" name="Google Shape;1186;p9"/>
            <p:cNvGrpSpPr/>
            <p:nvPr/>
          </p:nvGrpSpPr>
          <p:grpSpPr>
            <a:xfrm>
              <a:off x="609388" y="971875"/>
              <a:ext cx="3655330" cy="3058156"/>
              <a:chOff x="5293586" y="1376339"/>
              <a:chExt cx="3042052" cy="2545070"/>
            </a:xfrm>
          </p:grpSpPr>
          <p:sp>
            <p:nvSpPr>
              <p:cNvPr id="1187" name="Google Shape;1187;p9"/>
              <p:cNvSpPr/>
              <p:nvPr/>
            </p:nvSpPr>
            <p:spPr>
              <a:xfrm flipH="1">
                <a:off x="5818489" y="1376339"/>
                <a:ext cx="608060" cy="220697"/>
              </a:xfrm>
              <a:custGeom>
                <a:rect b="b" l="l" r="r" t="t"/>
                <a:pathLst>
                  <a:path extrusionOk="0" h="5359" w="14765">
                    <a:moveTo>
                      <a:pt x="9948" y="0"/>
                    </a:moveTo>
                    <a:cubicBezTo>
                      <a:pt x="9934" y="0"/>
                      <a:pt x="9921" y="0"/>
                      <a:pt x="9907" y="1"/>
                    </a:cubicBezTo>
                    <a:cubicBezTo>
                      <a:pt x="7763" y="48"/>
                      <a:pt x="7716" y="3561"/>
                      <a:pt x="7716" y="3561"/>
                    </a:cubicBezTo>
                    <a:cubicBezTo>
                      <a:pt x="7716" y="3561"/>
                      <a:pt x="7137" y="739"/>
                      <a:pt x="5197" y="739"/>
                    </a:cubicBezTo>
                    <a:cubicBezTo>
                      <a:pt x="5074" y="739"/>
                      <a:pt x="4945" y="750"/>
                      <a:pt x="4811" y="775"/>
                    </a:cubicBezTo>
                    <a:cubicBezTo>
                      <a:pt x="2549" y="1156"/>
                      <a:pt x="2322" y="4120"/>
                      <a:pt x="2322" y="4120"/>
                    </a:cubicBezTo>
                    <a:cubicBezTo>
                      <a:pt x="2007" y="3975"/>
                      <a:pt x="1732" y="3914"/>
                      <a:pt x="1492" y="3914"/>
                    </a:cubicBezTo>
                    <a:cubicBezTo>
                      <a:pt x="321" y="3914"/>
                      <a:pt x="1" y="5359"/>
                      <a:pt x="1" y="5359"/>
                    </a:cubicBezTo>
                    <a:lnTo>
                      <a:pt x="14764" y="5359"/>
                    </a:lnTo>
                    <a:cubicBezTo>
                      <a:pt x="14586" y="3596"/>
                      <a:pt x="12609" y="3584"/>
                      <a:pt x="12609" y="3584"/>
                    </a:cubicBezTo>
                    <a:cubicBezTo>
                      <a:pt x="12609" y="3584"/>
                      <a:pt x="12057" y="0"/>
                      <a:pt x="99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9"/>
              <p:cNvSpPr/>
              <p:nvPr/>
            </p:nvSpPr>
            <p:spPr>
              <a:xfrm>
                <a:off x="5315664" y="1847165"/>
                <a:ext cx="2948791" cy="1991297"/>
              </a:xfrm>
              <a:custGeom>
                <a:rect b="b" l="l" r="r" t="t"/>
                <a:pathLst>
                  <a:path extrusionOk="0" h="48353" w="71603">
                    <a:moveTo>
                      <a:pt x="13693" y="1"/>
                    </a:moveTo>
                    <a:cubicBezTo>
                      <a:pt x="7593" y="1"/>
                      <a:pt x="2736" y="3175"/>
                      <a:pt x="1917" y="13290"/>
                    </a:cubicBezTo>
                    <a:cubicBezTo>
                      <a:pt x="0" y="36972"/>
                      <a:pt x="24098" y="47044"/>
                      <a:pt x="33957" y="48140"/>
                    </a:cubicBezTo>
                    <a:cubicBezTo>
                      <a:pt x="35259" y="48283"/>
                      <a:pt x="36553" y="48353"/>
                      <a:pt x="37833" y="48353"/>
                    </a:cubicBezTo>
                    <a:cubicBezTo>
                      <a:pt x="56200" y="48353"/>
                      <a:pt x="71602" y="34056"/>
                      <a:pt x="65080" y="19208"/>
                    </a:cubicBezTo>
                    <a:cubicBezTo>
                      <a:pt x="61146" y="10267"/>
                      <a:pt x="56377" y="9156"/>
                      <a:pt x="51117" y="9156"/>
                    </a:cubicBezTo>
                    <a:cubicBezTo>
                      <a:pt x="49376" y="9156"/>
                      <a:pt x="47581" y="9277"/>
                      <a:pt x="45745" y="9277"/>
                    </a:cubicBezTo>
                    <a:cubicBezTo>
                      <a:pt x="43289" y="9277"/>
                      <a:pt x="40758" y="9059"/>
                      <a:pt x="38184" y="8040"/>
                    </a:cubicBezTo>
                    <a:cubicBezTo>
                      <a:pt x="32272" y="5701"/>
                      <a:pt x="21867" y="1"/>
                      <a:pt x="13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9"/>
              <p:cNvSpPr/>
              <p:nvPr/>
            </p:nvSpPr>
            <p:spPr>
              <a:xfrm flipH="1">
                <a:off x="5293586" y="1977675"/>
                <a:ext cx="354458" cy="171690"/>
              </a:xfrm>
              <a:custGeom>
                <a:rect b="b" l="l" r="r" t="t"/>
                <a:pathLst>
                  <a:path extrusionOk="0" h="4169" w="8607">
                    <a:moveTo>
                      <a:pt x="3751" y="0"/>
                    </a:moveTo>
                    <a:cubicBezTo>
                      <a:pt x="1505" y="0"/>
                      <a:pt x="1915" y="2763"/>
                      <a:pt x="1915" y="2763"/>
                    </a:cubicBezTo>
                    <a:cubicBezTo>
                      <a:pt x="1915" y="2763"/>
                      <a:pt x="1724" y="2722"/>
                      <a:pt x="1464" y="2722"/>
                    </a:cubicBezTo>
                    <a:cubicBezTo>
                      <a:pt x="896" y="2722"/>
                      <a:pt x="1" y="2918"/>
                      <a:pt x="58" y="4168"/>
                    </a:cubicBezTo>
                    <a:lnTo>
                      <a:pt x="8607" y="4168"/>
                    </a:lnTo>
                    <a:cubicBezTo>
                      <a:pt x="8607" y="4168"/>
                      <a:pt x="8284" y="2232"/>
                      <a:pt x="7115" y="2232"/>
                    </a:cubicBezTo>
                    <a:cubicBezTo>
                      <a:pt x="6900" y="2232"/>
                      <a:pt x="6656" y="2298"/>
                      <a:pt x="6380" y="2454"/>
                    </a:cubicBezTo>
                    <a:cubicBezTo>
                      <a:pt x="6380" y="2454"/>
                      <a:pt x="6106" y="25"/>
                      <a:pt x="3808" y="1"/>
                    </a:cubicBezTo>
                    <a:cubicBezTo>
                      <a:pt x="3789" y="1"/>
                      <a:pt x="3770" y="0"/>
                      <a:pt x="3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9"/>
              <p:cNvSpPr/>
              <p:nvPr/>
            </p:nvSpPr>
            <p:spPr>
              <a:xfrm flipH="1">
                <a:off x="7413357" y="1671739"/>
                <a:ext cx="540891" cy="241124"/>
              </a:xfrm>
              <a:custGeom>
                <a:rect b="b" l="l" r="r" t="t"/>
                <a:pathLst>
                  <a:path extrusionOk="0" h="5855" w="13134">
                    <a:moveTo>
                      <a:pt x="5892" y="0"/>
                    </a:moveTo>
                    <a:cubicBezTo>
                      <a:pt x="5835" y="0"/>
                      <a:pt x="5776" y="3"/>
                      <a:pt x="5716" y="8"/>
                    </a:cubicBezTo>
                    <a:cubicBezTo>
                      <a:pt x="3370" y="211"/>
                      <a:pt x="3430" y="3533"/>
                      <a:pt x="3430" y="3533"/>
                    </a:cubicBezTo>
                    <a:cubicBezTo>
                      <a:pt x="3430" y="3533"/>
                      <a:pt x="3346" y="3522"/>
                      <a:pt x="3214" y="3522"/>
                    </a:cubicBezTo>
                    <a:cubicBezTo>
                      <a:pt x="2706" y="3522"/>
                      <a:pt x="1490" y="3673"/>
                      <a:pt x="1632" y="5128"/>
                    </a:cubicBezTo>
                    <a:cubicBezTo>
                      <a:pt x="1632" y="5128"/>
                      <a:pt x="1369" y="4982"/>
                      <a:pt x="1041" y="4982"/>
                    </a:cubicBezTo>
                    <a:cubicBezTo>
                      <a:pt x="689" y="4982"/>
                      <a:pt x="260" y="5151"/>
                      <a:pt x="1" y="5854"/>
                    </a:cubicBezTo>
                    <a:lnTo>
                      <a:pt x="13133" y="5854"/>
                    </a:lnTo>
                    <a:cubicBezTo>
                      <a:pt x="13133" y="5854"/>
                      <a:pt x="12802" y="4768"/>
                      <a:pt x="12180" y="4768"/>
                    </a:cubicBezTo>
                    <a:cubicBezTo>
                      <a:pt x="12057" y="4768"/>
                      <a:pt x="11922" y="4811"/>
                      <a:pt x="11776" y="4914"/>
                    </a:cubicBezTo>
                    <a:cubicBezTo>
                      <a:pt x="11776" y="4914"/>
                      <a:pt x="12002" y="1913"/>
                      <a:pt x="9966" y="1913"/>
                    </a:cubicBezTo>
                    <a:cubicBezTo>
                      <a:pt x="8168" y="1913"/>
                      <a:pt x="8022" y="3419"/>
                      <a:pt x="8014" y="3786"/>
                    </a:cubicBezTo>
                    <a:lnTo>
                      <a:pt x="8014" y="3786"/>
                    </a:lnTo>
                    <a:cubicBezTo>
                      <a:pt x="8007" y="3233"/>
                      <a:pt x="7884" y="0"/>
                      <a:pt x="58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9"/>
              <p:cNvSpPr/>
              <p:nvPr/>
            </p:nvSpPr>
            <p:spPr>
              <a:xfrm>
                <a:off x="6859541" y="2332021"/>
                <a:ext cx="354252" cy="171690"/>
              </a:xfrm>
              <a:custGeom>
                <a:rect b="b" l="l" r="r" t="t"/>
                <a:pathLst>
                  <a:path extrusionOk="0" h="4169" w="8602">
                    <a:moveTo>
                      <a:pt x="3748" y="1"/>
                    </a:moveTo>
                    <a:cubicBezTo>
                      <a:pt x="1486" y="1"/>
                      <a:pt x="1898" y="2775"/>
                      <a:pt x="1898" y="2775"/>
                    </a:cubicBezTo>
                    <a:cubicBezTo>
                      <a:pt x="1898" y="2775"/>
                      <a:pt x="1702" y="2731"/>
                      <a:pt x="1437" y="2731"/>
                    </a:cubicBezTo>
                    <a:cubicBezTo>
                      <a:pt x="873" y="2731"/>
                      <a:pt x="0" y="2930"/>
                      <a:pt x="41" y="4168"/>
                    </a:cubicBezTo>
                    <a:lnTo>
                      <a:pt x="8601" y="4168"/>
                    </a:lnTo>
                    <a:cubicBezTo>
                      <a:pt x="8601" y="4168"/>
                      <a:pt x="8270" y="2244"/>
                      <a:pt x="7101" y="2244"/>
                    </a:cubicBezTo>
                    <a:cubicBezTo>
                      <a:pt x="6885" y="2244"/>
                      <a:pt x="6640" y="2310"/>
                      <a:pt x="6363" y="2466"/>
                    </a:cubicBezTo>
                    <a:cubicBezTo>
                      <a:pt x="6363" y="2466"/>
                      <a:pt x="6101" y="37"/>
                      <a:pt x="3791" y="1"/>
                    </a:cubicBezTo>
                    <a:cubicBezTo>
                      <a:pt x="3776" y="1"/>
                      <a:pt x="3762" y="1"/>
                      <a:pt x="37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9"/>
              <p:cNvSpPr/>
              <p:nvPr/>
            </p:nvSpPr>
            <p:spPr>
              <a:xfrm>
                <a:off x="5407337" y="2260603"/>
                <a:ext cx="608060" cy="220697"/>
              </a:xfrm>
              <a:custGeom>
                <a:rect b="b" l="l" r="r" t="t"/>
                <a:pathLst>
                  <a:path extrusionOk="0" h="5359" w="14765">
                    <a:moveTo>
                      <a:pt x="9950" y="1"/>
                    </a:moveTo>
                    <a:cubicBezTo>
                      <a:pt x="9939" y="1"/>
                      <a:pt x="9929" y="1"/>
                      <a:pt x="9919" y="1"/>
                    </a:cubicBezTo>
                    <a:cubicBezTo>
                      <a:pt x="7775" y="49"/>
                      <a:pt x="7716" y="3561"/>
                      <a:pt x="7716" y="3561"/>
                    </a:cubicBezTo>
                    <a:cubicBezTo>
                      <a:pt x="7716" y="3561"/>
                      <a:pt x="7135" y="741"/>
                      <a:pt x="5188" y="741"/>
                    </a:cubicBezTo>
                    <a:cubicBezTo>
                      <a:pt x="5067" y="741"/>
                      <a:pt x="4942" y="752"/>
                      <a:pt x="4811" y="775"/>
                    </a:cubicBezTo>
                    <a:cubicBezTo>
                      <a:pt x="2549" y="1168"/>
                      <a:pt x="2322" y="4121"/>
                      <a:pt x="2322" y="4121"/>
                    </a:cubicBezTo>
                    <a:cubicBezTo>
                      <a:pt x="2007" y="3975"/>
                      <a:pt x="1732" y="3915"/>
                      <a:pt x="1492" y="3915"/>
                    </a:cubicBezTo>
                    <a:cubicBezTo>
                      <a:pt x="321" y="3915"/>
                      <a:pt x="1" y="5359"/>
                      <a:pt x="1" y="5359"/>
                    </a:cubicBezTo>
                    <a:lnTo>
                      <a:pt x="14764" y="5359"/>
                    </a:lnTo>
                    <a:cubicBezTo>
                      <a:pt x="14574" y="3609"/>
                      <a:pt x="12609" y="3597"/>
                      <a:pt x="12609" y="3597"/>
                    </a:cubicBezTo>
                    <a:cubicBezTo>
                      <a:pt x="12609" y="3597"/>
                      <a:pt x="12067" y="1"/>
                      <a:pt x="99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9"/>
              <p:cNvSpPr/>
              <p:nvPr/>
            </p:nvSpPr>
            <p:spPr>
              <a:xfrm>
                <a:off x="5379868" y="2129229"/>
                <a:ext cx="2903284" cy="1792180"/>
              </a:xfrm>
              <a:custGeom>
                <a:rect b="b" l="l" r="r" t="t"/>
                <a:pathLst>
                  <a:path extrusionOk="0" h="43518" w="70498">
                    <a:moveTo>
                      <a:pt x="60461" y="7084"/>
                    </a:moveTo>
                    <a:cubicBezTo>
                      <a:pt x="55424" y="5060"/>
                      <a:pt x="52769" y="8644"/>
                      <a:pt x="52769" y="8644"/>
                    </a:cubicBezTo>
                    <a:cubicBezTo>
                      <a:pt x="52769" y="8644"/>
                      <a:pt x="50948" y="6751"/>
                      <a:pt x="48043" y="7537"/>
                    </a:cubicBezTo>
                    <a:cubicBezTo>
                      <a:pt x="45137" y="8334"/>
                      <a:pt x="44233" y="11644"/>
                      <a:pt x="42435" y="9978"/>
                    </a:cubicBezTo>
                    <a:cubicBezTo>
                      <a:pt x="40625" y="8311"/>
                      <a:pt x="32398" y="4560"/>
                      <a:pt x="32398" y="4560"/>
                    </a:cubicBezTo>
                    <a:lnTo>
                      <a:pt x="24456" y="4417"/>
                    </a:lnTo>
                    <a:cubicBezTo>
                      <a:pt x="24456" y="4417"/>
                      <a:pt x="23051" y="0"/>
                      <a:pt x="19206" y="917"/>
                    </a:cubicBezTo>
                    <a:cubicBezTo>
                      <a:pt x="15336" y="1857"/>
                      <a:pt x="16086" y="5251"/>
                      <a:pt x="14443" y="6679"/>
                    </a:cubicBezTo>
                    <a:cubicBezTo>
                      <a:pt x="12788" y="8108"/>
                      <a:pt x="12979" y="7084"/>
                      <a:pt x="9812" y="7441"/>
                    </a:cubicBezTo>
                    <a:cubicBezTo>
                      <a:pt x="6633" y="7775"/>
                      <a:pt x="5144" y="11823"/>
                      <a:pt x="5144" y="11823"/>
                    </a:cubicBezTo>
                    <a:cubicBezTo>
                      <a:pt x="4656" y="9501"/>
                      <a:pt x="2263" y="8418"/>
                      <a:pt x="251" y="8727"/>
                    </a:cubicBezTo>
                    <a:cubicBezTo>
                      <a:pt x="1" y="30778"/>
                      <a:pt x="22861" y="40243"/>
                      <a:pt x="32398" y="41291"/>
                    </a:cubicBezTo>
                    <a:cubicBezTo>
                      <a:pt x="52388" y="43517"/>
                      <a:pt x="70498" y="28254"/>
                      <a:pt x="63521" y="12383"/>
                    </a:cubicBezTo>
                    <a:cubicBezTo>
                      <a:pt x="62556" y="10156"/>
                      <a:pt x="61532" y="8430"/>
                      <a:pt x="60461" y="70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9"/>
              <p:cNvSpPr/>
              <p:nvPr/>
            </p:nvSpPr>
            <p:spPr>
              <a:xfrm>
                <a:off x="5363092" y="2604167"/>
                <a:ext cx="957164" cy="694790"/>
              </a:xfrm>
              <a:custGeom>
                <a:rect b="b" l="l" r="r" t="t"/>
                <a:pathLst>
                  <a:path extrusionOk="0" h="16871" w="23242">
                    <a:moveTo>
                      <a:pt x="5346" y="0"/>
                    </a:moveTo>
                    <a:cubicBezTo>
                      <a:pt x="3503" y="0"/>
                      <a:pt x="2066" y="418"/>
                      <a:pt x="1405" y="1297"/>
                    </a:cubicBezTo>
                    <a:cubicBezTo>
                      <a:pt x="0" y="3155"/>
                      <a:pt x="0" y="6476"/>
                      <a:pt x="3846" y="9036"/>
                    </a:cubicBezTo>
                    <a:cubicBezTo>
                      <a:pt x="7692" y="11596"/>
                      <a:pt x="7168" y="15097"/>
                      <a:pt x="7168" y="15097"/>
                    </a:cubicBezTo>
                    <a:cubicBezTo>
                      <a:pt x="9536" y="16448"/>
                      <a:pt x="12385" y="16870"/>
                      <a:pt x="15022" y="16870"/>
                    </a:cubicBezTo>
                    <a:cubicBezTo>
                      <a:pt x="19426" y="16870"/>
                      <a:pt x="23241" y="15692"/>
                      <a:pt x="23241" y="15692"/>
                    </a:cubicBezTo>
                    <a:cubicBezTo>
                      <a:pt x="23241" y="15692"/>
                      <a:pt x="22348" y="7072"/>
                      <a:pt x="16562" y="3500"/>
                    </a:cubicBezTo>
                    <a:cubicBezTo>
                      <a:pt x="12893" y="1240"/>
                      <a:pt x="8520" y="0"/>
                      <a:pt x="53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9"/>
              <p:cNvSpPr/>
              <p:nvPr/>
            </p:nvSpPr>
            <p:spPr>
              <a:xfrm>
                <a:off x="5498913" y="2729652"/>
                <a:ext cx="533025" cy="568319"/>
              </a:xfrm>
              <a:custGeom>
                <a:rect b="b" l="l" r="r" t="t"/>
                <a:pathLst>
                  <a:path extrusionOk="0" fill="none" h="13800" w="12943">
                    <a:moveTo>
                      <a:pt x="0" y="1"/>
                    </a:moveTo>
                    <a:cubicBezTo>
                      <a:pt x="0" y="1"/>
                      <a:pt x="9573" y="2537"/>
                      <a:pt x="12942" y="1380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9"/>
              <p:cNvSpPr/>
              <p:nvPr/>
            </p:nvSpPr>
            <p:spPr>
              <a:xfrm>
                <a:off x="5845255" y="2838974"/>
                <a:ext cx="62803" cy="246683"/>
              </a:xfrm>
              <a:custGeom>
                <a:rect b="b" l="l" r="r" t="t"/>
                <a:pathLst>
                  <a:path extrusionOk="0" fill="none" h="5990" w="1525">
                    <a:moveTo>
                      <a:pt x="1167" y="1"/>
                    </a:moveTo>
                    <a:cubicBezTo>
                      <a:pt x="1167" y="1"/>
                      <a:pt x="1524" y="3692"/>
                      <a:pt x="0" y="599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9"/>
              <p:cNvSpPr/>
              <p:nvPr/>
            </p:nvSpPr>
            <p:spPr>
              <a:xfrm>
                <a:off x="5505749" y="2854684"/>
                <a:ext cx="228069" cy="110369"/>
              </a:xfrm>
              <a:custGeom>
                <a:rect b="b" l="l" r="r" t="t"/>
                <a:pathLst>
                  <a:path extrusionOk="0" fill="none" h="2680" w="5538">
                    <a:moveTo>
                      <a:pt x="1" y="2679"/>
                    </a:moveTo>
                    <a:cubicBezTo>
                      <a:pt x="1" y="2679"/>
                      <a:pt x="3870" y="1548"/>
                      <a:pt x="5537" y="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9"/>
              <p:cNvSpPr/>
              <p:nvPr/>
            </p:nvSpPr>
            <p:spPr>
              <a:xfrm>
                <a:off x="7548640" y="2237417"/>
                <a:ext cx="786998" cy="862979"/>
              </a:xfrm>
              <a:custGeom>
                <a:rect b="b" l="l" r="r" t="t"/>
                <a:pathLst>
                  <a:path extrusionOk="0" h="20955" w="19110">
                    <a:moveTo>
                      <a:pt x="13587" y="0"/>
                    </a:moveTo>
                    <a:cubicBezTo>
                      <a:pt x="9990" y="0"/>
                      <a:pt x="3686" y="2765"/>
                      <a:pt x="0" y="14054"/>
                    </a:cubicBezTo>
                    <a:cubicBezTo>
                      <a:pt x="0" y="14054"/>
                      <a:pt x="2810" y="19614"/>
                      <a:pt x="6930" y="20721"/>
                    </a:cubicBezTo>
                    <a:cubicBezTo>
                      <a:pt x="7533" y="20885"/>
                      <a:pt x="8074" y="20955"/>
                      <a:pt x="8558" y="20955"/>
                    </a:cubicBezTo>
                    <a:cubicBezTo>
                      <a:pt x="11382" y="20955"/>
                      <a:pt x="12276" y="18578"/>
                      <a:pt x="12276" y="18578"/>
                    </a:cubicBezTo>
                    <a:cubicBezTo>
                      <a:pt x="12276" y="18578"/>
                      <a:pt x="12335" y="15078"/>
                      <a:pt x="15431" y="11303"/>
                    </a:cubicBezTo>
                    <a:cubicBezTo>
                      <a:pt x="18526" y="7517"/>
                      <a:pt x="19110" y="2171"/>
                      <a:pt x="15657" y="409"/>
                    </a:cubicBezTo>
                    <a:cubicBezTo>
                      <a:pt x="15179" y="164"/>
                      <a:pt x="14463" y="0"/>
                      <a:pt x="135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9"/>
              <p:cNvSpPr/>
              <p:nvPr/>
            </p:nvSpPr>
            <p:spPr>
              <a:xfrm>
                <a:off x="7710447" y="2429289"/>
                <a:ext cx="402106" cy="593357"/>
              </a:xfrm>
              <a:custGeom>
                <a:rect b="b" l="l" r="r" t="t"/>
                <a:pathLst>
                  <a:path extrusionOk="0" fill="none" h="14408" w="9764">
                    <a:moveTo>
                      <a:pt x="0" y="14407"/>
                    </a:moveTo>
                    <a:cubicBezTo>
                      <a:pt x="0" y="14407"/>
                      <a:pt x="3703" y="5454"/>
                      <a:pt x="9763" y="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9"/>
              <p:cNvSpPr/>
              <p:nvPr/>
            </p:nvSpPr>
            <p:spPr>
              <a:xfrm>
                <a:off x="7704064" y="2492547"/>
                <a:ext cx="156452" cy="247177"/>
              </a:xfrm>
              <a:custGeom>
                <a:rect b="b" l="l" r="r" t="t"/>
                <a:pathLst>
                  <a:path extrusionOk="0" fill="none" h="6002" w="3799">
                    <a:moveTo>
                      <a:pt x="1" y="1"/>
                    </a:moveTo>
                    <a:cubicBezTo>
                      <a:pt x="1" y="1"/>
                      <a:pt x="251" y="3322"/>
                      <a:pt x="3799" y="600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9"/>
              <p:cNvSpPr/>
              <p:nvPr/>
            </p:nvSpPr>
            <p:spPr>
              <a:xfrm>
                <a:off x="7949226" y="2610248"/>
                <a:ext cx="260397" cy="58850"/>
              </a:xfrm>
              <a:custGeom>
                <a:rect b="b" l="l" r="r" t="t"/>
                <a:pathLst>
                  <a:path extrusionOk="0" fill="none" h="1429" w="6323">
                    <a:moveTo>
                      <a:pt x="6323" y="1429"/>
                    </a:moveTo>
                    <a:cubicBezTo>
                      <a:pt x="6323" y="1429"/>
                      <a:pt x="2549" y="1238"/>
                      <a:pt x="1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2" name="Google Shape;1202;p9"/>
            <p:cNvSpPr/>
            <p:nvPr/>
          </p:nvSpPr>
          <p:spPr>
            <a:xfrm>
              <a:off x="904200" y="2395400"/>
              <a:ext cx="3006399" cy="1549522"/>
            </a:xfrm>
            <a:custGeom>
              <a:rect b="b" l="l" r="r" t="t"/>
              <a:pathLst>
                <a:path extrusionOk="0" h="31759" w="61616">
                  <a:moveTo>
                    <a:pt x="47079" y="1"/>
                  </a:moveTo>
                  <a:cubicBezTo>
                    <a:pt x="46914" y="1"/>
                    <a:pt x="46743" y="7"/>
                    <a:pt x="46566" y="20"/>
                  </a:cubicBezTo>
                  <a:cubicBezTo>
                    <a:pt x="41696" y="389"/>
                    <a:pt x="41708" y="3806"/>
                    <a:pt x="41220" y="3973"/>
                  </a:cubicBezTo>
                  <a:cubicBezTo>
                    <a:pt x="41196" y="3982"/>
                    <a:pt x="41170" y="3986"/>
                    <a:pt x="41143" y="3986"/>
                  </a:cubicBezTo>
                  <a:cubicBezTo>
                    <a:pt x="40708" y="3986"/>
                    <a:pt x="39862" y="2948"/>
                    <a:pt x="38990" y="2948"/>
                  </a:cubicBezTo>
                  <a:cubicBezTo>
                    <a:pt x="38800" y="2948"/>
                    <a:pt x="38610" y="2997"/>
                    <a:pt x="38422" y="3116"/>
                  </a:cubicBezTo>
                  <a:cubicBezTo>
                    <a:pt x="37339" y="3806"/>
                    <a:pt x="37946" y="7331"/>
                    <a:pt x="35505" y="7771"/>
                  </a:cubicBezTo>
                  <a:cubicBezTo>
                    <a:pt x="35339" y="7800"/>
                    <a:pt x="35184" y="7814"/>
                    <a:pt x="35039" y="7814"/>
                  </a:cubicBezTo>
                  <a:cubicBezTo>
                    <a:pt x="33068" y="7814"/>
                    <a:pt x="33022" y="5268"/>
                    <a:pt x="31147" y="5068"/>
                  </a:cubicBezTo>
                  <a:cubicBezTo>
                    <a:pt x="31077" y="5060"/>
                    <a:pt x="31007" y="5057"/>
                    <a:pt x="30937" y="5057"/>
                  </a:cubicBezTo>
                  <a:cubicBezTo>
                    <a:pt x="29108" y="5057"/>
                    <a:pt x="27177" y="7617"/>
                    <a:pt x="25778" y="7617"/>
                  </a:cubicBezTo>
                  <a:cubicBezTo>
                    <a:pt x="25684" y="7617"/>
                    <a:pt x="25593" y="7605"/>
                    <a:pt x="25504" y="7581"/>
                  </a:cubicBezTo>
                  <a:cubicBezTo>
                    <a:pt x="24076" y="7168"/>
                    <a:pt x="22578" y="3246"/>
                    <a:pt x="20314" y="3246"/>
                  </a:cubicBezTo>
                  <a:cubicBezTo>
                    <a:pt x="20294" y="3246"/>
                    <a:pt x="20274" y="3246"/>
                    <a:pt x="20253" y="3247"/>
                  </a:cubicBezTo>
                  <a:cubicBezTo>
                    <a:pt x="17967" y="3318"/>
                    <a:pt x="17753" y="5164"/>
                    <a:pt x="16872" y="5235"/>
                  </a:cubicBezTo>
                  <a:cubicBezTo>
                    <a:pt x="16843" y="5238"/>
                    <a:pt x="16815" y="5239"/>
                    <a:pt x="16786" y="5239"/>
                  </a:cubicBezTo>
                  <a:cubicBezTo>
                    <a:pt x="16002" y="5239"/>
                    <a:pt x="15469" y="4204"/>
                    <a:pt x="13934" y="4204"/>
                  </a:cubicBezTo>
                  <a:cubicBezTo>
                    <a:pt x="13864" y="4204"/>
                    <a:pt x="13791" y="4207"/>
                    <a:pt x="13717" y="4211"/>
                  </a:cubicBezTo>
                  <a:cubicBezTo>
                    <a:pt x="11967" y="4318"/>
                    <a:pt x="11728" y="6128"/>
                    <a:pt x="10824" y="6402"/>
                  </a:cubicBezTo>
                  <a:cubicBezTo>
                    <a:pt x="10786" y="6412"/>
                    <a:pt x="10747" y="6417"/>
                    <a:pt x="10707" y="6417"/>
                  </a:cubicBezTo>
                  <a:cubicBezTo>
                    <a:pt x="9910" y="6417"/>
                    <a:pt x="8595" y="4438"/>
                    <a:pt x="6785" y="4438"/>
                  </a:cubicBezTo>
                  <a:cubicBezTo>
                    <a:pt x="6428" y="4438"/>
                    <a:pt x="6051" y="4515"/>
                    <a:pt x="5656" y="4699"/>
                  </a:cubicBezTo>
                  <a:cubicBezTo>
                    <a:pt x="3156" y="5878"/>
                    <a:pt x="3656" y="12188"/>
                    <a:pt x="3656" y="12188"/>
                  </a:cubicBezTo>
                  <a:cubicBezTo>
                    <a:pt x="2728" y="11347"/>
                    <a:pt x="2011" y="11021"/>
                    <a:pt x="1458" y="11021"/>
                  </a:cubicBezTo>
                  <a:cubicBezTo>
                    <a:pt x="726" y="11021"/>
                    <a:pt x="279" y="11591"/>
                    <a:pt x="1" y="12295"/>
                  </a:cubicBezTo>
                  <a:cubicBezTo>
                    <a:pt x="6513" y="24940"/>
                    <a:pt x="21730" y="30738"/>
                    <a:pt x="29076" y="31548"/>
                  </a:cubicBezTo>
                  <a:cubicBezTo>
                    <a:pt x="30371" y="31690"/>
                    <a:pt x="31659" y="31758"/>
                    <a:pt x="32932" y="31758"/>
                  </a:cubicBezTo>
                  <a:cubicBezTo>
                    <a:pt x="47588" y="31758"/>
                    <a:pt x="60367" y="22667"/>
                    <a:pt x="61616" y="11450"/>
                  </a:cubicBezTo>
                  <a:lnTo>
                    <a:pt x="61616" y="11450"/>
                  </a:lnTo>
                  <a:cubicBezTo>
                    <a:pt x="59711" y="11522"/>
                    <a:pt x="58996" y="12998"/>
                    <a:pt x="58996" y="12998"/>
                  </a:cubicBezTo>
                  <a:cubicBezTo>
                    <a:pt x="58289" y="9141"/>
                    <a:pt x="56384" y="8615"/>
                    <a:pt x="54787" y="8615"/>
                  </a:cubicBezTo>
                  <a:cubicBezTo>
                    <a:pt x="54555" y="8615"/>
                    <a:pt x="54329" y="8627"/>
                    <a:pt x="54115" y="8640"/>
                  </a:cubicBezTo>
                  <a:cubicBezTo>
                    <a:pt x="54022" y="8645"/>
                    <a:pt x="53932" y="8648"/>
                    <a:pt x="53846" y="8648"/>
                  </a:cubicBezTo>
                  <a:cubicBezTo>
                    <a:pt x="52347" y="8648"/>
                    <a:pt x="51800" y="7864"/>
                    <a:pt x="51721" y="6164"/>
                  </a:cubicBezTo>
                  <a:cubicBezTo>
                    <a:pt x="51630" y="4431"/>
                    <a:pt x="51449" y="1"/>
                    <a:pt x="47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9"/>
            <p:cNvSpPr/>
            <p:nvPr/>
          </p:nvSpPr>
          <p:spPr>
            <a:xfrm flipH="1">
              <a:off x="1680358" y="2251276"/>
              <a:ext cx="986482" cy="1275406"/>
            </a:xfrm>
            <a:custGeom>
              <a:rect b="b" l="l" r="r" t="t"/>
              <a:pathLst>
                <a:path extrusionOk="0" h="43150" w="33375">
                  <a:moveTo>
                    <a:pt x="20503" y="0"/>
                  </a:moveTo>
                  <a:cubicBezTo>
                    <a:pt x="20495" y="0"/>
                    <a:pt x="20488" y="0"/>
                    <a:pt x="20480" y="0"/>
                  </a:cubicBezTo>
                  <a:cubicBezTo>
                    <a:pt x="15848" y="12"/>
                    <a:pt x="11014" y="726"/>
                    <a:pt x="8300" y="2036"/>
                  </a:cubicBezTo>
                  <a:cubicBezTo>
                    <a:pt x="8300" y="2036"/>
                    <a:pt x="7573" y="2369"/>
                    <a:pt x="6823" y="3036"/>
                  </a:cubicBezTo>
                  <a:cubicBezTo>
                    <a:pt x="2954" y="6489"/>
                    <a:pt x="3430" y="16216"/>
                    <a:pt x="2632" y="21253"/>
                  </a:cubicBezTo>
                  <a:lnTo>
                    <a:pt x="1" y="38826"/>
                  </a:lnTo>
                  <a:cubicBezTo>
                    <a:pt x="3404" y="42235"/>
                    <a:pt x="9163" y="43150"/>
                    <a:pt x="14365" y="43150"/>
                  </a:cubicBezTo>
                  <a:cubicBezTo>
                    <a:pt x="20392" y="43150"/>
                    <a:pt x="25671" y="41922"/>
                    <a:pt x="25671" y="41922"/>
                  </a:cubicBezTo>
                  <a:lnTo>
                    <a:pt x="27290" y="23932"/>
                  </a:lnTo>
                  <a:lnTo>
                    <a:pt x="33374" y="9680"/>
                  </a:lnTo>
                  <a:cubicBezTo>
                    <a:pt x="31912" y="4246"/>
                    <a:pt x="26116" y="0"/>
                    <a:pt x="205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9"/>
            <p:cNvSpPr/>
            <p:nvPr/>
          </p:nvSpPr>
          <p:spPr>
            <a:xfrm flipH="1">
              <a:off x="1435082" y="2537373"/>
              <a:ext cx="1050503" cy="868074"/>
            </a:xfrm>
            <a:custGeom>
              <a:rect b="b" l="l" r="r" t="t"/>
              <a:pathLst>
                <a:path extrusionOk="0" h="29369" w="35541">
                  <a:moveTo>
                    <a:pt x="27254" y="1"/>
                  </a:moveTo>
                  <a:lnTo>
                    <a:pt x="17729" y="2180"/>
                  </a:lnTo>
                  <a:cubicBezTo>
                    <a:pt x="17729" y="2180"/>
                    <a:pt x="25921" y="17991"/>
                    <a:pt x="21861" y="18825"/>
                  </a:cubicBezTo>
                  <a:cubicBezTo>
                    <a:pt x="8454" y="21599"/>
                    <a:pt x="679" y="23873"/>
                    <a:pt x="679" y="23873"/>
                  </a:cubicBezTo>
                  <a:lnTo>
                    <a:pt x="1" y="29076"/>
                  </a:lnTo>
                  <a:cubicBezTo>
                    <a:pt x="46" y="29264"/>
                    <a:pt x="1624" y="29368"/>
                    <a:pt x="4041" y="29368"/>
                  </a:cubicBezTo>
                  <a:cubicBezTo>
                    <a:pt x="11721" y="29368"/>
                    <a:pt x="27875" y="28316"/>
                    <a:pt x="30302" y="25563"/>
                  </a:cubicBezTo>
                  <a:cubicBezTo>
                    <a:pt x="32552" y="23004"/>
                    <a:pt x="35541" y="17110"/>
                    <a:pt x="29183" y="4347"/>
                  </a:cubicBezTo>
                  <a:lnTo>
                    <a:pt x="272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9"/>
            <p:cNvSpPr/>
            <p:nvPr/>
          </p:nvSpPr>
          <p:spPr>
            <a:xfrm flipH="1">
              <a:off x="2416959" y="2228398"/>
              <a:ext cx="939662" cy="631644"/>
            </a:xfrm>
            <a:custGeom>
              <a:rect b="b" l="l" r="r" t="t"/>
              <a:pathLst>
                <a:path extrusionOk="0" h="21370" w="31791">
                  <a:moveTo>
                    <a:pt x="6335" y="0"/>
                  </a:moveTo>
                  <a:lnTo>
                    <a:pt x="6335" y="0"/>
                  </a:lnTo>
                  <a:cubicBezTo>
                    <a:pt x="6335" y="1"/>
                    <a:pt x="1" y="17205"/>
                    <a:pt x="7930" y="20419"/>
                  </a:cubicBezTo>
                  <a:cubicBezTo>
                    <a:pt x="9619" y="21101"/>
                    <a:pt x="11354" y="21370"/>
                    <a:pt x="13038" y="21370"/>
                  </a:cubicBezTo>
                  <a:cubicBezTo>
                    <a:pt x="19263" y="21370"/>
                    <a:pt x="24801" y="17705"/>
                    <a:pt x="24801" y="17705"/>
                  </a:cubicBezTo>
                  <a:lnTo>
                    <a:pt x="31790" y="4501"/>
                  </a:lnTo>
                  <a:lnTo>
                    <a:pt x="11347" y="12418"/>
                  </a:lnTo>
                  <a:lnTo>
                    <a:pt x="10716" y="1703"/>
                  </a:lnTo>
                  <a:lnTo>
                    <a:pt x="6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9"/>
            <p:cNvSpPr/>
            <p:nvPr/>
          </p:nvSpPr>
          <p:spPr>
            <a:xfrm flipH="1">
              <a:off x="2342340" y="2283997"/>
              <a:ext cx="633476" cy="609535"/>
            </a:xfrm>
            <a:custGeom>
              <a:rect b="b" l="l" r="r" t="t"/>
              <a:pathLst>
                <a:path extrusionOk="0" h="20622" w="21432">
                  <a:moveTo>
                    <a:pt x="21432" y="0"/>
                  </a:moveTo>
                  <a:lnTo>
                    <a:pt x="21432" y="0"/>
                  </a:lnTo>
                  <a:cubicBezTo>
                    <a:pt x="14312" y="2274"/>
                    <a:pt x="10049" y="4941"/>
                    <a:pt x="0" y="9120"/>
                  </a:cubicBezTo>
                  <a:lnTo>
                    <a:pt x="5156" y="20622"/>
                  </a:lnTo>
                  <a:lnTo>
                    <a:pt x="14038" y="17764"/>
                  </a:lnTo>
                  <a:lnTo>
                    <a:pt x="214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9"/>
            <p:cNvSpPr/>
            <p:nvPr/>
          </p:nvSpPr>
          <p:spPr>
            <a:xfrm flipH="1">
              <a:off x="1499113" y="2429337"/>
              <a:ext cx="508182" cy="463846"/>
            </a:xfrm>
            <a:custGeom>
              <a:rect b="b" l="l" r="r" t="t"/>
              <a:pathLst>
                <a:path extrusionOk="0" h="15693" w="17193">
                  <a:moveTo>
                    <a:pt x="9311" y="1"/>
                  </a:moveTo>
                  <a:lnTo>
                    <a:pt x="0" y="3656"/>
                  </a:lnTo>
                  <a:lnTo>
                    <a:pt x="322" y="3656"/>
                  </a:lnTo>
                  <a:lnTo>
                    <a:pt x="5501" y="15693"/>
                  </a:lnTo>
                  <a:lnTo>
                    <a:pt x="17193" y="13562"/>
                  </a:lnTo>
                  <a:lnTo>
                    <a:pt x="9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9"/>
            <p:cNvSpPr/>
            <p:nvPr/>
          </p:nvSpPr>
          <p:spPr>
            <a:xfrm flipH="1">
              <a:off x="1844703" y="2367057"/>
              <a:ext cx="253042" cy="502862"/>
            </a:xfrm>
            <a:custGeom>
              <a:rect b="b" l="l" r="r" t="t"/>
              <a:pathLst>
                <a:path extrusionOk="0" h="17013" w="8561">
                  <a:moveTo>
                    <a:pt x="8418" y="0"/>
                  </a:moveTo>
                  <a:cubicBezTo>
                    <a:pt x="0" y="762"/>
                    <a:pt x="5751" y="13157"/>
                    <a:pt x="7906" y="16919"/>
                  </a:cubicBezTo>
                  <a:cubicBezTo>
                    <a:pt x="7943" y="16985"/>
                    <a:pt x="7999" y="17013"/>
                    <a:pt x="8056" y="17013"/>
                  </a:cubicBezTo>
                  <a:cubicBezTo>
                    <a:pt x="8182" y="17013"/>
                    <a:pt x="8310" y="16876"/>
                    <a:pt x="8228" y="16728"/>
                  </a:cubicBezTo>
                  <a:cubicBezTo>
                    <a:pt x="6084" y="12930"/>
                    <a:pt x="358" y="1405"/>
                    <a:pt x="8442" y="214"/>
                  </a:cubicBezTo>
                  <a:cubicBezTo>
                    <a:pt x="8561" y="191"/>
                    <a:pt x="8537" y="0"/>
                    <a:pt x="8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9"/>
            <p:cNvSpPr/>
            <p:nvPr/>
          </p:nvSpPr>
          <p:spPr>
            <a:xfrm flipH="1">
              <a:off x="2531581" y="2574617"/>
              <a:ext cx="65618" cy="381735"/>
            </a:xfrm>
            <a:custGeom>
              <a:rect b="b" l="l" r="r" t="t"/>
              <a:pathLst>
                <a:path extrusionOk="0" h="12915" w="2220">
                  <a:moveTo>
                    <a:pt x="2088" y="1"/>
                  </a:moveTo>
                  <a:cubicBezTo>
                    <a:pt x="2049" y="1"/>
                    <a:pt x="2012" y="23"/>
                    <a:pt x="2003" y="74"/>
                  </a:cubicBezTo>
                  <a:cubicBezTo>
                    <a:pt x="967" y="4218"/>
                    <a:pt x="276" y="8504"/>
                    <a:pt x="14" y="12754"/>
                  </a:cubicBezTo>
                  <a:cubicBezTo>
                    <a:pt x="1" y="12855"/>
                    <a:pt x="90" y="12915"/>
                    <a:pt x="177" y="12915"/>
                  </a:cubicBezTo>
                  <a:cubicBezTo>
                    <a:pt x="243" y="12915"/>
                    <a:pt x="308" y="12880"/>
                    <a:pt x="324" y="12802"/>
                  </a:cubicBezTo>
                  <a:cubicBezTo>
                    <a:pt x="919" y="8575"/>
                    <a:pt x="1526" y="4361"/>
                    <a:pt x="2205" y="134"/>
                  </a:cubicBezTo>
                  <a:cubicBezTo>
                    <a:pt x="2220" y="54"/>
                    <a:pt x="2150" y="1"/>
                    <a:pt x="2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9"/>
            <p:cNvSpPr/>
            <p:nvPr/>
          </p:nvSpPr>
          <p:spPr>
            <a:xfrm flipH="1">
              <a:off x="1795776" y="1445775"/>
              <a:ext cx="799280" cy="596805"/>
            </a:xfrm>
            <a:custGeom>
              <a:rect b="b" l="l" r="r" t="t"/>
              <a:pathLst>
                <a:path extrusionOk="0" h="15345" w="20551">
                  <a:moveTo>
                    <a:pt x="7693" y="1"/>
                  </a:moveTo>
                  <a:cubicBezTo>
                    <a:pt x="7578" y="1"/>
                    <a:pt x="7463" y="7"/>
                    <a:pt x="7347" y="21"/>
                  </a:cubicBezTo>
                  <a:cubicBezTo>
                    <a:pt x="6382" y="141"/>
                    <a:pt x="5466" y="1224"/>
                    <a:pt x="5978" y="2046"/>
                  </a:cubicBezTo>
                  <a:cubicBezTo>
                    <a:pt x="5325" y="1944"/>
                    <a:pt x="4646" y="1851"/>
                    <a:pt x="3981" y="1851"/>
                  </a:cubicBezTo>
                  <a:cubicBezTo>
                    <a:pt x="3238" y="1851"/>
                    <a:pt x="2511" y="1968"/>
                    <a:pt x="1858" y="2319"/>
                  </a:cubicBezTo>
                  <a:cubicBezTo>
                    <a:pt x="620" y="2998"/>
                    <a:pt x="1" y="4903"/>
                    <a:pt x="1072" y="5820"/>
                  </a:cubicBezTo>
                  <a:cubicBezTo>
                    <a:pt x="370" y="6177"/>
                    <a:pt x="191" y="7189"/>
                    <a:pt x="596" y="7880"/>
                  </a:cubicBezTo>
                  <a:cubicBezTo>
                    <a:pt x="977" y="8558"/>
                    <a:pt x="1798" y="8915"/>
                    <a:pt x="2572" y="8975"/>
                  </a:cubicBezTo>
                  <a:cubicBezTo>
                    <a:pt x="2667" y="8982"/>
                    <a:pt x="2762" y="8986"/>
                    <a:pt x="2857" y="8986"/>
                  </a:cubicBezTo>
                  <a:cubicBezTo>
                    <a:pt x="3545" y="8986"/>
                    <a:pt x="4224" y="8808"/>
                    <a:pt x="4894" y="8630"/>
                  </a:cubicBezTo>
                  <a:lnTo>
                    <a:pt x="18039" y="15345"/>
                  </a:lnTo>
                  <a:cubicBezTo>
                    <a:pt x="18170" y="13571"/>
                    <a:pt x="18289" y="11785"/>
                    <a:pt x="18420" y="10023"/>
                  </a:cubicBezTo>
                  <a:cubicBezTo>
                    <a:pt x="19825" y="9630"/>
                    <a:pt x="20551" y="7844"/>
                    <a:pt x="19991" y="6510"/>
                  </a:cubicBezTo>
                  <a:cubicBezTo>
                    <a:pt x="19490" y="5306"/>
                    <a:pt x="18168" y="4588"/>
                    <a:pt x="16871" y="4588"/>
                  </a:cubicBezTo>
                  <a:cubicBezTo>
                    <a:pt x="16719" y="4588"/>
                    <a:pt x="16569" y="4597"/>
                    <a:pt x="16419" y="4617"/>
                  </a:cubicBezTo>
                  <a:cubicBezTo>
                    <a:pt x="17324" y="4010"/>
                    <a:pt x="17253" y="2534"/>
                    <a:pt x="16503" y="1712"/>
                  </a:cubicBezTo>
                  <a:cubicBezTo>
                    <a:pt x="15764" y="914"/>
                    <a:pt x="14598" y="641"/>
                    <a:pt x="13502" y="617"/>
                  </a:cubicBezTo>
                  <a:cubicBezTo>
                    <a:pt x="13306" y="608"/>
                    <a:pt x="13110" y="606"/>
                    <a:pt x="12914" y="606"/>
                  </a:cubicBezTo>
                  <a:cubicBezTo>
                    <a:pt x="12517" y="606"/>
                    <a:pt x="12122" y="617"/>
                    <a:pt x="11727" y="617"/>
                  </a:cubicBezTo>
                  <a:cubicBezTo>
                    <a:pt x="11219" y="617"/>
                    <a:pt x="10712" y="598"/>
                    <a:pt x="10204" y="510"/>
                  </a:cubicBezTo>
                  <a:cubicBezTo>
                    <a:pt x="9365" y="352"/>
                    <a:pt x="8544" y="1"/>
                    <a:pt x="7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9"/>
            <p:cNvSpPr/>
            <p:nvPr/>
          </p:nvSpPr>
          <p:spPr>
            <a:xfrm flipH="1">
              <a:off x="2089263" y="1795837"/>
              <a:ext cx="45785" cy="14897"/>
            </a:xfrm>
            <a:custGeom>
              <a:rect b="b" l="l" r="r" t="t"/>
              <a:pathLst>
                <a:path extrusionOk="0" h="504" w="1549">
                  <a:moveTo>
                    <a:pt x="462" y="1"/>
                  </a:moveTo>
                  <a:cubicBezTo>
                    <a:pt x="377" y="1"/>
                    <a:pt x="301" y="10"/>
                    <a:pt x="238" y="25"/>
                  </a:cubicBezTo>
                  <a:cubicBezTo>
                    <a:pt x="72" y="49"/>
                    <a:pt x="0" y="97"/>
                    <a:pt x="0" y="109"/>
                  </a:cubicBezTo>
                  <a:cubicBezTo>
                    <a:pt x="0" y="120"/>
                    <a:pt x="19" y="123"/>
                    <a:pt x="55" y="123"/>
                  </a:cubicBezTo>
                  <a:cubicBezTo>
                    <a:pt x="110" y="123"/>
                    <a:pt x="205" y="115"/>
                    <a:pt x="328" y="115"/>
                  </a:cubicBezTo>
                  <a:cubicBezTo>
                    <a:pt x="464" y="115"/>
                    <a:pt x="634" y="125"/>
                    <a:pt x="822" y="168"/>
                  </a:cubicBezTo>
                  <a:cubicBezTo>
                    <a:pt x="1220" y="270"/>
                    <a:pt x="1477" y="503"/>
                    <a:pt x="1530" y="503"/>
                  </a:cubicBezTo>
                  <a:cubicBezTo>
                    <a:pt x="1533" y="503"/>
                    <a:pt x="1535" y="503"/>
                    <a:pt x="1536" y="501"/>
                  </a:cubicBezTo>
                  <a:cubicBezTo>
                    <a:pt x="1548" y="501"/>
                    <a:pt x="1489" y="406"/>
                    <a:pt x="1370" y="323"/>
                  </a:cubicBezTo>
                  <a:cubicBezTo>
                    <a:pt x="1250" y="216"/>
                    <a:pt x="1060" y="109"/>
                    <a:pt x="834" y="49"/>
                  </a:cubicBezTo>
                  <a:cubicBezTo>
                    <a:pt x="700" y="15"/>
                    <a:pt x="573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9"/>
            <p:cNvSpPr/>
            <p:nvPr/>
          </p:nvSpPr>
          <p:spPr>
            <a:xfrm flipH="1">
              <a:off x="1916156" y="1546629"/>
              <a:ext cx="478270" cy="365390"/>
            </a:xfrm>
            <a:custGeom>
              <a:rect b="b" l="l" r="r" t="t"/>
              <a:pathLst>
                <a:path extrusionOk="0" h="12362" w="16181">
                  <a:moveTo>
                    <a:pt x="4271" y="1"/>
                  </a:moveTo>
                  <a:cubicBezTo>
                    <a:pt x="3745" y="1"/>
                    <a:pt x="3227" y="75"/>
                    <a:pt x="2739" y="265"/>
                  </a:cubicBezTo>
                  <a:cubicBezTo>
                    <a:pt x="1632" y="681"/>
                    <a:pt x="798" y="1670"/>
                    <a:pt x="393" y="2765"/>
                  </a:cubicBezTo>
                  <a:cubicBezTo>
                    <a:pt x="0" y="3884"/>
                    <a:pt x="12" y="5099"/>
                    <a:pt x="274" y="6254"/>
                  </a:cubicBezTo>
                  <a:cubicBezTo>
                    <a:pt x="369" y="6611"/>
                    <a:pt x="512" y="7004"/>
                    <a:pt x="870" y="7111"/>
                  </a:cubicBezTo>
                  <a:cubicBezTo>
                    <a:pt x="930" y="7130"/>
                    <a:pt x="991" y="7139"/>
                    <a:pt x="1052" y="7139"/>
                  </a:cubicBezTo>
                  <a:cubicBezTo>
                    <a:pt x="1294" y="7139"/>
                    <a:pt x="1539" y="7006"/>
                    <a:pt x="1739" y="6873"/>
                  </a:cubicBezTo>
                  <a:cubicBezTo>
                    <a:pt x="2644" y="6289"/>
                    <a:pt x="3477" y="5575"/>
                    <a:pt x="4179" y="4741"/>
                  </a:cubicBezTo>
                  <a:cubicBezTo>
                    <a:pt x="5002" y="5059"/>
                    <a:pt x="5880" y="5215"/>
                    <a:pt x="6757" y="5215"/>
                  </a:cubicBezTo>
                  <a:cubicBezTo>
                    <a:pt x="8278" y="5215"/>
                    <a:pt x="9799" y="4747"/>
                    <a:pt x="11037" y="3848"/>
                  </a:cubicBezTo>
                  <a:cubicBezTo>
                    <a:pt x="11621" y="6730"/>
                    <a:pt x="12228" y="10135"/>
                    <a:pt x="14324" y="12171"/>
                  </a:cubicBezTo>
                  <a:lnTo>
                    <a:pt x="14538" y="12361"/>
                  </a:lnTo>
                  <a:cubicBezTo>
                    <a:pt x="16181" y="11492"/>
                    <a:pt x="16181" y="8123"/>
                    <a:pt x="15502" y="6396"/>
                  </a:cubicBezTo>
                  <a:cubicBezTo>
                    <a:pt x="14812" y="4670"/>
                    <a:pt x="13288" y="3420"/>
                    <a:pt x="11680" y="2491"/>
                  </a:cubicBezTo>
                  <a:cubicBezTo>
                    <a:pt x="10037" y="1539"/>
                    <a:pt x="8275" y="800"/>
                    <a:pt x="6442" y="324"/>
                  </a:cubicBezTo>
                  <a:cubicBezTo>
                    <a:pt x="5743" y="144"/>
                    <a:pt x="5000" y="1"/>
                    <a:pt x="4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9"/>
            <p:cNvSpPr/>
            <p:nvPr/>
          </p:nvSpPr>
          <p:spPr>
            <a:xfrm flipH="1">
              <a:off x="2974052" y="1941738"/>
              <a:ext cx="201671" cy="339468"/>
            </a:xfrm>
            <a:custGeom>
              <a:rect b="b" l="l" r="r" t="t"/>
              <a:pathLst>
                <a:path extrusionOk="0" h="11485" w="6823">
                  <a:moveTo>
                    <a:pt x="5911" y="1"/>
                  </a:moveTo>
                  <a:cubicBezTo>
                    <a:pt x="5405" y="1"/>
                    <a:pt x="5251" y="4555"/>
                    <a:pt x="5251" y="4555"/>
                  </a:cubicBezTo>
                  <a:cubicBezTo>
                    <a:pt x="5251" y="4555"/>
                    <a:pt x="4283" y="4581"/>
                    <a:pt x="3316" y="4581"/>
                  </a:cubicBezTo>
                  <a:cubicBezTo>
                    <a:pt x="2833" y="4581"/>
                    <a:pt x="2350" y="4574"/>
                    <a:pt x="1989" y="4555"/>
                  </a:cubicBezTo>
                  <a:cubicBezTo>
                    <a:pt x="1981" y="4554"/>
                    <a:pt x="1973" y="4554"/>
                    <a:pt x="1965" y="4554"/>
                  </a:cubicBezTo>
                  <a:cubicBezTo>
                    <a:pt x="892" y="4554"/>
                    <a:pt x="1" y="10055"/>
                    <a:pt x="1" y="10055"/>
                  </a:cubicBezTo>
                  <a:lnTo>
                    <a:pt x="4501" y="11484"/>
                  </a:lnTo>
                  <a:cubicBezTo>
                    <a:pt x="6823" y="8067"/>
                    <a:pt x="6644" y="923"/>
                    <a:pt x="6037" y="90"/>
                  </a:cubicBezTo>
                  <a:cubicBezTo>
                    <a:pt x="5993" y="29"/>
                    <a:pt x="5951" y="1"/>
                    <a:pt x="5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9"/>
            <p:cNvSpPr/>
            <p:nvPr/>
          </p:nvSpPr>
          <p:spPr>
            <a:xfrm flipH="1">
              <a:off x="2465497" y="3242996"/>
              <a:ext cx="287210" cy="162271"/>
            </a:xfrm>
            <a:custGeom>
              <a:rect b="b" l="l" r="r" t="t"/>
              <a:pathLst>
                <a:path extrusionOk="0" h="5490" w="9717">
                  <a:moveTo>
                    <a:pt x="9716" y="1"/>
                  </a:moveTo>
                  <a:cubicBezTo>
                    <a:pt x="9716" y="1"/>
                    <a:pt x="1" y="1691"/>
                    <a:pt x="179" y="2954"/>
                  </a:cubicBezTo>
                  <a:cubicBezTo>
                    <a:pt x="370" y="4227"/>
                    <a:pt x="1060" y="5490"/>
                    <a:pt x="1060" y="5490"/>
                  </a:cubicBezTo>
                  <a:lnTo>
                    <a:pt x="9716" y="5275"/>
                  </a:lnTo>
                  <a:lnTo>
                    <a:pt x="9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9"/>
            <p:cNvSpPr/>
            <p:nvPr/>
          </p:nvSpPr>
          <p:spPr>
            <a:xfrm flipH="1">
              <a:off x="2153376" y="2807302"/>
              <a:ext cx="1442554" cy="610274"/>
            </a:xfrm>
            <a:custGeom>
              <a:rect b="b" l="l" r="r" t="t"/>
              <a:pathLst>
                <a:path extrusionOk="0" h="20647" w="48805">
                  <a:moveTo>
                    <a:pt x="21979" y="1"/>
                  </a:moveTo>
                  <a:lnTo>
                    <a:pt x="0" y="1227"/>
                  </a:lnTo>
                  <a:lnTo>
                    <a:pt x="7501" y="20646"/>
                  </a:lnTo>
                  <a:lnTo>
                    <a:pt x="48804" y="20539"/>
                  </a:lnTo>
                  <a:lnTo>
                    <a:pt x="48721" y="19206"/>
                  </a:lnTo>
                  <a:lnTo>
                    <a:pt x="28695" y="17979"/>
                  </a:lnTo>
                  <a:lnTo>
                    <a:pt x="219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9"/>
            <p:cNvSpPr/>
            <p:nvPr/>
          </p:nvSpPr>
          <p:spPr>
            <a:xfrm flipH="1">
              <a:off x="3140138" y="3045101"/>
              <a:ext cx="98929" cy="96328"/>
            </a:xfrm>
            <a:custGeom>
              <a:rect b="b" l="l" r="r" t="t"/>
              <a:pathLst>
                <a:path extrusionOk="0" h="3259" w="3347">
                  <a:moveTo>
                    <a:pt x="1678" y="1"/>
                  </a:moveTo>
                  <a:cubicBezTo>
                    <a:pt x="1643" y="1"/>
                    <a:pt x="1607" y="2"/>
                    <a:pt x="1572" y="4"/>
                  </a:cubicBezTo>
                  <a:cubicBezTo>
                    <a:pt x="679" y="52"/>
                    <a:pt x="0" y="826"/>
                    <a:pt x="36" y="1719"/>
                  </a:cubicBezTo>
                  <a:cubicBezTo>
                    <a:pt x="82" y="2577"/>
                    <a:pt x="797" y="3258"/>
                    <a:pt x="1645" y="3258"/>
                  </a:cubicBezTo>
                  <a:cubicBezTo>
                    <a:pt x="1680" y="3258"/>
                    <a:pt x="1715" y="3257"/>
                    <a:pt x="1751" y="3255"/>
                  </a:cubicBezTo>
                  <a:cubicBezTo>
                    <a:pt x="2644" y="3207"/>
                    <a:pt x="3346" y="2433"/>
                    <a:pt x="3287" y="1540"/>
                  </a:cubicBezTo>
                  <a:cubicBezTo>
                    <a:pt x="3241" y="683"/>
                    <a:pt x="2525" y="1"/>
                    <a:pt x="1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9"/>
            <p:cNvSpPr/>
            <p:nvPr/>
          </p:nvSpPr>
          <p:spPr>
            <a:xfrm flipH="1">
              <a:off x="3120099" y="3025770"/>
              <a:ext cx="139038" cy="135344"/>
            </a:xfrm>
            <a:custGeom>
              <a:rect b="b" l="l" r="r" t="t"/>
              <a:pathLst>
                <a:path extrusionOk="0" h="4579" w="4704">
                  <a:moveTo>
                    <a:pt x="2351" y="1"/>
                  </a:moveTo>
                  <a:cubicBezTo>
                    <a:pt x="2314" y="1"/>
                    <a:pt x="2277" y="2"/>
                    <a:pt x="2239" y="4"/>
                  </a:cubicBezTo>
                  <a:cubicBezTo>
                    <a:pt x="977" y="87"/>
                    <a:pt x="1" y="1159"/>
                    <a:pt x="84" y="2421"/>
                  </a:cubicBezTo>
                  <a:cubicBezTo>
                    <a:pt x="153" y="3645"/>
                    <a:pt x="1164" y="4578"/>
                    <a:pt x="2377" y="4578"/>
                  </a:cubicBezTo>
                  <a:cubicBezTo>
                    <a:pt x="2414" y="4578"/>
                    <a:pt x="2452" y="4577"/>
                    <a:pt x="2489" y="4576"/>
                  </a:cubicBezTo>
                  <a:cubicBezTo>
                    <a:pt x="3751" y="4504"/>
                    <a:pt x="4704" y="3433"/>
                    <a:pt x="4644" y="2171"/>
                  </a:cubicBezTo>
                  <a:cubicBezTo>
                    <a:pt x="4575" y="934"/>
                    <a:pt x="3564" y="1"/>
                    <a:pt x="2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9"/>
            <p:cNvSpPr/>
            <p:nvPr/>
          </p:nvSpPr>
          <p:spPr>
            <a:xfrm flipH="1">
              <a:off x="1288723" y="3394700"/>
              <a:ext cx="2403627" cy="303023"/>
            </a:xfrm>
            <a:custGeom>
              <a:rect b="b" l="l" r="r" t="t"/>
              <a:pathLst>
                <a:path extrusionOk="0" h="10252" w="91012">
                  <a:moveTo>
                    <a:pt x="85975" y="0"/>
                  </a:moveTo>
                  <a:lnTo>
                    <a:pt x="0" y="1072"/>
                  </a:lnTo>
                  <a:cubicBezTo>
                    <a:pt x="8803" y="8005"/>
                    <a:pt x="22688" y="10251"/>
                    <a:pt x="36986" y="10251"/>
                  </a:cubicBezTo>
                  <a:cubicBezTo>
                    <a:pt x="63300" y="10251"/>
                    <a:pt x="91012" y="2644"/>
                    <a:pt x="91012" y="2644"/>
                  </a:cubicBezTo>
                  <a:lnTo>
                    <a:pt x="859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9"/>
            <p:cNvSpPr/>
            <p:nvPr/>
          </p:nvSpPr>
          <p:spPr>
            <a:xfrm flipH="1">
              <a:off x="1128513" y="1533328"/>
              <a:ext cx="472299" cy="500438"/>
            </a:xfrm>
            <a:custGeom>
              <a:rect b="b" l="l" r="r" t="t"/>
              <a:pathLst>
                <a:path extrusionOk="0" h="16931" w="15979">
                  <a:moveTo>
                    <a:pt x="15586" y="0"/>
                  </a:moveTo>
                  <a:lnTo>
                    <a:pt x="263" y="453"/>
                  </a:lnTo>
                  <a:cubicBezTo>
                    <a:pt x="1" y="953"/>
                    <a:pt x="858" y="14002"/>
                    <a:pt x="858" y="14002"/>
                  </a:cubicBezTo>
                  <a:lnTo>
                    <a:pt x="7287" y="13466"/>
                  </a:lnTo>
                  <a:lnTo>
                    <a:pt x="6537" y="16931"/>
                  </a:lnTo>
                  <a:lnTo>
                    <a:pt x="9680" y="13383"/>
                  </a:lnTo>
                  <a:lnTo>
                    <a:pt x="15979" y="12657"/>
                  </a:lnTo>
                  <a:lnTo>
                    <a:pt x="155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9"/>
            <p:cNvSpPr/>
            <p:nvPr/>
          </p:nvSpPr>
          <p:spPr>
            <a:xfrm flipH="1">
              <a:off x="2602796" y="1459076"/>
              <a:ext cx="956185" cy="519798"/>
            </a:xfrm>
            <a:custGeom>
              <a:rect b="b" l="l" r="r" t="t"/>
              <a:pathLst>
                <a:path extrusionOk="0" h="17586" w="32350">
                  <a:moveTo>
                    <a:pt x="1" y="0"/>
                  </a:moveTo>
                  <a:lnTo>
                    <a:pt x="1096" y="13026"/>
                  </a:lnTo>
                  <a:lnTo>
                    <a:pt x="25063" y="13026"/>
                  </a:lnTo>
                  <a:lnTo>
                    <a:pt x="26385" y="17586"/>
                  </a:lnTo>
                  <a:lnTo>
                    <a:pt x="27790" y="12573"/>
                  </a:lnTo>
                  <a:lnTo>
                    <a:pt x="32350" y="12311"/>
                  </a:lnTo>
                  <a:lnTo>
                    <a:pt x="30242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9"/>
            <p:cNvSpPr/>
            <p:nvPr/>
          </p:nvSpPr>
          <p:spPr>
            <a:xfrm flipH="1">
              <a:off x="2731958" y="1585351"/>
              <a:ext cx="736573" cy="24089"/>
            </a:xfrm>
            <a:custGeom>
              <a:rect b="b" l="l" r="r" t="t"/>
              <a:pathLst>
                <a:path extrusionOk="0" h="815" w="24920">
                  <a:moveTo>
                    <a:pt x="9395" y="0"/>
                  </a:moveTo>
                  <a:cubicBezTo>
                    <a:pt x="6295" y="0"/>
                    <a:pt x="3194" y="85"/>
                    <a:pt x="96" y="264"/>
                  </a:cubicBezTo>
                  <a:cubicBezTo>
                    <a:pt x="4" y="276"/>
                    <a:pt x="1" y="420"/>
                    <a:pt x="86" y="420"/>
                  </a:cubicBezTo>
                  <a:cubicBezTo>
                    <a:pt x="89" y="420"/>
                    <a:pt x="92" y="420"/>
                    <a:pt x="96" y="419"/>
                  </a:cubicBezTo>
                  <a:cubicBezTo>
                    <a:pt x="3397" y="252"/>
                    <a:pt x="6706" y="161"/>
                    <a:pt x="10016" y="161"/>
                  </a:cubicBezTo>
                  <a:cubicBezTo>
                    <a:pt x="14954" y="161"/>
                    <a:pt x="19894" y="363"/>
                    <a:pt x="24813" y="812"/>
                  </a:cubicBezTo>
                  <a:cubicBezTo>
                    <a:pt x="24820" y="814"/>
                    <a:pt x="24827" y="814"/>
                    <a:pt x="24833" y="814"/>
                  </a:cubicBezTo>
                  <a:cubicBezTo>
                    <a:pt x="24920" y="814"/>
                    <a:pt x="24913" y="668"/>
                    <a:pt x="24813" y="657"/>
                  </a:cubicBezTo>
                  <a:cubicBezTo>
                    <a:pt x="19680" y="234"/>
                    <a:pt x="14538" y="0"/>
                    <a:pt x="9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9"/>
            <p:cNvSpPr/>
            <p:nvPr/>
          </p:nvSpPr>
          <p:spPr>
            <a:xfrm flipH="1">
              <a:off x="2717859" y="1661612"/>
              <a:ext cx="736602" cy="24148"/>
            </a:xfrm>
            <a:custGeom>
              <a:rect b="b" l="l" r="r" t="t"/>
              <a:pathLst>
                <a:path extrusionOk="0" h="817" w="24921">
                  <a:moveTo>
                    <a:pt x="9333" y="1"/>
                  </a:moveTo>
                  <a:cubicBezTo>
                    <a:pt x="6254" y="1"/>
                    <a:pt x="3174" y="83"/>
                    <a:pt x="96" y="256"/>
                  </a:cubicBezTo>
                  <a:cubicBezTo>
                    <a:pt x="1" y="280"/>
                    <a:pt x="1" y="411"/>
                    <a:pt x="96" y="411"/>
                  </a:cubicBezTo>
                  <a:cubicBezTo>
                    <a:pt x="3383" y="244"/>
                    <a:pt x="6678" y="154"/>
                    <a:pt x="9974" y="154"/>
                  </a:cubicBezTo>
                  <a:cubicBezTo>
                    <a:pt x="14927" y="154"/>
                    <a:pt x="19881" y="358"/>
                    <a:pt x="24813" y="816"/>
                  </a:cubicBezTo>
                  <a:cubicBezTo>
                    <a:pt x="24817" y="816"/>
                    <a:pt x="24821" y="816"/>
                    <a:pt x="24824" y="816"/>
                  </a:cubicBezTo>
                  <a:cubicBezTo>
                    <a:pt x="24920" y="816"/>
                    <a:pt x="24917" y="661"/>
                    <a:pt x="24813" y="649"/>
                  </a:cubicBezTo>
                  <a:cubicBezTo>
                    <a:pt x="19660" y="231"/>
                    <a:pt x="14497" y="1"/>
                    <a:pt x="9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9"/>
            <p:cNvSpPr/>
            <p:nvPr/>
          </p:nvSpPr>
          <p:spPr>
            <a:xfrm flipH="1">
              <a:off x="2708316" y="1730808"/>
              <a:ext cx="495502" cy="14128"/>
            </a:xfrm>
            <a:custGeom>
              <a:rect b="b" l="l" r="r" t="t"/>
              <a:pathLst>
                <a:path extrusionOk="0" h="478" w="16764">
                  <a:moveTo>
                    <a:pt x="9887" y="1"/>
                  </a:moveTo>
                  <a:cubicBezTo>
                    <a:pt x="9390" y="1"/>
                    <a:pt x="8893" y="8"/>
                    <a:pt x="8394" y="23"/>
                  </a:cubicBezTo>
                  <a:cubicBezTo>
                    <a:pt x="6576" y="77"/>
                    <a:pt x="4752" y="112"/>
                    <a:pt x="2930" y="112"/>
                  </a:cubicBezTo>
                  <a:cubicBezTo>
                    <a:pt x="1985" y="112"/>
                    <a:pt x="1039" y="102"/>
                    <a:pt x="96" y="82"/>
                  </a:cubicBezTo>
                  <a:cubicBezTo>
                    <a:pt x="0" y="82"/>
                    <a:pt x="0" y="213"/>
                    <a:pt x="96" y="213"/>
                  </a:cubicBezTo>
                  <a:cubicBezTo>
                    <a:pt x="1054" y="242"/>
                    <a:pt x="2011" y="254"/>
                    <a:pt x="2970" y="254"/>
                  </a:cubicBezTo>
                  <a:cubicBezTo>
                    <a:pt x="4775" y="254"/>
                    <a:pt x="6582" y="212"/>
                    <a:pt x="8394" y="165"/>
                  </a:cubicBezTo>
                  <a:cubicBezTo>
                    <a:pt x="8928" y="149"/>
                    <a:pt x="9463" y="142"/>
                    <a:pt x="9997" y="142"/>
                  </a:cubicBezTo>
                  <a:cubicBezTo>
                    <a:pt x="12217" y="142"/>
                    <a:pt x="14441" y="273"/>
                    <a:pt x="16657" y="475"/>
                  </a:cubicBezTo>
                  <a:cubicBezTo>
                    <a:pt x="16664" y="477"/>
                    <a:pt x="16671" y="477"/>
                    <a:pt x="16677" y="477"/>
                  </a:cubicBezTo>
                  <a:cubicBezTo>
                    <a:pt x="16764" y="477"/>
                    <a:pt x="16757" y="331"/>
                    <a:pt x="16657" y="320"/>
                  </a:cubicBezTo>
                  <a:cubicBezTo>
                    <a:pt x="14401" y="144"/>
                    <a:pt x="12153" y="1"/>
                    <a:pt x="9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2107721" y="2142322"/>
              <a:ext cx="150822" cy="147275"/>
            </a:xfrm>
            <a:custGeom>
              <a:rect b="b" l="l" r="r" t="t"/>
              <a:pathLst>
                <a:path extrusionOk="0" h="4442" w="4549">
                  <a:moveTo>
                    <a:pt x="155" y="0"/>
                  </a:moveTo>
                  <a:lnTo>
                    <a:pt x="0" y="4441"/>
                  </a:lnTo>
                  <a:lnTo>
                    <a:pt x="4548" y="4370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2110473" y="2142322"/>
              <a:ext cx="138986" cy="56264"/>
            </a:xfrm>
            <a:custGeom>
              <a:rect b="b" l="l" r="r" t="t"/>
              <a:pathLst>
                <a:path extrusionOk="0" h="1697" w="4192">
                  <a:moveTo>
                    <a:pt x="60" y="0"/>
                  </a:moveTo>
                  <a:lnTo>
                    <a:pt x="0" y="1524"/>
                  </a:lnTo>
                  <a:cubicBezTo>
                    <a:pt x="527" y="1620"/>
                    <a:pt x="1215" y="1696"/>
                    <a:pt x="2060" y="1696"/>
                  </a:cubicBezTo>
                  <a:cubicBezTo>
                    <a:pt x="2685" y="1696"/>
                    <a:pt x="3396" y="1655"/>
                    <a:pt x="4191" y="1548"/>
                  </a:cubicBezTo>
                  <a:lnTo>
                    <a:pt x="4049" y="0"/>
                  </a:lnTo>
                  <a:close/>
                </a:path>
              </a:pathLst>
            </a:custGeom>
            <a:solidFill>
              <a:srgbClr val="243762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2227316" y="1630322"/>
              <a:ext cx="41079" cy="58054"/>
            </a:xfrm>
            <a:custGeom>
              <a:rect b="b" l="l" r="r" t="t"/>
              <a:pathLst>
                <a:path extrusionOk="0" fill="none" h="1751" w="1239">
                  <a:moveTo>
                    <a:pt x="1239" y="0"/>
                  </a:moveTo>
                  <a:cubicBezTo>
                    <a:pt x="1239" y="0"/>
                    <a:pt x="1001" y="1250"/>
                    <a:pt x="1" y="1750"/>
                  </a:cubicBezTo>
                </a:path>
              </a:pathLst>
            </a:custGeom>
            <a:noFill/>
            <a:ln cap="rnd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1890645" y="1643717"/>
              <a:ext cx="658425" cy="520965"/>
            </a:xfrm>
            <a:custGeom>
              <a:rect b="b" l="l" r="r" t="t"/>
              <a:pathLst>
                <a:path extrusionOk="0" h="15713" w="19859">
                  <a:moveTo>
                    <a:pt x="12762" y="1"/>
                  </a:moveTo>
                  <a:cubicBezTo>
                    <a:pt x="12762" y="1"/>
                    <a:pt x="11536" y="1072"/>
                    <a:pt x="9762" y="1263"/>
                  </a:cubicBezTo>
                  <a:cubicBezTo>
                    <a:pt x="9646" y="1276"/>
                    <a:pt x="9533" y="1282"/>
                    <a:pt x="9423" y="1282"/>
                  </a:cubicBezTo>
                  <a:cubicBezTo>
                    <a:pt x="8057" y="1282"/>
                    <a:pt x="7090" y="343"/>
                    <a:pt x="5772" y="343"/>
                  </a:cubicBezTo>
                  <a:cubicBezTo>
                    <a:pt x="5568" y="343"/>
                    <a:pt x="5355" y="365"/>
                    <a:pt x="5130" y="418"/>
                  </a:cubicBezTo>
                  <a:cubicBezTo>
                    <a:pt x="3368" y="834"/>
                    <a:pt x="3785" y="2418"/>
                    <a:pt x="3332" y="2668"/>
                  </a:cubicBezTo>
                  <a:cubicBezTo>
                    <a:pt x="3235" y="2723"/>
                    <a:pt x="3132" y="2745"/>
                    <a:pt x="3030" y="2745"/>
                  </a:cubicBezTo>
                  <a:cubicBezTo>
                    <a:pt x="2672" y="2745"/>
                    <a:pt x="2332" y="2477"/>
                    <a:pt x="2332" y="2477"/>
                  </a:cubicBezTo>
                  <a:lnTo>
                    <a:pt x="2332" y="2477"/>
                  </a:lnTo>
                  <a:cubicBezTo>
                    <a:pt x="2499" y="4585"/>
                    <a:pt x="1642" y="6823"/>
                    <a:pt x="1165" y="6823"/>
                  </a:cubicBezTo>
                  <a:cubicBezTo>
                    <a:pt x="1164" y="6823"/>
                    <a:pt x="1162" y="6823"/>
                    <a:pt x="1160" y="6823"/>
                  </a:cubicBezTo>
                  <a:cubicBezTo>
                    <a:pt x="770" y="6823"/>
                    <a:pt x="511" y="5526"/>
                    <a:pt x="511" y="5525"/>
                  </a:cubicBezTo>
                  <a:lnTo>
                    <a:pt x="511" y="5525"/>
                  </a:lnTo>
                  <a:cubicBezTo>
                    <a:pt x="511" y="5526"/>
                    <a:pt x="1" y="15713"/>
                    <a:pt x="9207" y="15713"/>
                  </a:cubicBezTo>
                  <a:cubicBezTo>
                    <a:pt x="9437" y="15713"/>
                    <a:pt x="9674" y="15706"/>
                    <a:pt x="9917" y="15693"/>
                  </a:cubicBezTo>
                  <a:cubicBezTo>
                    <a:pt x="19858" y="15158"/>
                    <a:pt x="16489" y="2835"/>
                    <a:pt x="16489" y="2835"/>
                  </a:cubicBezTo>
                  <a:lnTo>
                    <a:pt x="16489" y="2835"/>
                  </a:lnTo>
                  <a:cubicBezTo>
                    <a:pt x="16443" y="2836"/>
                    <a:pt x="16397" y="2837"/>
                    <a:pt x="16352" y="2837"/>
                  </a:cubicBezTo>
                  <a:cubicBezTo>
                    <a:pt x="13569" y="2837"/>
                    <a:pt x="12762" y="1"/>
                    <a:pt x="12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1763391" y="1815268"/>
              <a:ext cx="191172" cy="197007"/>
            </a:xfrm>
            <a:custGeom>
              <a:rect b="b" l="l" r="r" t="t"/>
              <a:pathLst>
                <a:path extrusionOk="0" h="5942" w="5766">
                  <a:moveTo>
                    <a:pt x="2964" y="1"/>
                  </a:moveTo>
                  <a:cubicBezTo>
                    <a:pt x="2096" y="1"/>
                    <a:pt x="1077" y="366"/>
                    <a:pt x="622" y="1899"/>
                  </a:cubicBezTo>
                  <a:cubicBezTo>
                    <a:pt x="1" y="4069"/>
                    <a:pt x="1728" y="5941"/>
                    <a:pt x="3598" y="5941"/>
                  </a:cubicBezTo>
                  <a:cubicBezTo>
                    <a:pt x="4344" y="5941"/>
                    <a:pt x="5113" y="5643"/>
                    <a:pt x="5765" y="4947"/>
                  </a:cubicBezTo>
                  <a:cubicBezTo>
                    <a:pt x="5765" y="4947"/>
                    <a:pt x="4753" y="3673"/>
                    <a:pt x="4420" y="304"/>
                  </a:cubicBezTo>
                  <a:cubicBezTo>
                    <a:pt x="4420" y="304"/>
                    <a:pt x="3755" y="1"/>
                    <a:pt x="29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1809246" y="1864804"/>
              <a:ext cx="66376" cy="48572"/>
            </a:xfrm>
            <a:custGeom>
              <a:rect b="b" l="l" r="r" t="t"/>
              <a:pathLst>
                <a:path extrusionOk="0" fill="none" h="1465" w="2002">
                  <a:moveTo>
                    <a:pt x="1" y="1465"/>
                  </a:moveTo>
                  <a:cubicBezTo>
                    <a:pt x="1" y="1465"/>
                    <a:pt x="251" y="0"/>
                    <a:pt x="2001" y="48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2C2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1834909" y="1876640"/>
              <a:ext cx="34780" cy="57259"/>
            </a:xfrm>
            <a:custGeom>
              <a:rect b="b" l="l" r="r" t="t"/>
              <a:pathLst>
                <a:path extrusionOk="0" fill="none" h="1727" w="1049">
                  <a:moveTo>
                    <a:pt x="1049" y="1727"/>
                  </a:moveTo>
                  <a:cubicBezTo>
                    <a:pt x="1049" y="1727"/>
                    <a:pt x="60" y="1144"/>
                    <a:pt x="1" y="1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2C2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2430632" y="1773193"/>
              <a:ext cx="121115" cy="179766"/>
            </a:xfrm>
            <a:custGeom>
              <a:rect b="b" l="l" r="r" t="t"/>
              <a:pathLst>
                <a:path extrusionOk="0" h="5422" w="3653">
                  <a:moveTo>
                    <a:pt x="1325" y="1"/>
                  </a:moveTo>
                  <a:cubicBezTo>
                    <a:pt x="613" y="1"/>
                    <a:pt x="0" y="549"/>
                    <a:pt x="0" y="549"/>
                  </a:cubicBezTo>
                  <a:lnTo>
                    <a:pt x="358" y="5371"/>
                  </a:lnTo>
                  <a:cubicBezTo>
                    <a:pt x="497" y="5405"/>
                    <a:pt x="635" y="5421"/>
                    <a:pt x="769" y="5421"/>
                  </a:cubicBezTo>
                  <a:cubicBezTo>
                    <a:pt x="2464" y="5421"/>
                    <a:pt x="3652" y="2834"/>
                    <a:pt x="2703" y="1013"/>
                  </a:cubicBezTo>
                  <a:cubicBezTo>
                    <a:pt x="2298" y="236"/>
                    <a:pt x="1790" y="1"/>
                    <a:pt x="1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2235207" y="1840334"/>
              <a:ext cx="35575" cy="57259"/>
            </a:xfrm>
            <a:custGeom>
              <a:rect b="b" l="l" r="r" t="t"/>
              <a:pathLst>
                <a:path extrusionOk="0" fill="none" h="1727" w="1073">
                  <a:moveTo>
                    <a:pt x="1" y="0"/>
                  </a:moveTo>
                  <a:cubicBezTo>
                    <a:pt x="1" y="0"/>
                    <a:pt x="608" y="500"/>
                    <a:pt x="1072" y="1393"/>
                  </a:cubicBezTo>
                  <a:lnTo>
                    <a:pt x="251" y="1727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2C2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9"/>
            <p:cNvSpPr/>
            <p:nvPr/>
          </p:nvSpPr>
          <p:spPr>
            <a:xfrm>
              <a:off x="2044558" y="1763345"/>
              <a:ext cx="123569" cy="71482"/>
            </a:xfrm>
            <a:custGeom>
              <a:rect b="b" l="l" r="r" t="t"/>
              <a:pathLst>
                <a:path extrusionOk="0" fill="none" h="2156" w="3727">
                  <a:moveTo>
                    <a:pt x="0" y="2156"/>
                  </a:moveTo>
                  <a:cubicBezTo>
                    <a:pt x="0" y="2156"/>
                    <a:pt x="822" y="24"/>
                    <a:pt x="3727" y="0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2C2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9"/>
            <p:cNvSpPr/>
            <p:nvPr/>
          </p:nvSpPr>
          <p:spPr>
            <a:xfrm>
              <a:off x="2117170" y="1840699"/>
              <a:ext cx="18202" cy="20225"/>
            </a:xfrm>
            <a:custGeom>
              <a:rect b="b" l="l" r="r" t="t"/>
              <a:pathLst>
                <a:path extrusionOk="0" h="610" w="549">
                  <a:moveTo>
                    <a:pt x="270" y="0"/>
                  </a:moveTo>
                  <a:cubicBezTo>
                    <a:pt x="264" y="0"/>
                    <a:pt x="257" y="1"/>
                    <a:pt x="251" y="1"/>
                  </a:cubicBezTo>
                  <a:cubicBezTo>
                    <a:pt x="108" y="13"/>
                    <a:pt x="1" y="168"/>
                    <a:pt x="13" y="323"/>
                  </a:cubicBezTo>
                  <a:cubicBezTo>
                    <a:pt x="36" y="482"/>
                    <a:pt x="146" y="609"/>
                    <a:pt x="280" y="609"/>
                  </a:cubicBezTo>
                  <a:cubicBezTo>
                    <a:pt x="286" y="609"/>
                    <a:pt x="292" y="609"/>
                    <a:pt x="299" y="608"/>
                  </a:cubicBezTo>
                  <a:cubicBezTo>
                    <a:pt x="453" y="596"/>
                    <a:pt x="549" y="442"/>
                    <a:pt x="537" y="287"/>
                  </a:cubicBezTo>
                  <a:cubicBezTo>
                    <a:pt x="537" y="127"/>
                    <a:pt x="417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9"/>
            <p:cNvSpPr/>
            <p:nvPr/>
          </p:nvSpPr>
          <p:spPr>
            <a:xfrm>
              <a:off x="2355632" y="1840699"/>
              <a:ext cx="18169" cy="20225"/>
            </a:xfrm>
            <a:custGeom>
              <a:rect b="b" l="l" r="r" t="t"/>
              <a:pathLst>
                <a:path extrusionOk="0" h="610" w="548">
                  <a:moveTo>
                    <a:pt x="270" y="0"/>
                  </a:moveTo>
                  <a:cubicBezTo>
                    <a:pt x="263" y="0"/>
                    <a:pt x="257" y="1"/>
                    <a:pt x="250" y="1"/>
                  </a:cubicBezTo>
                  <a:cubicBezTo>
                    <a:pt x="107" y="13"/>
                    <a:pt x="0" y="168"/>
                    <a:pt x="12" y="323"/>
                  </a:cubicBezTo>
                  <a:cubicBezTo>
                    <a:pt x="24" y="482"/>
                    <a:pt x="133" y="609"/>
                    <a:pt x="278" y="609"/>
                  </a:cubicBezTo>
                  <a:cubicBezTo>
                    <a:pt x="285" y="609"/>
                    <a:pt x="291" y="609"/>
                    <a:pt x="298" y="608"/>
                  </a:cubicBezTo>
                  <a:cubicBezTo>
                    <a:pt x="441" y="596"/>
                    <a:pt x="548" y="442"/>
                    <a:pt x="536" y="287"/>
                  </a:cubicBezTo>
                  <a:cubicBezTo>
                    <a:pt x="525" y="127"/>
                    <a:pt x="415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9"/>
            <p:cNvSpPr/>
            <p:nvPr/>
          </p:nvSpPr>
          <p:spPr>
            <a:xfrm>
              <a:off x="2287329" y="1787815"/>
              <a:ext cx="113324" cy="23739"/>
            </a:xfrm>
            <a:custGeom>
              <a:rect b="b" l="l" r="r" t="t"/>
              <a:pathLst>
                <a:path extrusionOk="0" fill="none" h="716" w="3418">
                  <a:moveTo>
                    <a:pt x="0" y="691"/>
                  </a:moveTo>
                  <a:cubicBezTo>
                    <a:pt x="0" y="691"/>
                    <a:pt x="1894" y="1"/>
                    <a:pt x="3418" y="715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2C2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9"/>
            <p:cNvSpPr/>
            <p:nvPr/>
          </p:nvSpPr>
          <p:spPr>
            <a:xfrm flipH="1" rot="-8470048">
              <a:off x="2142834" y="1933503"/>
              <a:ext cx="82955" cy="18567"/>
            </a:xfrm>
            <a:custGeom>
              <a:rect b="b" l="l" r="r" t="t"/>
              <a:pathLst>
                <a:path extrusionOk="0" fill="none" h="560" w="2502">
                  <a:moveTo>
                    <a:pt x="1" y="48"/>
                  </a:moveTo>
                  <a:cubicBezTo>
                    <a:pt x="1" y="48"/>
                    <a:pt x="1346" y="0"/>
                    <a:pt x="2501" y="560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2C2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9"/>
            <p:cNvSpPr/>
            <p:nvPr/>
          </p:nvSpPr>
          <p:spPr>
            <a:xfrm>
              <a:off x="2346945" y="1983569"/>
              <a:ext cx="93597" cy="105499"/>
            </a:xfrm>
            <a:custGeom>
              <a:rect b="b" l="l" r="r" t="t"/>
              <a:pathLst>
                <a:path extrusionOk="0" h="3182" w="2823">
                  <a:moveTo>
                    <a:pt x="1620" y="0"/>
                  </a:moveTo>
                  <a:cubicBezTo>
                    <a:pt x="1592" y="0"/>
                    <a:pt x="1564" y="1"/>
                    <a:pt x="1536" y="2"/>
                  </a:cubicBezTo>
                  <a:cubicBezTo>
                    <a:pt x="667" y="62"/>
                    <a:pt x="0" y="836"/>
                    <a:pt x="72" y="1717"/>
                  </a:cubicBezTo>
                  <a:cubicBezTo>
                    <a:pt x="131" y="2479"/>
                    <a:pt x="691" y="3062"/>
                    <a:pt x="1405" y="3181"/>
                  </a:cubicBezTo>
                  <a:cubicBezTo>
                    <a:pt x="2072" y="2407"/>
                    <a:pt x="2524" y="1479"/>
                    <a:pt x="2822" y="514"/>
                  </a:cubicBezTo>
                  <a:cubicBezTo>
                    <a:pt x="2530" y="188"/>
                    <a:pt x="2089" y="0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9"/>
            <p:cNvSpPr/>
            <p:nvPr/>
          </p:nvSpPr>
          <p:spPr>
            <a:xfrm>
              <a:off x="1973470" y="2012714"/>
              <a:ext cx="108218" cy="105963"/>
            </a:xfrm>
            <a:custGeom>
              <a:rect b="b" l="l" r="r" t="t"/>
              <a:pathLst>
                <a:path extrusionOk="0" h="3196" w="3264">
                  <a:moveTo>
                    <a:pt x="1600" y="0"/>
                  </a:moveTo>
                  <a:cubicBezTo>
                    <a:pt x="1564" y="0"/>
                    <a:pt x="1527" y="2"/>
                    <a:pt x="1489" y="4"/>
                  </a:cubicBezTo>
                  <a:cubicBezTo>
                    <a:pt x="680" y="52"/>
                    <a:pt x="49" y="707"/>
                    <a:pt x="1" y="1492"/>
                  </a:cubicBezTo>
                  <a:cubicBezTo>
                    <a:pt x="465" y="2124"/>
                    <a:pt x="1037" y="2695"/>
                    <a:pt x="1727" y="3195"/>
                  </a:cubicBezTo>
                  <a:cubicBezTo>
                    <a:pt x="2608" y="3112"/>
                    <a:pt x="3263" y="2362"/>
                    <a:pt x="3204" y="1481"/>
                  </a:cubicBezTo>
                  <a:cubicBezTo>
                    <a:pt x="3147" y="637"/>
                    <a:pt x="2434" y="0"/>
                    <a:pt x="16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9"/>
            <p:cNvSpPr/>
            <p:nvPr/>
          </p:nvSpPr>
          <p:spPr>
            <a:xfrm>
              <a:off x="2026786" y="2217719"/>
              <a:ext cx="159111" cy="177678"/>
            </a:xfrm>
            <a:custGeom>
              <a:rect b="b" l="l" r="r" t="t"/>
              <a:pathLst>
                <a:path extrusionOk="0" h="5359" w="4799">
                  <a:moveTo>
                    <a:pt x="2524" y="1"/>
                  </a:moveTo>
                  <a:lnTo>
                    <a:pt x="0" y="1560"/>
                  </a:lnTo>
                  <a:lnTo>
                    <a:pt x="3275" y="5358"/>
                  </a:lnTo>
                  <a:lnTo>
                    <a:pt x="4799" y="2132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9"/>
            <p:cNvSpPr/>
            <p:nvPr/>
          </p:nvSpPr>
          <p:spPr>
            <a:xfrm>
              <a:off x="2185871" y="2212182"/>
              <a:ext cx="157950" cy="183215"/>
            </a:xfrm>
            <a:custGeom>
              <a:rect b="b" l="l" r="r" t="t"/>
              <a:pathLst>
                <a:path extrusionOk="0" h="5526" w="4764">
                  <a:moveTo>
                    <a:pt x="1977" y="1"/>
                  </a:moveTo>
                  <a:lnTo>
                    <a:pt x="1" y="2299"/>
                  </a:lnTo>
                  <a:lnTo>
                    <a:pt x="1977" y="5525"/>
                  </a:lnTo>
                  <a:lnTo>
                    <a:pt x="4763" y="1787"/>
                  </a:lnTo>
                  <a:lnTo>
                    <a:pt x="1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9"/>
            <p:cNvSpPr/>
            <p:nvPr/>
          </p:nvSpPr>
          <p:spPr>
            <a:xfrm flipH="1" rot="2456264">
              <a:off x="3001910" y="2096840"/>
              <a:ext cx="72277" cy="71903"/>
            </a:xfrm>
            <a:custGeom>
              <a:rect b="b" l="l" r="r" t="t"/>
              <a:pathLst>
                <a:path extrusionOk="0" fill="none" h="1680" w="1799">
                  <a:moveTo>
                    <a:pt x="1798" y="1"/>
                  </a:moveTo>
                  <a:cubicBezTo>
                    <a:pt x="1643" y="525"/>
                    <a:pt x="750" y="1370"/>
                    <a:pt x="0" y="1680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2C2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9"/>
            <p:cNvSpPr/>
            <p:nvPr/>
          </p:nvSpPr>
          <p:spPr>
            <a:xfrm flipH="1" rot="2456264">
              <a:off x="3031665" y="2098493"/>
              <a:ext cx="72277" cy="71903"/>
            </a:xfrm>
            <a:custGeom>
              <a:rect b="b" l="l" r="r" t="t"/>
              <a:pathLst>
                <a:path extrusionOk="0" fill="none" h="1680" w="1799">
                  <a:moveTo>
                    <a:pt x="1798" y="1"/>
                  </a:moveTo>
                  <a:cubicBezTo>
                    <a:pt x="1643" y="525"/>
                    <a:pt x="750" y="1370"/>
                    <a:pt x="0" y="1680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2C2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9"/>
            <p:cNvSpPr/>
            <p:nvPr/>
          </p:nvSpPr>
          <p:spPr>
            <a:xfrm flipH="1" rot="2456264">
              <a:off x="3059733" y="2095578"/>
              <a:ext cx="72277" cy="71903"/>
            </a:xfrm>
            <a:custGeom>
              <a:rect b="b" l="l" r="r" t="t"/>
              <a:pathLst>
                <a:path extrusionOk="0" fill="none" h="1680" w="1799">
                  <a:moveTo>
                    <a:pt x="1798" y="1"/>
                  </a:moveTo>
                  <a:cubicBezTo>
                    <a:pt x="1643" y="525"/>
                    <a:pt x="750" y="1370"/>
                    <a:pt x="0" y="1680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2C2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9"/>
            <p:cNvSpPr/>
            <p:nvPr/>
          </p:nvSpPr>
          <p:spPr>
            <a:xfrm flipH="1" rot="2456264">
              <a:off x="3087661" y="2099697"/>
              <a:ext cx="72277" cy="71903"/>
            </a:xfrm>
            <a:custGeom>
              <a:rect b="b" l="l" r="r" t="t"/>
              <a:pathLst>
                <a:path extrusionOk="0" fill="none" h="1680" w="1799">
                  <a:moveTo>
                    <a:pt x="1798" y="1"/>
                  </a:moveTo>
                  <a:cubicBezTo>
                    <a:pt x="1643" y="525"/>
                    <a:pt x="750" y="1370"/>
                    <a:pt x="0" y="1680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2C2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9"/>
            <p:cNvSpPr/>
            <p:nvPr/>
          </p:nvSpPr>
          <p:spPr>
            <a:xfrm>
              <a:off x="1220489" y="1620230"/>
              <a:ext cx="277693" cy="258333"/>
            </a:xfrm>
            <a:custGeom>
              <a:rect b="b" l="l" r="r" t="t"/>
              <a:pathLst>
                <a:path extrusionOk="0" h="8740" w="9395">
                  <a:moveTo>
                    <a:pt x="6427" y="0"/>
                  </a:moveTo>
                  <a:cubicBezTo>
                    <a:pt x="5626" y="0"/>
                    <a:pt x="1" y="3906"/>
                    <a:pt x="1" y="3906"/>
                  </a:cubicBezTo>
                  <a:cubicBezTo>
                    <a:pt x="1" y="3906"/>
                    <a:pt x="2146" y="8739"/>
                    <a:pt x="2852" y="8739"/>
                  </a:cubicBezTo>
                  <a:cubicBezTo>
                    <a:pt x="2871" y="8739"/>
                    <a:pt x="2889" y="8736"/>
                    <a:pt x="2906" y="8728"/>
                  </a:cubicBezTo>
                  <a:cubicBezTo>
                    <a:pt x="3549" y="8466"/>
                    <a:pt x="9395" y="4835"/>
                    <a:pt x="9395" y="4835"/>
                  </a:cubicBezTo>
                  <a:cubicBezTo>
                    <a:pt x="9395" y="4835"/>
                    <a:pt x="7002" y="263"/>
                    <a:pt x="6490" y="13"/>
                  </a:cubicBezTo>
                  <a:cubicBezTo>
                    <a:pt x="6474" y="4"/>
                    <a:pt x="6453" y="0"/>
                    <a:pt x="6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9"/>
            <p:cNvSpPr/>
            <p:nvPr/>
          </p:nvSpPr>
          <p:spPr>
            <a:xfrm>
              <a:off x="1220135" y="1620614"/>
              <a:ext cx="192892" cy="139718"/>
            </a:xfrm>
            <a:custGeom>
              <a:rect b="b" l="l" r="r" t="t"/>
              <a:pathLst>
                <a:path extrusionOk="0" h="4727" w="6526">
                  <a:moveTo>
                    <a:pt x="6502" y="0"/>
                  </a:moveTo>
                  <a:cubicBezTo>
                    <a:pt x="6502" y="0"/>
                    <a:pt x="6442" y="119"/>
                    <a:pt x="6311" y="333"/>
                  </a:cubicBezTo>
                  <a:cubicBezTo>
                    <a:pt x="6228" y="560"/>
                    <a:pt x="6085" y="893"/>
                    <a:pt x="5930" y="1310"/>
                  </a:cubicBezTo>
                  <a:cubicBezTo>
                    <a:pt x="5597" y="2119"/>
                    <a:pt x="5168" y="3274"/>
                    <a:pt x="4692" y="4536"/>
                  </a:cubicBezTo>
                  <a:cubicBezTo>
                    <a:pt x="4692" y="4547"/>
                    <a:pt x="4687" y="4561"/>
                    <a:pt x="4680" y="4574"/>
                  </a:cubicBezTo>
                  <a:lnTo>
                    <a:pt x="4680" y="4574"/>
                  </a:lnTo>
                  <a:cubicBezTo>
                    <a:pt x="3383" y="4364"/>
                    <a:pt x="2238" y="4189"/>
                    <a:pt x="1382" y="4060"/>
                  </a:cubicBezTo>
                  <a:cubicBezTo>
                    <a:pt x="953" y="3989"/>
                    <a:pt x="608" y="3941"/>
                    <a:pt x="370" y="3905"/>
                  </a:cubicBezTo>
                  <a:cubicBezTo>
                    <a:pt x="196" y="3888"/>
                    <a:pt x="79" y="3877"/>
                    <a:pt x="29" y="3877"/>
                  </a:cubicBezTo>
                  <a:cubicBezTo>
                    <a:pt x="10" y="3877"/>
                    <a:pt x="1" y="3878"/>
                    <a:pt x="1" y="3882"/>
                  </a:cubicBezTo>
                  <a:cubicBezTo>
                    <a:pt x="1" y="3893"/>
                    <a:pt x="132" y="3929"/>
                    <a:pt x="370" y="3965"/>
                  </a:cubicBezTo>
                  <a:cubicBezTo>
                    <a:pt x="608" y="4012"/>
                    <a:pt x="953" y="4072"/>
                    <a:pt x="1382" y="4143"/>
                  </a:cubicBezTo>
                  <a:cubicBezTo>
                    <a:pt x="2227" y="4298"/>
                    <a:pt x="3418" y="4501"/>
                    <a:pt x="4740" y="4715"/>
                  </a:cubicBezTo>
                  <a:lnTo>
                    <a:pt x="4775" y="4727"/>
                  </a:lnTo>
                  <a:lnTo>
                    <a:pt x="4799" y="4679"/>
                  </a:lnTo>
                  <a:cubicBezTo>
                    <a:pt x="4799" y="4655"/>
                    <a:pt x="4811" y="4620"/>
                    <a:pt x="4823" y="4596"/>
                  </a:cubicBezTo>
                  <a:cubicBezTo>
                    <a:pt x="5299" y="3334"/>
                    <a:pt x="5728" y="2179"/>
                    <a:pt x="6025" y="1345"/>
                  </a:cubicBezTo>
                  <a:cubicBezTo>
                    <a:pt x="6192" y="929"/>
                    <a:pt x="6299" y="607"/>
                    <a:pt x="6383" y="369"/>
                  </a:cubicBezTo>
                  <a:cubicBezTo>
                    <a:pt x="6478" y="131"/>
                    <a:pt x="6526" y="0"/>
                    <a:pt x="6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9"/>
            <p:cNvSpPr/>
            <p:nvPr/>
          </p:nvSpPr>
          <p:spPr>
            <a:xfrm>
              <a:off x="1283834" y="1751884"/>
              <a:ext cx="30296" cy="108772"/>
            </a:xfrm>
            <a:custGeom>
              <a:rect b="b" l="l" r="r" t="t"/>
              <a:pathLst>
                <a:path extrusionOk="0" h="3680" w="1025">
                  <a:moveTo>
                    <a:pt x="1013" y="0"/>
                  </a:moveTo>
                  <a:lnTo>
                    <a:pt x="1013" y="0"/>
                  </a:lnTo>
                  <a:cubicBezTo>
                    <a:pt x="1001" y="0"/>
                    <a:pt x="906" y="203"/>
                    <a:pt x="811" y="524"/>
                  </a:cubicBezTo>
                  <a:cubicBezTo>
                    <a:pt x="703" y="857"/>
                    <a:pt x="561" y="1310"/>
                    <a:pt x="418" y="1822"/>
                  </a:cubicBezTo>
                  <a:cubicBezTo>
                    <a:pt x="287" y="2322"/>
                    <a:pt x="180" y="2786"/>
                    <a:pt x="108" y="3131"/>
                  </a:cubicBezTo>
                  <a:cubicBezTo>
                    <a:pt x="37" y="3477"/>
                    <a:pt x="1" y="3679"/>
                    <a:pt x="25" y="3679"/>
                  </a:cubicBezTo>
                  <a:cubicBezTo>
                    <a:pt x="37" y="3679"/>
                    <a:pt x="96" y="3489"/>
                    <a:pt x="180" y="3143"/>
                  </a:cubicBezTo>
                  <a:cubicBezTo>
                    <a:pt x="287" y="2798"/>
                    <a:pt x="406" y="2346"/>
                    <a:pt x="537" y="1846"/>
                  </a:cubicBezTo>
                  <a:cubicBezTo>
                    <a:pt x="668" y="1357"/>
                    <a:pt x="811" y="917"/>
                    <a:pt x="894" y="560"/>
                  </a:cubicBezTo>
                  <a:cubicBezTo>
                    <a:pt x="989" y="214"/>
                    <a:pt x="1025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9"/>
            <p:cNvSpPr/>
            <p:nvPr/>
          </p:nvSpPr>
          <p:spPr>
            <a:xfrm>
              <a:off x="1379929" y="1716206"/>
              <a:ext cx="107353" cy="17143"/>
            </a:xfrm>
            <a:custGeom>
              <a:rect b="b" l="l" r="r" t="t"/>
              <a:pathLst>
                <a:path extrusionOk="0" h="580" w="3632">
                  <a:moveTo>
                    <a:pt x="26" y="1"/>
                  </a:moveTo>
                  <a:cubicBezTo>
                    <a:pt x="9" y="1"/>
                    <a:pt x="0" y="2"/>
                    <a:pt x="0" y="5"/>
                  </a:cubicBezTo>
                  <a:cubicBezTo>
                    <a:pt x="0" y="40"/>
                    <a:pt x="798" y="183"/>
                    <a:pt x="1798" y="350"/>
                  </a:cubicBezTo>
                  <a:cubicBezTo>
                    <a:pt x="2704" y="479"/>
                    <a:pt x="3464" y="579"/>
                    <a:pt x="3599" y="579"/>
                  </a:cubicBezTo>
                  <a:cubicBezTo>
                    <a:pt x="3613" y="579"/>
                    <a:pt x="3620" y="578"/>
                    <a:pt x="3620" y="576"/>
                  </a:cubicBezTo>
                  <a:cubicBezTo>
                    <a:pt x="3632" y="540"/>
                    <a:pt x="2822" y="374"/>
                    <a:pt x="1810" y="231"/>
                  </a:cubicBezTo>
                  <a:cubicBezTo>
                    <a:pt x="923" y="92"/>
                    <a:pt x="171" y="1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0" name="Google Shape;125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1" name="Google Shape;12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0700" y="3013750"/>
            <a:ext cx="3293300" cy="11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p9"/>
          <p:cNvSpPr txBox="1"/>
          <p:nvPr>
            <p:ph type="title"/>
          </p:nvPr>
        </p:nvSpPr>
        <p:spPr>
          <a:xfrm>
            <a:off x="4717900" y="2858676"/>
            <a:ext cx="35052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53" name="Google Shape;1253;p9"/>
          <p:cNvSpPr txBox="1"/>
          <p:nvPr>
            <p:ph idx="1" type="subTitle"/>
          </p:nvPr>
        </p:nvSpPr>
        <p:spPr>
          <a:xfrm>
            <a:off x="4822375" y="3624575"/>
            <a:ext cx="35052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thical Dilemmas in Marketing by Slidesgo">
  <a:themeElements>
    <a:clrScheme name="Simple Light">
      <a:dk1>
        <a:srgbClr val="0D1E51"/>
      </a:dk1>
      <a:lt1>
        <a:srgbClr val="FFFFFF"/>
      </a:lt1>
      <a:dk2>
        <a:srgbClr val="2B47A4"/>
      </a:dk2>
      <a:lt2>
        <a:srgbClr val="E8ECFF"/>
      </a:lt2>
      <a:accent1>
        <a:srgbClr val="C5D9FF"/>
      </a:accent1>
      <a:accent2>
        <a:srgbClr val="6783E6"/>
      </a:accent2>
      <a:accent3>
        <a:srgbClr val="8BA5FF"/>
      </a:accent3>
      <a:accent4>
        <a:srgbClr val="D0D7F3"/>
      </a:accent4>
      <a:accent5>
        <a:srgbClr val="4D6BD6"/>
      </a:accent5>
      <a:accent6>
        <a:srgbClr val="ADBDF8"/>
      </a:accent6>
      <a:hlink>
        <a:srgbClr val="2B47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