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68" autoAdjust="0"/>
    <p:restoredTop sz="94660"/>
  </p:normalViewPr>
  <p:slideViewPr>
    <p:cSldViewPr snapToGrid="0">
      <p:cViewPr>
        <p:scale>
          <a:sx n="66" d="100"/>
          <a:sy n="66" d="100"/>
        </p:scale>
        <p:origin x="-15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AD65D-BF2D-4338-906A-BC18A98FB0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82E732-C50A-4DF4-BF67-49A2BD082376}">
      <dgm:prSet/>
      <dgm:spPr/>
      <dgm:t>
        <a:bodyPr/>
        <a:lstStyle/>
        <a:p>
          <a:r>
            <a:rPr lang="es-ES" b="1"/>
            <a:t>Seguridad mejorada: </a:t>
          </a:r>
          <a:r>
            <a:rPr lang="es-ES"/>
            <a:t>Implementar algoritmos de generación de números pseudoaleatorios criptográficamente seguros (CSPRNG) para aumentar la entropía de las contraseñas.</a:t>
          </a:r>
          <a:endParaRPr lang="en-US"/>
        </a:p>
      </dgm:t>
    </dgm:pt>
    <dgm:pt modelId="{58C804A1-250F-4BB9-B51E-91E925045D48}" type="parTrans" cxnId="{47B54A4E-BCB9-48D5-A862-593ED24EE495}">
      <dgm:prSet/>
      <dgm:spPr/>
      <dgm:t>
        <a:bodyPr/>
        <a:lstStyle/>
        <a:p>
          <a:endParaRPr lang="en-US"/>
        </a:p>
      </dgm:t>
    </dgm:pt>
    <dgm:pt modelId="{F6546FB3-4F78-430A-ADC6-F8B9A5FCF765}" type="sibTrans" cxnId="{47B54A4E-BCB9-48D5-A862-593ED24EE495}">
      <dgm:prSet/>
      <dgm:spPr/>
      <dgm:t>
        <a:bodyPr/>
        <a:lstStyle/>
        <a:p>
          <a:endParaRPr lang="en-US"/>
        </a:p>
      </dgm:t>
    </dgm:pt>
    <dgm:pt modelId="{6FCD472B-A59D-466C-86F0-E8CD510B6A99}">
      <dgm:prSet/>
      <dgm:spPr/>
      <dgm:t>
        <a:bodyPr/>
        <a:lstStyle/>
        <a:p>
          <a:r>
            <a:rPr lang="es-ES" b="1"/>
            <a:t>Personalización: </a:t>
          </a:r>
          <a:r>
            <a:rPr lang="es-ES"/>
            <a:t>Permitir al usuario definir la longitud y el tipo de caracteres (mayúsculas, minúsculas, números, símbolos, Unicode) de las contraseñas generadas.</a:t>
          </a:r>
          <a:endParaRPr lang="en-US"/>
        </a:p>
      </dgm:t>
    </dgm:pt>
    <dgm:pt modelId="{EE2929CE-783D-4026-9C82-4CC229034C0F}" type="parTrans" cxnId="{018F42C1-A2E2-492A-A5E2-1197C4C4CCB7}">
      <dgm:prSet/>
      <dgm:spPr/>
      <dgm:t>
        <a:bodyPr/>
        <a:lstStyle/>
        <a:p>
          <a:endParaRPr lang="en-US"/>
        </a:p>
      </dgm:t>
    </dgm:pt>
    <dgm:pt modelId="{B96396B2-6B4D-4AFA-A409-64AF5F29749E}" type="sibTrans" cxnId="{018F42C1-A2E2-492A-A5E2-1197C4C4CCB7}">
      <dgm:prSet/>
      <dgm:spPr/>
      <dgm:t>
        <a:bodyPr/>
        <a:lstStyle/>
        <a:p>
          <a:endParaRPr lang="en-US"/>
        </a:p>
      </dgm:t>
    </dgm:pt>
    <dgm:pt modelId="{14C6C192-DCA9-471E-8392-3B5EDF26227F}">
      <dgm:prSet/>
      <dgm:spPr/>
      <dgm:t>
        <a:bodyPr/>
        <a:lstStyle/>
        <a:p>
          <a:r>
            <a:rPr lang="es-ES" b="1"/>
            <a:t>Usabilidad: </a:t>
          </a:r>
          <a:r>
            <a:rPr lang="es-ES"/>
            <a:t>Proporcionar interfaces tanto de línea de comandos (CLI) como gráfica (GUI) para adaptarse a las preferencias del usuario.</a:t>
          </a:r>
          <a:endParaRPr lang="en-US"/>
        </a:p>
      </dgm:t>
    </dgm:pt>
    <dgm:pt modelId="{0649AED3-7BD4-44E4-81D3-C7B7608BF766}" type="parTrans" cxnId="{654EAE6A-46B0-44FC-98CB-4904BAB5D6B4}">
      <dgm:prSet/>
      <dgm:spPr/>
      <dgm:t>
        <a:bodyPr/>
        <a:lstStyle/>
        <a:p>
          <a:endParaRPr lang="en-US"/>
        </a:p>
      </dgm:t>
    </dgm:pt>
    <dgm:pt modelId="{DE9F0C4D-7022-4B1A-8B80-FD2CF132DA5F}" type="sibTrans" cxnId="{654EAE6A-46B0-44FC-98CB-4904BAB5D6B4}">
      <dgm:prSet/>
      <dgm:spPr/>
      <dgm:t>
        <a:bodyPr/>
        <a:lstStyle/>
        <a:p>
          <a:endParaRPr lang="en-US"/>
        </a:p>
      </dgm:t>
    </dgm:pt>
    <dgm:pt modelId="{59BEA68F-EE36-4822-A4A8-6716352C67B6}">
      <dgm:prSet/>
      <dgm:spPr/>
      <dgm:t>
        <a:bodyPr/>
        <a:lstStyle/>
        <a:p>
          <a:r>
            <a:rPr lang="es-ES" b="1"/>
            <a:t>Verificación de seguridad: </a:t>
          </a:r>
          <a:r>
            <a:rPr lang="es-ES"/>
            <a:t>Incorporar una función para evaluar la fortaleza de las contraseñas generadas, informando sobre su resistencia a ataques.</a:t>
          </a:r>
          <a:endParaRPr lang="en-US"/>
        </a:p>
      </dgm:t>
    </dgm:pt>
    <dgm:pt modelId="{341458C9-5319-43D4-8FCE-5C6D6C772A0B}" type="parTrans" cxnId="{C19C868D-1F57-4888-BB28-B3503CE84260}">
      <dgm:prSet/>
      <dgm:spPr/>
      <dgm:t>
        <a:bodyPr/>
        <a:lstStyle/>
        <a:p>
          <a:endParaRPr lang="en-US"/>
        </a:p>
      </dgm:t>
    </dgm:pt>
    <dgm:pt modelId="{6B7CD191-36A7-424B-97C0-14C483D18D77}" type="sibTrans" cxnId="{C19C868D-1F57-4888-BB28-B3503CE84260}">
      <dgm:prSet/>
      <dgm:spPr/>
      <dgm:t>
        <a:bodyPr/>
        <a:lstStyle/>
        <a:p>
          <a:endParaRPr lang="en-US"/>
        </a:p>
      </dgm:t>
    </dgm:pt>
    <dgm:pt modelId="{D3C647BA-973E-4541-BE95-E7523ABBBE4D}" type="pres">
      <dgm:prSet presAssocID="{AD5AD65D-BF2D-4338-906A-BC18A98FB047}" presName="linear" presStyleCnt="0">
        <dgm:presLayoutVars>
          <dgm:animLvl val="lvl"/>
          <dgm:resizeHandles val="exact"/>
        </dgm:presLayoutVars>
      </dgm:prSet>
      <dgm:spPr/>
    </dgm:pt>
    <dgm:pt modelId="{AFA2690D-A54D-49CF-94CF-D421F85650C9}" type="pres">
      <dgm:prSet presAssocID="{F682E732-C50A-4DF4-BF67-49A2BD0823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7D5C66-8F48-4F7A-839D-B627B7D18A00}" type="pres">
      <dgm:prSet presAssocID="{F6546FB3-4F78-430A-ADC6-F8B9A5FCF765}" presName="spacer" presStyleCnt="0"/>
      <dgm:spPr/>
    </dgm:pt>
    <dgm:pt modelId="{FA8FC60D-8E19-4D5A-B87E-252A9EA5FE21}" type="pres">
      <dgm:prSet presAssocID="{6FCD472B-A59D-466C-86F0-E8CD510B6A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1D28BE-0400-4060-8065-07F245B5E526}" type="pres">
      <dgm:prSet presAssocID="{B96396B2-6B4D-4AFA-A409-64AF5F29749E}" presName="spacer" presStyleCnt="0"/>
      <dgm:spPr/>
    </dgm:pt>
    <dgm:pt modelId="{74B025A1-06FC-4756-BBC5-D8C294F760B1}" type="pres">
      <dgm:prSet presAssocID="{14C6C192-DCA9-471E-8392-3B5EDF2622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1071FD-79BD-4BA6-92DA-DAFB7D16C209}" type="pres">
      <dgm:prSet presAssocID="{DE9F0C4D-7022-4B1A-8B80-FD2CF132DA5F}" presName="spacer" presStyleCnt="0"/>
      <dgm:spPr/>
    </dgm:pt>
    <dgm:pt modelId="{87FABB1C-4023-478D-9D6A-46A517CD6AA6}" type="pres">
      <dgm:prSet presAssocID="{59BEA68F-EE36-4822-A4A8-6716352C67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BF4013-3920-4AC8-96AB-450E44285223}" type="presOf" srcId="{AD5AD65D-BF2D-4338-906A-BC18A98FB047}" destId="{D3C647BA-973E-4541-BE95-E7523ABBBE4D}" srcOrd="0" destOrd="0" presId="urn:microsoft.com/office/officeart/2005/8/layout/vList2"/>
    <dgm:cxn modelId="{C36F122D-B5AC-4462-81F4-A92D7D2B0B19}" type="presOf" srcId="{14C6C192-DCA9-471E-8392-3B5EDF26227F}" destId="{74B025A1-06FC-4756-BBC5-D8C294F760B1}" srcOrd="0" destOrd="0" presId="urn:microsoft.com/office/officeart/2005/8/layout/vList2"/>
    <dgm:cxn modelId="{4F0EB92E-2424-4310-861E-34554B93A6E9}" type="presOf" srcId="{59BEA68F-EE36-4822-A4A8-6716352C67B6}" destId="{87FABB1C-4023-478D-9D6A-46A517CD6AA6}" srcOrd="0" destOrd="0" presId="urn:microsoft.com/office/officeart/2005/8/layout/vList2"/>
    <dgm:cxn modelId="{4404F834-02B0-40F0-B6D2-C9B3F13328CB}" type="presOf" srcId="{6FCD472B-A59D-466C-86F0-E8CD510B6A99}" destId="{FA8FC60D-8E19-4D5A-B87E-252A9EA5FE21}" srcOrd="0" destOrd="0" presId="urn:microsoft.com/office/officeart/2005/8/layout/vList2"/>
    <dgm:cxn modelId="{654EAE6A-46B0-44FC-98CB-4904BAB5D6B4}" srcId="{AD5AD65D-BF2D-4338-906A-BC18A98FB047}" destId="{14C6C192-DCA9-471E-8392-3B5EDF26227F}" srcOrd="2" destOrd="0" parTransId="{0649AED3-7BD4-44E4-81D3-C7B7608BF766}" sibTransId="{DE9F0C4D-7022-4B1A-8B80-FD2CF132DA5F}"/>
    <dgm:cxn modelId="{47B54A4E-BCB9-48D5-A862-593ED24EE495}" srcId="{AD5AD65D-BF2D-4338-906A-BC18A98FB047}" destId="{F682E732-C50A-4DF4-BF67-49A2BD082376}" srcOrd="0" destOrd="0" parTransId="{58C804A1-250F-4BB9-B51E-91E925045D48}" sibTransId="{F6546FB3-4F78-430A-ADC6-F8B9A5FCF765}"/>
    <dgm:cxn modelId="{F267ED70-0151-4E2B-B97B-02729889440B}" type="presOf" srcId="{F682E732-C50A-4DF4-BF67-49A2BD082376}" destId="{AFA2690D-A54D-49CF-94CF-D421F85650C9}" srcOrd="0" destOrd="0" presId="urn:microsoft.com/office/officeart/2005/8/layout/vList2"/>
    <dgm:cxn modelId="{C19C868D-1F57-4888-BB28-B3503CE84260}" srcId="{AD5AD65D-BF2D-4338-906A-BC18A98FB047}" destId="{59BEA68F-EE36-4822-A4A8-6716352C67B6}" srcOrd="3" destOrd="0" parTransId="{341458C9-5319-43D4-8FCE-5C6D6C772A0B}" sibTransId="{6B7CD191-36A7-424B-97C0-14C483D18D77}"/>
    <dgm:cxn modelId="{018F42C1-A2E2-492A-A5E2-1197C4C4CCB7}" srcId="{AD5AD65D-BF2D-4338-906A-BC18A98FB047}" destId="{6FCD472B-A59D-466C-86F0-E8CD510B6A99}" srcOrd="1" destOrd="0" parTransId="{EE2929CE-783D-4026-9C82-4CC229034C0F}" sibTransId="{B96396B2-6B4D-4AFA-A409-64AF5F29749E}"/>
    <dgm:cxn modelId="{D6763868-8901-4D36-B201-B3EB9F6328BB}" type="presParOf" srcId="{D3C647BA-973E-4541-BE95-E7523ABBBE4D}" destId="{AFA2690D-A54D-49CF-94CF-D421F85650C9}" srcOrd="0" destOrd="0" presId="urn:microsoft.com/office/officeart/2005/8/layout/vList2"/>
    <dgm:cxn modelId="{AE05FB09-1853-461C-8634-AEE91808169B}" type="presParOf" srcId="{D3C647BA-973E-4541-BE95-E7523ABBBE4D}" destId="{7B7D5C66-8F48-4F7A-839D-B627B7D18A00}" srcOrd="1" destOrd="0" presId="urn:microsoft.com/office/officeart/2005/8/layout/vList2"/>
    <dgm:cxn modelId="{086ACE7F-D4CD-41C1-B18E-875B1D34DF5D}" type="presParOf" srcId="{D3C647BA-973E-4541-BE95-E7523ABBBE4D}" destId="{FA8FC60D-8E19-4D5A-B87E-252A9EA5FE21}" srcOrd="2" destOrd="0" presId="urn:microsoft.com/office/officeart/2005/8/layout/vList2"/>
    <dgm:cxn modelId="{04796F7C-4056-4489-9456-AA01C3E49049}" type="presParOf" srcId="{D3C647BA-973E-4541-BE95-E7523ABBBE4D}" destId="{D11D28BE-0400-4060-8065-07F245B5E526}" srcOrd="3" destOrd="0" presId="urn:microsoft.com/office/officeart/2005/8/layout/vList2"/>
    <dgm:cxn modelId="{C3635729-CCBA-4CD5-BC3B-3E4CEA5AF1D2}" type="presParOf" srcId="{D3C647BA-973E-4541-BE95-E7523ABBBE4D}" destId="{74B025A1-06FC-4756-BBC5-D8C294F760B1}" srcOrd="4" destOrd="0" presId="urn:microsoft.com/office/officeart/2005/8/layout/vList2"/>
    <dgm:cxn modelId="{C911ABB9-C40C-4E0F-A805-5074AE32F610}" type="presParOf" srcId="{D3C647BA-973E-4541-BE95-E7523ABBBE4D}" destId="{011071FD-79BD-4BA6-92DA-DAFB7D16C209}" srcOrd="5" destOrd="0" presId="urn:microsoft.com/office/officeart/2005/8/layout/vList2"/>
    <dgm:cxn modelId="{13468D29-6DC4-4F26-92EE-51D917ADC047}" type="presParOf" srcId="{D3C647BA-973E-4541-BE95-E7523ABBBE4D}" destId="{87FABB1C-4023-478D-9D6A-46A517CD6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8CC4E-278F-4D98-BBEC-74D8FF8690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0B64AE7-D9F4-4E6F-8C30-8854F53492F6}">
      <dgm:prSet/>
      <dgm:spPr/>
      <dgm:t>
        <a:bodyPr/>
        <a:lstStyle/>
        <a:p>
          <a:pPr>
            <a:defRPr cap="all"/>
          </a:pPr>
          <a:r>
            <a:rPr lang="es-ES"/>
            <a:t>Python 3.6+.</a:t>
          </a:r>
          <a:endParaRPr lang="en-US"/>
        </a:p>
      </dgm:t>
    </dgm:pt>
    <dgm:pt modelId="{3A692E71-9D4C-4017-AF9B-053DEC4958FB}" type="parTrans" cxnId="{6D0777D0-7FE7-46C0-BC53-4DE85236B2B4}">
      <dgm:prSet/>
      <dgm:spPr/>
      <dgm:t>
        <a:bodyPr/>
        <a:lstStyle/>
        <a:p>
          <a:endParaRPr lang="en-US"/>
        </a:p>
      </dgm:t>
    </dgm:pt>
    <dgm:pt modelId="{6230C273-5B4D-4AE4-9021-F6E4ED23F797}" type="sibTrans" cxnId="{6D0777D0-7FE7-46C0-BC53-4DE85236B2B4}">
      <dgm:prSet/>
      <dgm:spPr/>
      <dgm:t>
        <a:bodyPr/>
        <a:lstStyle/>
        <a:p>
          <a:endParaRPr lang="en-US"/>
        </a:p>
      </dgm:t>
    </dgm:pt>
    <dgm:pt modelId="{44E47A89-72A1-46AC-A061-C48D715B4C07}">
      <dgm:prSet/>
      <dgm:spPr/>
      <dgm:t>
        <a:bodyPr/>
        <a:lstStyle/>
        <a:p>
          <a:pPr>
            <a:defRPr cap="all"/>
          </a:pPr>
          <a:r>
            <a:rPr lang="es-ES"/>
            <a:t>libreria secrets.</a:t>
          </a:r>
          <a:endParaRPr lang="en-US"/>
        </a:p>
      </dgm:t>
    </dgm:pt>
    <dgm:pt modelId="{A0F833BA-EB4C-453B-BA68-186908E25AA5}" type="parTrans" cxnId="{CEECAC9F-7742-4E46-B59F-DAD606E0D48C}">
      <dgm:prSet/>
      <dgm:spPr/>
      <dgm:t>
        <a:bodyPr/>
        <a:lstStyle/>
        <a:p>
          <a:endParaRPr lang="en-US"/>
        </a:p>
      </dgm:t>
    </dgm:pt>
    <dgm:pt modelId="{0435B18F-F4CE-4F46-9E3D-E950EE895F79}" type="sibTrans" cxnId="{CEECAC9F-7742-4E46-B59F-DAD606E0D48C}">
      <dgm:prSet/>
      <dgm:spPr/>
      <dgm:t>
        <a:bodyPr/>
        <a:lstStyle/>
        <a:p>
          <a:endParaRPr lang="en-US"/>
        </a:p>
      </dgm:t>
    </dgm:pt>
    <dgm:pt modelId="{C98F602E-86CA-461B-832E-0F5136FCD479}">
      <dgm:prSet/>
      <dgm:spPr/>
      <dgm:t>
        <a:bodyPr/>
        <a:lstStyle/>
        <a:p>
          <a:pPr>
            <a:defRPr cap="all"/>
          </a:pPr>
          <a:r>
            <a:rPr lang="es-ES"/>
            <a:t>libreria Tkinter</a:t>
          </a:r>
          <a:endParaRPr lang="en-US"/>
        </a:p>
      </dgm:t>
    </dgm:pt>
    <dgm:pt modelId="{AA2F91F8-8218-4AC9-A7EA-F3589F486186}" type="parTrans" cxnId="{330E719F-CCC2-4ADE-9AA4-A0D45B301F59}">
      <dgm:prSet/>
      <dgm:spPr/>
      <dgm:t>
        <a:bodyPr/>
        <a:lstStyle/>
        <a:p>
          <a:endParaRPr lang="en-US"/>
        </a:p>
      </dgm:t>
    </dgm:pt>
    <dgm:pt modelId="{B6DE3565-71B4-4EA5-BAB3-2A35402C20EA}" type="sibTrans" cxnId="{330E719F-CCC2-4ADE-9AA4-A0D45B301F59}">
      <dgm:prSet/>
      <dgm:spPr/>
      <dgm:t>
        <a:bodyPr/>
        <a:lstStyle/>
        <a:p>
          <a:endParaRPr lang="en-US"/>
        </a:p>
      </dgm:t>
    </dgm:pt>
    <dgm:pt modelId="{AADA9F56-5530-4F3B-B0D8-10058AB7CF5B}" type="pres">
      <dgm:prSet presAssocID="{DDB8CC4E-278F-4D98-BBEC-74D8FF869018}" presName="root" presStyleCnt="0">
        <dgm:presLayoutVars>
          <dgm:dir/>
          <dgm:resizeHandles val="exact"/>
        </dgm:presLayoutVars>
      </dgm:prSet>
      <dgm:spPr/>
    </dgm:pt>
    <dgm:pt modelId="{C756DF73-B17E-4CE0-BDB0-9B43175AC305}" type="pres">
      <dgm:prSet presAssocID="{80B64AE7-D9F4-4E6F-8C30-8854F53492F6}" presName="compNode" presStyleCnt="0"/>
      <dgm:spPr/>
    </dgm:pt>
    <dgm:pt modelId="{96E36687-121B-45BB-9B11-5FF286FEE421}" type="pres">
      <dgm:prSet presAssocID="{80B64AE7-D9F4-4E6F-8C30-8854F53492F6}" presName="iconBgRect" presStyleLbl="bgShp" presStyleIdx="0" presStyleCnt="3"/>
      <dgm:spPr/>
    </dgm:pt>
    <dgm:pt modelId="{18BEC9F0-8210-4CBA-8A1E-350CA41F9312}" type="pres">
      <dgm:prSet presAssocID="{80B64AE7-D9F4-4E6F-8C30-8854F53492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2C87F3-CC9A-4577-A77A-D989C2535644}" type="pres">
      <dgm:prSet presAssocID="{80B64AE7-D9F4-4E6F-8C30-8854F53492F6}" presName="spaceRect" presStyleCnt="0"/>
      <dgm:spPr/>
    </dgm:pt>
    <dgm:pt modelId="{5DF9D327-3A2E-40FE-B126-4F5346237491}" type="pres">
      <dgm:prSet presAssocID="{80B64AE7-D9F4-4E6F-8C30-8854F53492F6}" presName="textRect" presStyleLbl="revTx" presStyleIdx="0" presStyleCnt="3">
        <dgm:presLayoutVars>
          <dgm:chMax val="1"/>
          <dgm:chPref val="1"/>
        </dgm:presLayoutVars>
      </dgm:prSet>
      <dgm:spPr/>
    </dgm:pt>
    <dgm:pt modelId="{CBB7A48F-D449-4FA3-8F63-958FCEA4FE91}" type="pres">
      <dgm:prSet presAssocID="{6230C273-5B4D-4AE4-9021-F6E4ED23F797}" presName="sibTrans" presStyleCnt="0"/>
      <dgm:spPr/>
    </dgm:pt>
    <dgm:pt modelId="{5F0FD53E-EE61-4F05-B11F-051BBE156E9F}" type="pres">
      <dgm:prSet presAssocID="{44E47A89-72A1-46AC-A061-C48D715B4C07}" presName="compNode" presStyleCnt="0"/>
      <dgm:spPr/>
    </dgm:pt>
    <dgm:pt modelId="{C4BF8D38-D3EF-44C0-93F7-E3C86D644D2B}" type="pres">
      <dgm:prSet presAssocID="{44E47A89-72A1-46AC-A061-C48D715B4C07}" presName="iconBgRect" presStyleLbl="bgShp" presStyleIdx="1" presStyleCnt="3"/>
      <dgm:spPr/>
    </dgm:pt>
    <dgm:pt modelId="{FC3B9495-C437-4176-A61B-B27F6C8E8BA3}" type="pres">
      <dgm:prSet presAssocID="{44E47A89-72A1-46AC-A061-C48D715B4C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65D445B4-DF71-4815-9D72-64812A0B1699}" type="pres">
      <dgm:prSet presAssocID="{44E47A89-72A1-46AC-A061-C48D715B4C07}" presName="spaceRect" presStyleCnt="0"/>
      <dgm:spPr/>
    </dgm:pt>
    <dgm:pt modelId="{1B43AAE0-535C-4238-A94D-55A6304BA59D}" type="pres">
      <dgm:prSet presAssocID="{44E47A89-72A1-46AC-A061-C48D715B4C07}" presName="textRect" presStyleLbl="revTx" presStyleIdx="1" presStyleCnt="3">
        <dgm:presLayoutVars>
          <dgm:chMax val="1"/>
          <dgm:chPref val="1"/>
        </dgm:presLayoutVars>
      </dgm:prSet>
      <dgm:spPr/>
    </dgm:pt>
    <dgm:pt modelId="{7BDF770A-2299-440B-844C-A47FE79900B7}" type="pres">
      <dgm:prSet presAssocID="{0435B18F-F4CE-4F46-9E3D-E950EE895F79}" presName="sibTrans" presStyleCnt="0"/>
      <dgm:spPr/>
    </dgm:pt>
    <dgm:pt modelId="{79B56BE9-1A7D-4D93-9280-A0FCFA7D1A1C}" type="pres">
      <dgm:prSet presAssocID="{C98F602E-86CA-461B-832E-0F5136FCD479}" presName="compNode" presStyleCnt="0"/>
      <dgm:spPr/>
    </dgm:pt>
    <dgm:pt modelId="{141657FA-48C1-4351-81B7-A90634466A90}" type="pres">
      <dgm:prSet presAssocID="{C98F602E-86CA-461B-832E-0F5136FCD479}" presName="iconBgRect" presStyleLbl="bgShp" presStyleIdx="2" presStyleCnt="3"/>
      <dgm:spPr/>
    </dgm:pt>
    <dgm:pt modelId="{D53BFBB7-AECC-482A-A589-9E30FE0D7BCB}" type="pres">
      <dgm:prSet presAssocID="{C98F602E-86CA-461B-832E-0F5136FCD4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1CCAE1-2118-459A-86B1-F41A34DBFC76}" type="pres">
      <dgm:prSet presAssocID="{C98F602E-86CA-461B-832E-0F5136FCD479}" presName="spaceRect" presStyleCnt="0"/>
      <dgm:spPr/>
    </dgm:pt>
    <dgm:pt modelId="{C843C444-A6E7-4073-A102-DCF7D596248F}" type="pres">
      <dgm:prSet presAssocID="{C98F602E-86CA-461B-832E-0F5136FCD4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819810-2D12-4B04-BFD9-F5F043F0D85E}" type="presOf" srcId="{DDB8CC4E-278F-4D98-BBEC-74D8FF869018}" destId="{AADA9F56-5530-4F3B-B0D8-10058AB7CF5B}" srcOrd="0" destOrd="0" presId="urn:microsoft.com/office/officeart/2018/5/layout/IconCircleLabelList"/>
    <dgm:cxn modelId="{330E719F-CCC2-4ADE-9AA4-A0D45B301F59}" srcId="{DDB8CC4E-278F-4D98-BBEC-74D8FF869018}" destId="{C98F602E-86CA-461B-832E-0F5136FCD479}" srcOrd="2" destOrd="0" parTransId="{AA2F91F8-8218-4AC9-A7EA-F3589F486186}" sibTransId="{B6DE3565-71B4-4EA5-BAB3-2A35402C20EA}"/>
    <dgm:cxn modelId="{CEECAC9F-7742-4E46-B59F-DAD606E0D48C}" srcId="{DDB8CC4E-278F-4D98-BBEC-74D8FF869018}" destId="{44E47A89-72A1-46AC-A061-C48D715B4C07}" srcOrd="1" destOrd="0" parTransId="{A0F833BA-EB4C-453B-BA68-186908E25AA5}" sibTransId="{0435B18F-F4CE-4F46-9E3D-E950EE895F79}"/>
    <dgm:cxn modelId="{F77D2ACC-205C-42BA-BB67-25B58A66252B}" type="presOf" srcId="{C98F602E-86CA-461B-832E-0F5136FCD479}" destId="{C843C444-A6E7-4073-A102-DCF7D596248F}" srcOrd="0" destOrd="0" presId="urn:microsoft.com/office/officeart/2018/5/layout/IconCircleLabelList"/>
    <dgm:cxn modelId="{6D0777D0-7FE7-46C0-BC53-4DE85236B2B4}" srcId="{DDB8CC4E-278F-4D98-BBEC-74D8FF869018}" destId="{80B64AE7-D9F4-4E6F-8C30-8854F53492F6}" srcOrd="0" destOrd="0" parTransId="{3A692E71-9D4C-4017-AF9B-053DEC4958FB}" sibTransId="{6230C273-5B4D-4AE4-9021-F6E4ED23F797}"/>
    <dgm:cxn modelId="{505B2BD5-B3FC-41FA-9F19-A2E0A1A124E1}" type="presOf" srcId="{44E47A89-72A1-46AC-A061-C48D715B4C07}" destId="{1B43AAE0-535C-4238-A94D-55A6304BA59D}" srcOrd="0" destOrd="0" presId="urn:microsoft.com/office/officeart/2018/5/layout/IconCircleLabelList"/>
    <dgm:cxn modelId="{AADA94E7-2EE5-4E86-A4B0-F1ECA3D8AD7D}" type="presOf" srcId="{80B64AE7-D9F4-4E6F-8C30-8854F53492F6}" destId="{5DF9D327-3A2E-40FE-B126-4F5346237491}" srcOrd="0" destOrd="0" presId="urn:microsoft.com/office/officeart/2018/5/layout/IconCircleLabelList"/>
    <dgm:cxn modelId="{47A044FA-3005-4489-AFE0-EDCCB1C4A871}" type="presParOf" srcId="{AADA9F56-5530-4F3B-B0D8-10058AB7CF5B}" destId="{C756DF73-B17E-4CE0-BDB0-9B43175AC305}" srcOrd="0" destOrd="0" presId="urn:microsoft.com/office/officeart/2018/5/layout/IconCircleLabelList"/>
    <dgm:cxn modelId="{8FA3122A-FA7C-4B59-B943-5B22187E862A}" type="presParOf" srcId="{C756DF73-B17E-4CE0-BDB0-9B43175AC305}" destId="{96E36687-121B-45BB-9B11-5FF286FEE421}" srcOrd="0" destOrd="0" presId="urn:microsoft.com/office/officeart/2018/5/layout/IconCircleLabelList"/>
    <dgm:cxn modelId="{67C44240-C8E9-472F-815C-2FE89BCDF546}" type="presParOf" srcId="{C756DF73-B17E-4CE0-BDB0-9B43175AC305}" destId="{18BEC9F0-8210-4CBA-8A1E-350CA41F9312}" srcOrd="1" destOrd="0" presId="urn:microsoft.com/office/officeart/2018/5/layout/IconCircleLabelList"/>
    <dgm:cxn modelId="{81988D35-10A4-4392-B6D0-434A7909B24B}" type="presParOf" srcId="{C756DF73-B17E-4CE0-BDB0-9B43175AC305}" destId="{142C87F3-CC9A-4577-A77A-D989C2535644}" srcOrd="2" destOrd="0" presId="urn:microsoft.com/office/officeart/2018/5/layout/IconCircleLabelList"/>
    <dgm:cxn modelId="{8A9500BE-778A-489C-AEA6-41C52FBA9DBD}" type="presParOf" srcId="{C756DF73-B17E-4CE0-BDB0-9B43175AC305}" destId="{5DF9D327-3A2E-40FE-B126-4F5346237491}" srcOrd="3" destOrd="0" presId="urn:microsoft.com/office/officeart/2018/5/layout/IconCircleLabelList"/>
    <dgm:cxn modelId="{FE65203D-9698-4769-8FE0-E04ED1B00BD5}" type="presParOf" srcId="{AADA9F56-5530-4F3B-B0D8-10058AB7CF5B}" destId="{CBB7A48F-D449-4FA3-8F63-958FCEA4FE91}" srcOrd="1" destOrd="0" presId="urn:microsoft.com/office/officeart/2018/5/layout/IconCircleLabelList"/>
    <dgm:cxn modelId="{BB1032E6-0907-453B-BBD9-A449066F18B5}" type="presParOf" srcId="{AADA9F56-5530-4F3B-B0D8-10058AB7CF5B}" destId="{5F0FD53E-EE61-4F05-B11F-051BBE156E9F}" srcOrd="2" destOrd="0" presId="urn:microsoft.com/office/officeart/2018/5/layout/IconCircleLabelList"/>
    <dgm:cxn modelId="{570FF27E-DD2B-40CB-80D9-584BBF6B3CCB}" type="presParOf" srcId="{5F0FD53E-EE61-4F05-B11F-051BBE156E9F}" destId="{C4BF8D38-D3EF-44C0-93F7-E3C86D644D2B}" srcOrd="0" destOrd="0" presId="urn:microsoft.com/office/officeart/2018/5/layout/IconCircleLabelList"/>
    <dgm:cxn modelId="{1FF456BF-254A-4679-959F-29E28E725CC2}" type="presParOf" srcId="{5F0FD53E-EE61-4F05-B11F-051BBE156E9F}" destId="{FC3B9495-C437-4176-A61B-B27F6C8E8BA3}" srcOrd="1" destOrd="0" presId="urn:microsoft.com/office/officeart/2018/5/layout/IconCircleLabelList"/>
    <dgm:cxn modelId="{43C32D1D-E9F9-480C-9901-716A43B26F53}" type="presParOf" srcId="{5F0FD53E-EE61-4F05-B11F-051BBE156E9F}" destId="{65D445B4-DF71-4815-9D72-64812A0B1699}" srcOrd="2" destOrd="0" presId="urn:microsoft.com/office/officeart/2018/5/layout/IconCircleLabelList"/>
    <dgm:cxn modelId="{FEC7099D-5E4B-4E0D-90AB-8FFF135FB644}" type="presParOf" srcId="{5F0FD53E-EE61-4F05-B11F-051BBE156E9F}" destId="{1B43AAE0-535C-4238-A94D-55A6304BA59D}" srcOrd="3" destOrd="0" presId="urn:microsoft.com/office/officeart/2018/5/layout/IconCircleLabelList"/>
    <dgm:cxn modelId="{E57CF021-8721-4B33-BA07-834245929855}" type="presParOf" srcId="{AADA9F56-5530-4F3B-B0D8-10058AB7CF5B}" destId="{7BDF770A-2299-440B-844C-A47FE79900B7}" srcOrd="3" destOrd="0" presId="urn:microsoft.com/office/officeart/2018/5/layout/IconCircleLabelList"/>
    <dgm:cxn modelId="{909891FA-2D71-4A8F-8647-5ED02D8FAFD4}" type="presParOf" srcId="{AADA9F56-5530-4F3B-B0D8-10058AB7CF5B}" destId="{79B56BE9-1A7D-4D93-9280-A0FCFA7D1A1C}" srcOrd="4" destOrd="0" presId="urn:microsoft.com/office/officeart/2018/5/layout/IconCircleLabelList"/>
    <dgm:cxn modelId="{446520CD-65BA-45D2-B286-1D0B1E48E14B}" type="presParOf" srcId="{79B56BE9-1A7D-4D93-9280-A0FCFA7D1A1C}" destId="{141657FA-48C1-4351-81B7-A90634466A90}" srcOrd="0" destOrd="0" presId="urn:microsoft.com/office/officeart/2018/5/layout/IconCircleLabelList"/>
    <dgm:cxn modelId="{2B4BA270-D166-4ED8-8E14-68D703FB396C}" type="presParOf" srcId="{79B56BE9-1A7D-4D93-9280-A0FCFA7D1A1C}" destId="{D53BFBB7-AECC-482A-A589-9E30FE0D7BCB}" srcOrd="1" destOrd="0" presId="urn:microsoft.com/office/officeart/2018/5/layout/IconCircleLabelList"/>
    <dgm:cxn modelId="{53338F32-C205-406D-B980-6E4C65E42971}" type="presParOf" srcId="{79B56BE9-1A7D-4D93-9280-A0FCFA7D1A1C}" destId="{531CCAE1-2118-459A-86B1-F41A34DBFC76}" srcOrd="2" destOrd="0" presId="urn:microsoft.com/office/officeart/2018/5/layout/IconCircleLabelList"/>
    <dgm:cxn modelId="{3035021F-F57A-40BB-BFAA-3B2653E42297}" type="presParOf" srcId="{79B56BE9-1A7D-4D93-9280-A0FCFA7D1A1C}" destId="{C843C444-A6E7-4073-A102-DCF7D59624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CE289-8754-4736-A4B2-404C24E54E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4552B9-EE15-4BEA-ACDF-F51A75693280}">
      <dgm:prSet/>
      <dgm:spPr/>
      <dgm:t>
        <a:bodyPr/>
        <a:lstStyle/>
        <a:p>
          <a:r>
            <a:rPr lang="es-ES" b="1"/>
            <a:t>Resumen de los logros: </a:t>
          </a:r>
          <a:r>
            <a:rPr lang="es-ES"/>
            <a:t>Generador de contraseñas seguro, personalizable y fácil de usar.</a:t>
          </a:r>
          <a:endParaRPr lang="en-US"/>
        </a:p>
      </dgm:t>
    </dgm:pt>
    <dgm:pt modelId="{69C35F5E-A6B6-4F45-99B5-58370378F4A5}" type="parTrans" cxnId="{C02FF79A-FABD-4C9A-8FE8-BEC588337641}">
      <dgm:prSet/>
      <dgm:spPr/>
      <dgm:t>
        <a:bodyPr/>
        <a:lstStyle/>
        <a:p>
          <a:endParaRPr lang="en-US"/>
        </a:p>
      </dgm:t>
    </dgm:pt>
    <dgm:pt modelId="{96CAD1E0-0561-426A-A155-4F3B3A4ED0AF}" type="sibTrans" cxnId="{C02FF79A-FABD-4C9A-8FE8-BEC588337641}">
      <dgm:prSet/>
      <dgm:spPr/>
      <dgm:t>
        <a:bodyPr/>
        <a:lstStyle/>
        <a:p>
          <a:endParaRPr lang="en-US"/>
        </a:p>
      </dgm:t>
    </dgm:pt>
    <dgm:pt modelId="{225A72A8-62CC-4948-A535-63F05F947FED}">
      <dgm:prSet/>
      <dgm:spPr/>
      <dgm:t>
        <a:bodyPr/>
        <a:lstStyle/>
        <a:p>
          <a:r>
            <a:rPr lang="es-ES" b="1"/>
            <a:t>Impacto: </a:t>
          </a:r>
          <a:r>
            <a:rPr lang="es-ES"/>
            <a:t>Contribuir a la mejora de las prácticas de seguridad digital.</a:t>
          </a:r>
          <a:endParaRPr lang="en-US"/>
        </a:p>
      </dgm:t>
    </dgm:pt>
    <dgm:pt modelId="{9F7D9B37-429C-4138-92F7-747BB2FABA39}" type="parTrans" cxnId="{35226459-AD0A-4123-8C84-F5CA99A7C3B4}">
      <dgm:prSet/>
      <dgm:spPr/>
      <dgm:t>
        <a:bodyPr/>
        <a:lstStyle/>
        <a:p>
          <a:endParaRPr lang="en-US"/>
        </a:p>
      </dgm:t>
    </dgm:pt>
    <dgm:pt modelId="{362F39C1-5498-407B-B232-9B5860DD1503}" type="sibTrans" cxnId="{35226459-AD0A-4123-8C84-F5CA99A7C3B4}">
      <dgm:prSet/>
      <dgm:spPr/>
      <dgm:t>
        <a:bodyPr/>
        <a:lstStyle/>
        <a:p>
          <a:endParaRPr lang="en-US"/>
        </a:p>
      </dgm:t>
    </dgm:pt>
    <dgm:pt modelId="{0B29D01B-6048-4F98-A89B-ED3AD3BE649F}">
      <dgm:prSet/>
      <dgm:spPr/>
      <dgm:t>
        <a:bodyPr/>
        <a:lstStyle/>
        <a:p>
          <a:r>
            <a:rPr lang="es-ES" b="1"/>
            <a:t>Futuro: </a:t>
          </a:r>
          <a:r>
            <a:rPr lang="es-ES"/>
            <a:t>Posibles mejoras y expansiones del proyecto, como la integración de almacenamiento seguro de contraseñas.</a:t>
          </a:r>
          <a:endParaRPr lang="en-US"/>
        </a:p>
      </dgm:t>
    </dgm:pt>
    <dgm:pt modelId="{8645A62D-69EA-4CC3-8E35-5B8BEB50289F}" type="parTrans" cxnId="{3605723F-583E-46FD-B230-D2B6B2842759}">
      <dgm:prSet/>
      <dgm:spPr/>
      <dgm:t>
        <a:bodyPr/>
        <a:lstStyle/>
        <a:p>
          <a:endParaRPr lang="en-US"/>
        </a:p>
      </dgm:t>
    </dgm:pt>
    <dgm:pt modelId="{CCAE56C3-42E2-4310-99B0-FEEA146F7982}" type="sibTrans" cxnId="{3605723F-583E-46FD-B230-D2B6B2842759}">
      <dgm:prSet/>
      <dgm:spPr/>
      <dgm:t>
        <a:bodyPr/>
        <a:lstStyle/>
        <a:p>
          <a:endParaRPr lang="en-US"/>
        </a:p>
      </dgm:t>
    </dgm:pt>
    <dgm:pt modelId="{A1CFCEF5-CC3E-4968-9870-F638262D1C74}" type="pres">
      <dgm:prSet presAssocID="{569CE289-8754-4736-A4B2-404C24E54E0D}" presName="root" presStyleCnt="0">
        <dgm:presLayoutVars>
          <dgm:dir/>
          <dgm:resizeHandles val="exact"/>
        </dgm:presLayoutVars>
      </dgm:prSet>
      <dgm:spPr/>
    </dgm:pt>
    <dgm:pt modelId="{E2674DA8-5822-4EEF-8736-7B2AA6F98488}" type="pres">
      <dgm:prSet presAssocID="{B64552B9-EE15-4BEA-ACDF-F51A75693280}" presName="compNode" presStyleCnt="0"/>
      <dgm:spPr/>
    </dgm:pt>
    <dgm:pt modelId="{59ACB9AC-891C-4A96-A5F6-6E19D7A62FE2}" type="pres">
      <dgm:prSet presAssocID="{B64552B9-EE15-4BEA-ACDF-F51A756932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ABB3C5C-3A21-4B92-B304-285664FB77C1}" type="pres">
      <dgm:prSet presAssocID="{B64552B9-EE15-4BEA-ACDF-F51A75693280}" presName="spaceRect" presStyleCnt="0"/>
      <dgm:spPr/>
    </dgm:pt>
    <dgm:pt modelId="{27791F71-0DC5-4BD9-AB72-2F64B25196B6}" type="pres">
      <dgm:prSet presAssocID="{B64552B9-EE15-4BEA-ACDF-F51A75693280}" presName="textRect" presStyleLbl="revTx" presStyleIdx="0" presStyleCnt="3">
        <dgm:presLayoutVars>
          <dgm:chMax val="1"/>
          <dgm:chPref val="1"/>
        </dgm:presLayoutVars>
      </dgm:prSet>
      <dgm:spPr/>
    </dgm:pt>
    <dgm:pt modelId="{C1CB65E5-52CD-4553-A1CC-A15021054A6E}" type="pres">
      <dgm:prSet presAssocID="{96CAD1E0-0561-426A-A155-4F3B3A4ED0AF}" presName="sibTrans" presStyleCnt="0"/>
      <dgm:spPr/>
    </dgm:pt>
    <dgm:pt modelId="{183FBEB4-6CF9-4D86-A185-AC5FE0809752}" type="pres">
      <dgm:prSet presAssocID="{225A72A8-62CC-4948-A535-63F05F947FED}" presName="compNode" presStyleCnt="0"/>
      <dgm:spPr/>
    </dgm:pt>
    <dgm:pt modelId="{3CC8777B-4B4F-4DB0-8D01-186E718826EF}" type="pres">
      <dgm:prSet presAssocID="{225A72A8-62CC-4948-A535-63F05F947F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CB6DF89-EA0F-4BE7-950D-C6D474CA2758}" type="pres">
      <dgm:prSet presAssocID="{225A72A8-62CC-4948-A535-63F05F947FED}" presName="spaceRect" presStyleCnt="0"/>
      <dgm:spPr/>
    </dgm:pt>
    <dgm:pt modelId="{810DFEAE-D9C2-4DEE-AF80-C519AD11FA8F}" type="pres">
      <dgm:prSet presAssocID="{225A72A8-62CC-4948-A535-63F05F947FED}" presName="textRect" presStyleLbl="revTx" presStyleIdx="1" presStyleCnt="3">
        <dgm:presLayoutVars>
          <dgm:chMax val="1"/>
          <dgm:chPref val="1"/>
        </dgm:presLayoutVars>
      </dgm:prSet>
      <dgm:spPr/>
    </dgm:pt>
    <dgm:pt modelId="{282C5A77-2FD2-400B-8081-888827C039B5}" type="pres">
      <dgm:prSet presAssocID="{362F39C1-5498-407B-B232-9B5860DD1503}" presName="sibTrans" presStyleCnt="0"/>
      <dgm:spPr/>
    </dgm:pt>
    <dgm:pt modelId="{D13E1E2E-DC49-4B1B-8CA9-E0D47DF8A25F}" type="pres">
      <dgm:prSet presAssocID="{0B29D01B-6048-4F98-A89B-ED3AD3BE649F}" presName="compNode" presStyleCnt="0"/>
      <dgm:spPr/>
    </dgm:pt>
    <dgm:pt modelId="{76D21825-2318-40A1-8ACE-DB6CDDEE5D4A}" type="pres">
      <dgm:prSet presAssocID="{0B29D01B-6048-4F98-A89B-ED3AD3BE64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8A2ED06-B47F-45D1-9D4E-4977E8378E3D}" type="pres">
      <dgm:prSet presAssocID="{0B29D01B-6048-4F98-A89B-ED3AD3BE649F}" presName="spaceRect" presStyleCnt="0"/>
      <dgm:spPr/>
    </dgm:pt>
    <dgm:pt modelId="{016E5C1B-AA25-4D53-8950-67A4662C56C5}" type="pres">
      <dgm:prSet presAssocID="{0B29D01B-6048-4F98-A89B-ED3AD3BE64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A1BB39-E70D-4BF2-B6CD-E471995CADB2}" type="presOf" srcId="{0B29D01B-6048-4F98-A89B-ED3AD3BE649F}" destId="{016E5C1B-AA25-4D53-8950-67A4662C56C5}" srcOrd="0" destOrd="0" presId="urn:microsoft.com/office/officeart/2018/2/layout/IconLabelList"/>
    <dgm:cxn modelId="{3605723F-583E-46FD-B230-D2B6B2842759}" srcId="{569CE289-8754-4736-A4B2-404C24E54E0D}" destId="{0B29D01B-6048-4F98-A89B-ED3AD3BE649F}" srcOrd="2" destOrd="0" parTransId="{8645A62D-69EA-4CC3-8E35-5B8BEB50289F}" sibTransId="{CCAE56C3-42E2-4310-99B0-FEEA146F7982}"/>
    <dgm:cxn modelId="{737FC76C-A3E5-4D70-93C7-B48AEAE5A609}" type="presOf" srcId="{569CE289-8754-4736-A4B2-404C24E54E0D}" destId="{A1CFCEF5-CC3E-4968-9870-F638262D1C74}" srcOrd="0" destOrd="0" presId="urn:microsoft.com/office/officeart/2018/2/layout/IconLabelList"/>
    <dgm:cxn modelId="{35226459-AD0A-4123-8C84-F5CA99A7C3B4}" srcId="{569CE289-8754-4736-A4B2-404C24E54E0D}" destId="{225A72A8-62CC-4948-A535-63F05F947FED}" srcOrd="1" destOrd="0" parTransId="{9F7D9B37-429C-4138-92F7-747BB2FABA39}" sibTransId="{362F39C1-5498-407B-B232-9B5860DD1503}"/>
    <dgm:cxn modelId="{22F7D099-BB9D-411E-8FF2-29466B91DB36}" type="presOf" srcId="{B64552B9-EE15-4BEA-ACDF-F51A75693280}" destId="{27791F71-0DC5-4BD9-AB72-2F64B25196B6}" srcOrd="0" destOrd="0" presId="urn:microsoft.com/office/officeart/2018/2/layout/IconLabelList"/>
    <dgm:cxn modelId="{C02FF79A-FABD-4C9A-8FE8-BEC588337641}" srcId="{569CE289-8754-4736-A4B2-404C24E54E0D}" destId="{B64552B9-EE15-4BEA-ACDF-F51A75693280}" srcOrd="0" destOrd="0" parTransId="{69C35F5E-A6B6-4F45-99B5-58370378F4A5}" sibTransId="{96CAD1E0-0561-426A-A155-4F3B3A4ED0AF}"/>
    <dgm:cxn modelId="{87D7E1E6-20AF-4C28-91A2-E4EFE83D656E}" type="presOf" srcId="{225A72A8-62CC-4948-A535-63F05F947FED}" destId="{810DFEAE-D9C2-4DEE-AF80-C519AD11FA8F}" srcOrd="0" destOrd="0" presId="urn:microsoft.com/office/officeart/2018/2/layout/IconLabelList"/>
    <dgm:cxn modelId="{EE7AF887-D594-46D1-8AAF-418BC6D81F63}" type="presParOf" srcId="{A1CFCEF5-CC3E-4968-9870-F638262D1C74}" destId="{E2674DA8-5822-4EEF-8736-7B2AA6F98488}" srcOrd="0" destOrd="0" presId="urn:microsoft.com/office/officeart/2018/2/layout/IconLabelList"/>
    <dgm:cxn modelId="{8E401605-761E-46AE-9E04-7F89362EC355}" type="presParOf" srcId="{E2674DA8-5822-4EEF-8736-7B2AA6F98488}" destId="{59ACB9AC-891C-4A96-A5F6-6E19D7A62FE2}" srcOrd="0" destOrd="0" presId="urn:microsoft.com/office/officeart/2018/2/layout/IconLabelList"/>
    <dgm:cxn modelId="{5B41184B-EA2C-410B-BA6C-E53D763A2133}" type="presParOf" srcId="{E2674DA8-5822-4EEF-8736-7B2AA6F98488}" destId="{5ABB3C5C-3A21-4B92-B304-285664FB77C1}" srcOrd="1" destOrd="0" presId="urn:microsoft.com/office/officeart/2018/2/layout/IconLabelList"/>
    <dgm:cxn modelId="{A86D2643-DA5D-475D-9060-DB699D315E3A}" type="presParOf" srcId="{E2674DA8-5822-4EEF-8736-7B2AA6F98488}" destId="{27791F71-0DC5-4BD9-AB72-2F64B25196B6}" srcOrd="2" destOrd="0" presId="urn:microsoft.com/office/officeart/2018/2/layout/IconLabelList"/>
    <dgm:cxn modelId="{6A7761A0-48B1-4F4D-B00F-A3D96477DB49}" type="presParOf" srcId="{A1CFCEF5-CC3E-4968-9870-F638262D1C74}" destId="{C1CB65E5-52CD-4553-A1CC-A15021054A6E}" srcOrd="1" destOrd="0" presId="urn:microsoft.com/office/officeart/2018/2/layout/IconLabelList"/>
    <dgm:cxn modelId="{A93A2B53-E352-4B51-B0EF-5C370B1CC7DD}" type="presParOf" srcId="{A1CFCEF5-CC3E-4968-9870-F638262D1C74}" destId="{183FBEB4-6CF9-4D86-A185-AC5FE0809752}" srcOrd="2" destOrd="0" presId="urn:microsoft.com/office/officeart/2018/2/layout/IconLabelList"/>
    <dgm:cxn modelId="{C86A04AE-90C2-43DF-A44F-FA830E847E9A}" type="presParOf" srcId="{183FBEB4-6CF9-4D86-A185-AC5FE0809752}" destId="{3CC8777B-4B4F-4DB0-8D01-186E718826EF}" srcOrd="0" destOrd="0" presId="urn:microsoft.com/office/officeart/2018/2/layout/IconLabelList"/>
    <dgm:cxn modelId="{EE2DA6B3-683C-4C4C-830A-54B0F32C049C}" type="presParOf" srcId="{183FBEB4-6CF9-4D86-A185-AC5FE0809752}" destId="{7CB6DF89-EA0F-4BE7-950D-C6D474CA2758}" srcOrd="1" destOrd="0" presId="urn:microsoft.com/office/officeart/2018/2/layout/IconLabelList"/>
    <dgm:cxn modelId="{3419EF08-578B-4E05-9D72-A46ACEF82F1C}" type="presParOf" srcId="{183FBEB4-6CF9-4D86-A185-AC5FE0809752}" destId="{810DFEAE-D9C2-4DEE-AF80-C519AD11FA8F}" srcOrd="2" destOrd="0" presId="urn:microsoft.com/office/officeart/2018/2/layout/IconLabelList"/>
    <dgm:cxn modelId="{C83FDF07-C904-4876-B2D2-DE8A8F4393ED}" type="presParOf" srcId="{A1CFCEF5-CC3E-4968-9870-F638262D1C74}" destId="{282C5A77-2FD2-400B-8081-888827C039B5}" srcOrd="3" destOrd="0" presId="urn:microsoft.com/office/officeart/2018/2/layout/IconLabelList"/>
    <dgm:cxn modelId="{1ED274D0-38AB-4D46-9715-492B36768F49}" type="presParOf" srcId="{A1CFCEF5-CC3E-4968-9870-F638262D1C74}" destId="{D13E1E2E-DC49-4B1B-8CA9-E0D47DF8A25F}" srcOrd="4" destOrd="0" presId="urn:microsoft.com/office/officeart/2018/2/layout/IconLabelList"/>
    <dgm:cxn modelId="{8BCAE670-1E2D-45F9-9212-87A122325A0C}" type="presParOf" srcId="{D13E1E2E-DC49-4B1B-8CA9-E0D47DF8A25F}" destId="{76D21825-2318-40A1-8ACE-DB6CDDEE5D4A}" srcOrd="0" destOrd="0" presId="urn:microsoft.com/office/officeart/2018/2/layout/IconLabelList"/>
    <dgm:cxn modelId="{FA668592-6938-452A-AB4D-762D0204D201}" type="presParOf" srcId="{D13E1E2E-DC49-4B1B-8CA9-E0D47DF8A25F}" destId="{98A2ED06-B47F-45D1-9D4E-4977E8378E3D}" srcOrd="1" destOrd="0" presId="urn:microsoft.com/office/officeart/2018/2/layout/IconLabelList"/>
    <dgm:cxn modelId="{0F17EA27-B7DC-4652-9C7D-E572A7B426F5}" type="presParOf" srcId="{D13E1E2E-DC49-4B1B-8CA9-E0D47DF8A25F}" destId="{016E5C1B-AA25-4D53-8950-67A4662C56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2690D-A54D-49CF-94CF-D421F85650C9}">
      <dsp:nvSpPr>
        <dsp:cNvPr id="0" name=""/>
        <dsp:cNvSpPr/>
      </dsp:nvSpPr>
      <dsp:spPr>
        <a:xfrm>
          <a:off x="0" y="44969"/>
          <a:ext cx="5811128" cy="135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Seguridad mejorada: </a:t>
          </a:r>
          <a:r>
            <a:rPr lang="es-ES" sz="1900" kern="1200"/>
            <a:t>Implementar algoritmos de generación de números pseudoaleatorios criptográficamente seguros (CSPRNG) para aumentar la entropía de las contraseñas.</a:t>
          </a:r>
          <a:endParaRPr lang="en-US" sz="1900" kern="1200"/>
        </a:p>
      </dsp:txBody>
      <dsp:txXfrm>
        <a:off x="66196" y="111165"/>
        <a:ext cx="5678736" cy="1223637"/>
      </dsp:txXfrm>
    </dsp:sp>
    <dsp:sp modelId="{FA8FC60D-8E19-4D5A-B87E-252A9EA5FE21}">
      <dsp:nvSpPr>
        <dsp:cNvPr id="0" name=""/>
        <dsp:cNvSpPr/>
      </dsp:nvSpPr>
      <dsp:spPr>
        <a:xfrm>
          <a:off x="0" y="1455719"/>
          <a:ext cx="5811128" cy="1356029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Personalización: </a:t>
          </a:r>
          <a:r>
            <a:rPr lang="es-ES" sz="1900" kern="1200"/>
            <a:t>Permitir al usuario definir la longitud y el tipo de caracteres (mayúsculas, minúsculas, números, símbolos, Unicode) de las contraseñas generadas.</a:t>
          </a:r>
          <a:endParaRPr lang="en-US" sz="1900" kern="1200"/>
        </a:p>
      </dsp:txBody>
      <dsp:txXfrm>
        <a:off x="66196" y="1521915"/>
        <a:ext cx="5678736" cy="1223637"/>
      </dsp:txXfrm>
    </dsp:sp>
    <dsp:sp modelId="{74B025A1-06FC-4756-BBC5-D8C294F760B1}">
      <dsp:nvSpPr>
        <dsp:cNvPr id="0" name=""/>
        <dsp:cNvSpPr/>
      </dsp:nvSpPr>
      <dsp:spPr>
        <a:xfrm>
          <a:off x="0" y="2866469"/>
          <a:ext cx="5811128" cy="1356029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Usabilidad: </a:t>
          </a:r>
          <a:r>
            <a:rPr lang="es-ES" sz="1900" kern="1200"/>
            <a:t>Proporcionar interfaces tanto de línea de comandos (CLI) como gráfica (GUI) para adaptarse a las preferencias del usuario.</a:t>
          </a:r>
          <a:endParaRPr lang="en-US" sz="1900" kern="1200"/>
        </a:p>
      </dsp:txBody>
      <dsp:txXfrm>
        <a:off x="66196" y="2932665"/>
        <a:ext cx="5678736" cy="1223637"/>
      </dsp:txXfrm>
    </dsp:sp>
    <dsp:sp modelId="{87FABB1C-4023-478D-9D6A-46A517CD6AA6}">
      <dsp:nvSpPr>
        <dsp:cNvPr id="0" name=""/>
        <dsp:cNvSpPr/>
      </dsp:nvSpPr>
      <dsp:spPr>
        <a:xfrm>
          <a:off x="0" y="4277219"/>
          <a:ext cx="5811128" cy="13560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Verificación de seguridad: </a:t>
          </a:r>
          <a:r>
            <a:rPr lang="es-ES" sz="1900" kern="1200"/>
            <a:t>Incorporar una función para evaluar la fortaleza de las contraseñas generadas, informando sobre su resistencia a ataques.</a:t>
          </a:r>
          <a:endParaRPr lang="en-US" sz="1900" kern="1200"/>
        </a:p>
      </dsp:txBody>
      <dsp:txXfrm>
        <a:off x="66196" y="4343415"/>
        <a:ext cx="5678736" cy="1223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36687-121B-45BB-9B11-5FF286FEE42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EC9F0-8210-4CBA-8A1E-350CA41F931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9D327-3A2E-40FE-B126-4F534623749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900" kern="1200"/>
            <a:t>Python 3.6+.</a:t>
          </a:r>
          <a:endParaRPr lang="en-US" sz="2900" kern="1200"/>
        </a:p>
      </dsp:txBody>
      <dsp:txXfrm>
        <a:off x="93445" y="3018902"/>
        <a:ext cx="3206250" cy="720000"/>
      </dsp:txXfrm>
    </dsp:sp>
    <dsp:sp modelId="{C4BF8D38-D3EF-44C0-93F7-E3C86D644D2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B9495-C437-4176-A61B-B27F6C8E8BA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3AAE0-535C-4238-A94D-55A6304BA59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900" kern="1200"/>
            <a:t>libreria secrets.</a:t>
          </a:r>
          <a:endParaRPr lang="en-US" sz="2900" kern="1200"/>
        </a:p>
      </dsp:txBody>
      <dsp:txXfrm>
        <a:off x="3860789" y="3018902"/>
        <a:ext cx="3206250" cy="720000"/>
      </dsp:txXfrm>
    </dsp:sp>
    <dsp:sp modelId="{141657FA-48C1-4351-81B7-A90634466A90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BFBB7-AECC-482A-A589-9E30FE0D7BC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C444-A6E7-4073-A102-DCF7D596248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900" kern="1200"/>
            <a:t>libreria Tkinter</a:t>
          </a:r>
          <a:endParaRPr lang="en-US" sz="29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B9AC-891C-4A96-A5F6-6E19D7A62FE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1F71-0DC5-4BD9-AB72-2F64B25196B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Resumen de los logros: </a:t>
          </a:r>
          <a:r>
            <a:rPr lang="es-ES" sz="1400" kern="1200"/>
            <a:t>Generador de contraseñas seguro, personalizable y fácil de usar.</a:t>
          </a:r>
          <a:endParaRPr lang="en-US" sz="1400" kern="1200"/>
        </a:p>
      </dsp:txBody>
      <dsp:txXfrm>
        <a:off x="59990" y="2654049"/>
        <a:ext cx="3226223" cy="720000"/>
      </dsp:txXfrm>
    </dsp:sp>
    <dsp:sp modelId="{3CC8777B-4B4F-4DB0-8D01-186E718826E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FEAE-D9C2-4DEE-AF80-C519AD11FA8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Impacto: </a:t>
          </a:r>
          <a:r>
            <a:rPr lang="es-ES" sz="1400" kern="1200"/>
            <a:t>Contribuir a la mejora de las prácticas de seguridad digital.</a:t>
          </a:r>
          <a:endParaRPr lang="en-US" sz="1400" kern="1200"/>
        </a:p>
      </dsp:txBody>
      <dsp:txXfrm>
        <a:off x="3850802" y="2654049"/>
        <a:ext cx="3226223" cy="720000"/>
      </dsp:txXfrm>
    </dsp:sp>
    <dsp:sp modelId="{76D21825-2318-40A1-8ACE-DB6CDDEE5D4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E5C1B-AA25-4D53-8950-67A4662C56C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Futuro: </a:t>
          </a:r>
          <a:r>
            <a:rPr lang="es-ES" sz="1400" kern="1200"/>
            <a:t>Posibles mejoras y expansiones del proyecto, como la integración de almacenamiento seguro de contraseñas.</a:t>
          </a:r>
          <a:endParaRPr lang="en-US" sz="14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94EF-AFC8-D777-3439-8CC508B1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6914-84E6-7385-727F-A0725E04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EDFC-6C9D-4014-BBBC-BF89188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EE5A-08B1-01D2-E6A6-C6183E8A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1EA3-C5E8-7D3F-7281-4F6B57D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1C0C-0846-B707-1766-D4F70962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2E383-B000-5F38-838F-C2037C92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060C-0963-703D-9661-CAC9CC10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7F0F-2E8E-4E0F-8A15-A6B1B36F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E511-3F09-BD22-273D-D61080EB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E308A-7DB9-48DB-2ED0-F1909C2BE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D5E28-E5E9-1E8B-46D1-1536C8AD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4004-1E50-7DFC-BF7C-D43B87C7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579C-7A0F-98D2-EFAF-9DC004FA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86AC-EBB1-629E-A129-320FA418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DF6E-5EA6-F2E3-56C4-80DCEBDB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17CA-A6AB-7F70-6745-19A4916B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6413-468B-07EB-AB1E-776AAC17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F54D-19D6-E0E4-7514-FFF6E72A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D673-B959-61CC-DB51-FBF1657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B05-D89D-5FE4-FB34-0CCB1625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C0AA-07BE-5339-DA2B-1F63594D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4ECF-CE79-7C40-BD65-E6B3B275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BD53-403E-AC65-8C61-8519242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3844-B5D8-C3F7-5E3C-0724E4BE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5783-D0B2-D429-3F51-1B96F05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E2EC-9968-80AB-AD64-BA3FE9C9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D6483-B8FA-3AC2-3C36-46B42BDA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F7EF-5B43-FC49-CB79-D9955403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DD62-1DE5-1EC1-0C19-3C52AF2E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38DF-010B-B26E-A603-DACFB6A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52A-1794-0E52-6244-80540A44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AE0B-0374-1EFA-EEB8-8A28CF7F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A1B5-10E2-6845-962C-525406FB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312F3-4640-681B-AB7F-5B520CF9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17865-E7CF-6A74-517D-F4CA3824F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0BFB8-5F71-5711-80A9-E9F1CEFA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65C5-AD8B-A703-959D-C79F0BDF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E70F-5DF2-F94E-A75F-79092DC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2BD0-6D05-9356-F9F1-4419F89B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81C76-B137-9F92-D305-7EFE4492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37D87-3291-9272-F6EA-DE5E2D0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C0CA-78D9-5E18-FE27-F63F8947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2F68-CFE0-E056-EB9C-A4B09F8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68540-0F0B-1A91-ACA7-801066B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E91E-403F-D977-0D96-7590F857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2B08-652C-1B06-A7A6-114C2BCE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98EC-6325-1BBA-9402-93DACE0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A3511-6EE0-F7A9-FB28-6728C171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ABDB-0E16-953C-BF6A-EE11BBD6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46E1-43ED-E151-0939-0F1FEC0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56AF-0A78-0525-212C-1AFF6BE6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24C4-A9A7-8EAB-82AB-89D5335A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9693E-4F1C-8AC0-10F3-2C7702ACB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ACC7A-BD89-8BEA-B3C3-8B45F19D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CEA1-246A-AA04-B5A3-32CC7E7C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1366-0065-0861-5E3D-2D2C6597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CDDB-D6DF-F785-6F04-4946AD8D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0CD74-84E9-8FBF-2B16-EEBB5DE5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794D-ABFB-649B-4939-99AD1629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AD12-8244-249C-5B3B-29C5776E9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5977-D12C-4D2F-ABFC-661FF183C89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2A4-E43C-5627-8B4C-8E5E1FBC9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CCD2-DB6C-36B3-D516-04D98C91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89B1D-F0D4-48C2-B3CC-8EB4DEB4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6049-EA6A-0410-77B4-275A0D9B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s-ES" sz="5100"/>
              <a:t>Generador seguro de contraseñas 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EA7D-8B80-30CE-E18D-85E5AB890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Lógica de Programación.</a:t>
            </a:r>
          </a:p>
          <a:p>
            <a:pPr algn="l"/>
            <a:r>
              <a:rPr lang="es-ES" dirty="0"/>
              <a:t>Proyecto final.</a:t>
            </a:r>
          </a:p>
          <a:p>
            <a:pPr algn="l"/>
            <a:r>
              <a:rPr lang="es-ES" sz="1800" dirty="0"/>
              <a:t>Francisco Martínez</a:t>
            </a:r>
            <a:endParaRPr lang="en-US" sz="1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heck mark and a password&#10;&#10;AI-generated content may be incorrect.">
            <a:extLst>
              <a:ext uri="{FF2B5EF4-FFF2-40B4-BE49-F238E27FC236}">
                <a16:creationId xmlns:a16="http://schemas.microsoft.com/office/drawing/2014/main" id="{3C7BF67D-B8DD-679C-480F-2C9AC4D8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72931"/>
            <a:ext cx="7214616" cy="52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18ED-F67A-8AF9-FB82-E22F335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11470-7BCA-6870-6803-0F5822D9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748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0556-B83D-3EDD-A66B-477E69AA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  <a:endParaRPr lang="en-US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A1BE-E62C-5CF4-D935-3B622AAE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/>
              <a:t>En la era digital, nuestra seguridad depende de contraseñas robustas.</a:t>
            </a:r>
          </a:p>
          <a:p>
            <a:pPr marL="0" indent="0">
              <a:buNone/>
            </a:pPr>
            <a:r>
              <a:rPr lang="es-ES" sz="2200"/>
              <a:t>Riesgos de contraseñas débiles:</a:t>
            </a:r>
          </a:p>
          <a:p>
            <a:r>
              <a:rPr lang="es-ES" sz="2200"/>
              <a:t>Acceso no autorizado a cuentas.</a:t>
            </a:r>
          </a:p>
          <a:p>
            <a:r>
              <a:rPr lang="es-ES" sz="2200"/>
              <a:t>Robo de identidad.</a:t>
            </a:r>
          </a:p>
          <a:p>
            <a:r>
              <a:rPr lang="es-ES" sz="2200"/>
              <a:t>Pérdida de datos sensibles.</a:t>
            </a:r>
          </a:p>
          <a:p>
            <a:pPr marL="0" indent="0">
              <a:buNone/>
            </a:pPr>
            <a:r>
              <a:rPr lang="es-ES" sz="2200"/>
              <a:t>Este generador está diseñado para fortalecer su primera línea de defensa.</a:t>
            </a:r>
            <a:endParaRPr lang="en-US" sz="2200"/>
          </a:p>
        </p:txBody>
      </p:sp>
      <p:pic>
        <p:nvPicPr>
          <p:cNvPr id="7" name="Picture 6" descr="A padlock on a circuit board&#10;&#10;AI-generated content may be incorrect.">
            <a:extLst>
              <a:ext uri="{FF2B5EF4-FFF2-40B4-BE49-F238E27FC236}">
                <a16:creationId xmlns:a16="http://schemas.microsoft.com/office/drawing/2014/main" id="{7F3B636E-D425-6928-7096-BFB752E4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5" r="2265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0AEC8-6536-DAEE-EE00-B0766ED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Objetivo General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B700-20D5-26DC-3E56-244CA0EE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/>
            <a:r>
              <a:rPr lang="es-ES" sz="2000" dirty="0"/>
              <a:t>Desarrollar y presentar un generador de contraseñas que maximice la seguridad, ofrezca flexibilidad y facilidad de uso, y promueva la adopción de prácticas de seguridad sólidas.</a:t>
            </a:r>
            <a:endParaRPr lang="en-US"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FC7C8B-92C9-42CA-A2FB-B48B08F4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0" y="640080"/>
            <a:ext cx="61804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4C22A-7DF1-BC43-5C03-25D8F982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Objetivos Específicos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906E3-FF59-50BD-B2F5-6B48A4077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1442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7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3A91-A146-F1E5-7549-B2EBDA2E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Diagramas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3BDF9E7-C1B0-F8A4-50AB-2FF4B1C6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8" y="2642616"/>
            <a:ext cx="4791739" cy="3605784"/>
          </a:xfrm>
          <a:prstGeom prst="rect">
            <a:avLst/>
          </a:prstGeom>
        </p:spPr>
      </p:pic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F58C3D80-113F-C16F-95B5-9E51C05F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52417"/>
            <a:ext cx="5614416" cy="31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4DFC8-2949-68A7-BFB9-58184AF9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Proceso de Desarrollo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D9C1-4D5D-E661-CAF8-F189A12F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ES" sz="1500"/>
              <a:t>Utilización del módulo secrets de Python para garantizar la generación de contraseñas seguras.</a:t>
            </a:r>
          </a:p>
          <a:p>
            <a:r>
              <a:rPr lang="es-ES" sz="1500"/>
              <a:t>Implementación de la personalización a través de argumentos en la CLI y elementos de interfaz en la GUI (Tkinter).</a:t>
            </a:r>
          </a:p>
          <a:p>
            <a:r>
              <a:rPr lang="es-ES" sz="1500"/>
              <a:t>Implementacion de la funcion para excluir caracteres similares, y que crean confusion.</a:t>
            </a:r>
          </a:p>
          <a:p>
            <a:r>
              <a:rPr lang="es-ES" sz="1500"/>
              <a:t>Implementacion para generar contraseñas de forma masiva.</a:t>
            </a:r>
          </a:p>
          <a:p>
            <a:r>
              <a:rPr lang="es-ES" sz="1500"/>
              <a:t>Implementacion de la funcion para la comprobacion de seguridad de las contraseñas generadas.</a:t>
            </a:r>
          </a:p>
          <a:p>
            <a:r>
              <a:rPr lang="es-ES" sz="1500"/>
              <a:t>Creación de la GUI con Tkinter para facilitar el acceso a usuarios no técnicos.</a:t>
            </a:r>
          </a:p>
          <a:p>
            <a:r>
              <a:rPr lang="es-ES" sz="1500"/>
              <a:t>El programa cuenta con un archivo README.md, que permite al usuario, conocer toda la informacion relevante, para poder utilizarlo de forma correcta.</a:t>
            </a:r>
            <a:endParaRPr lang="en-US" sz="150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1B7CFC-4CE1-CF0D-7C1D-DC6855FAB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9EC9F-026A-F9C4-FE32-AC38BD7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Tecnologías y Librerías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CF404-CD6C-96D5-AE8A-823C3798E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282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66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574E-9BF4-09BF-3EEA-42CA4877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A2BE-64C9-5C84-FDC8-BCA6515E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generador_contraseñas</a:t>
            </a:r>
            <a:r>
              <a:rPr lang="en-US" dirty="0"/>
              <a:t>_ version final.py.</a:t>
            </a:r>
          </a:p>
          <a:p>
            <a:r>
              <a:rPr lang="en-US" dirty="0"/>
              <a:t>generador_contraseñas_gui.py.</a:t>
            </a:r>
          </a:p>
          <a:p>
            <a:r>
              <a:rPr lang="en-US" dirty="0"/>
              <a:t>requirements.txt.</a:t>
            </a:r>
          </a:p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.</a:t>
            </a:r>
          </a:p>
          <a:p>
            <a:r>
              <a:rPr lang="en-US" dirty="0" err="1"/>
              <a:t>presentación</a:t>
            </a:r>
            <a:r>
              <a:rPr lang="en-US" dirty="0"/>
              <a:t> del Proyecto final</a:t>
            </a:r>
          </a:p>
          <a:p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  <a:p>
            <a:r>
              <a:rPr lang="en-US" dirty="0"/>
              <a:t>README.md.</a:t>
            </a:r>
          </a:p>
        </p:txBody>
      </p:sp>
    </p:spTree>
    <p:extLst>
      <p:ext uri="{BB962C8B-B14F-4D97-AF65-F5344CB8AC3E}">
        <p14:creationId xmlns:p14="http://schemas.microsoft.com/office/powerpoint/2010/main" val="9856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93C5F-BC66-979D-7372-F0DF73B3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Resultados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4CD0-5D02-4F42-E4A6-A1290818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1900" b="1"/>
              <a:t>Funcionalidad: </a:t>
            </a:r>
            <a:r>
              <a:rPr lang="es-ES" sz="1900"/>
              <a:t>Demostración de la generación de contraseñas con diferentes parámetros y de la evaluación de su fortaleza.</a:t>
            </a:r>
          </a:p>
          <a:p>
            <a:r>
              <a:rPr lang="es-ES" sz="1900" b="1"/>
              <a:t>Usabilidad: </a:t>
            </a:r>
            <a:r>
              <a:rPr lang="es-ES" sz="1900"/>
              <a:t>Presentación de la interfaz gráfica y de la facilidad de uso de la CLI.</a:t>
            </a:r>
          </a:p>
          <a:p>
            <a:r>
              <a:rPr lang="es-ES" sz="1900" b="1"/>
              <a:t>Seguridad: </a:t>
            </a:r>
            <a:r>
              <a:rPr lang="es-ES" sz="1900"/>
              <a:t>Explicación de cómo las mejoras implementadas aumentan la seguridad de las contraseñas.</a:t>
            </a:r>
            <a:endParaRPr lang="en-US" sz="19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EA8ED6-101D-CB99-02C9-4F7C69CA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66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459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Generador seguro de contraseñas </vt:lpstr>
      <vt:lpstr>Introducción</vt:lpstr>
      <vt:lpstr>Objetivo General</vt:lpstr>
      <vt:lpstr>Objetivos Específicos</vt:lpstr>
      <vt:lpstr>Diagramas </vt:lpstr>
      <vt:lpstr>Proceso de Desarrollo</vt:lpstr>
      <vt:lpstr>Tecnologías y Librerías</vt:lpstr>
      <vt:lpstr>Estructura del Repositorio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Hipatia Sanchez</dc:creator>
  <cp:lastModifiedBy>Hipatia Sanchez</cp:lastModifiedBy>
  <cp:revision>2</cp:revision>
  <dcterms:created xsi:type="dcterms:W3CDTF">2025-03-02T16:01:23Z</dcterms:created>
  <dcterms:modified xsi:type="dcterms:W3CDTF">2025-03-02T19:38:14Z</dcterms:modified>
</cp:coreProperties>
</file>