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Real Estate </a:t>
            </a:r>
            <a:r>
              <a:rPr lang="en-US" sz="2800" b="1" dirty="0"/>
              <a:t>Affordability based on Price to Income and Venue Data Analysis of London, UK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Elnaz Limouchi</a:t>
            </a:r>
          </a:p>
          <a:p>
            <a:r>
              <a:rPr lang="en-US" dirty="0" smtClean="0"/>
              <a:t>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5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3428040"/>
            <a:ext cx="8596312" cy="13465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6778" y="1930400"/>
            <a:ext cx="622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merging the new variables with the related cluster information in our main master table.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0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Using </a:t>
            </a:r>
            <a:r>
              <a:rPr lang="en-US" dirty="0" err="1"/>
              <a:t>Kmeans</a:t>
            </a:r>
            <a:r>
              <a:rPr lang="en-US" dirty="0"/>
              <a:t> algorithm as part of this clustering study. Based on the Elbow method, the optimum k value is set to 2. However, only 20 district coordinates were used. </a:t>
            </a:r>
          </a:p>
          <a:p>
            <a:pPr fontAlgn="base"/>
            <a:r>
              <a:rPr lang="en-US" dirty="0"/>
              <a:t>Also, data analysis was done through this information by adding the coordinates of districts and affordability as static data on GitHub. </a:t>
            </a:r>
          </a:p>
          <a:p>
            <a:pPr fontAlgn="base"/>
            <a:r>
              <a:rPr lang="en-US" dirty="0"/>
              <a:t>This work finalized by visualizing the data and clustering information on the London map. </a:t>
            </a:r>
          </a:p>
          <a:p>
            <a:pPr fontAlgn="base"/>
            <a:r>
              <a:rPr lang="en-US" dirty="0"/>
              <a:t>As a result, people can achieve better outcomes through their access to the platforms where such information is provided in order to make a decision regarding business start/development.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5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Main goal:</a:t>
            </a:r>
          </a:p>
          <a:p>
            <a:pPr marL="731520"/>
            <a:r>
              <a:rPr lang="en-US" dirty="0" smtClean="0"/>
              <a:t>choose </a:t>
            </a:r>
            <a:r>
              <a:rPr lang="en-US" dirty="0"/>
              <a:t>the regions </a:t>
            </a:r>
            <a:r>
              <a:rPr lang="en-US" dirty="0" smtClean="0"/>
              <a:t>of London, UK where </a:t>
            </a:r>
            <a:r>
              <a:rPr lang="en-US" dirty="0"/>
              <a:t>real estate are more </a:t>
            </a:r>
            <a:r>
              <a:rPr lang="en-US" dirty="0" smtClean="0"/>
              <a:t>affordable</a:t>
            </a:r>
          </a:p>
          <a:p>
            <a:pPr marL="731520"/>
            <a:r>
              <a:rPr lang="en-US" dirty="0"/>
              <a:t>select the area according to the social places </a:t>
            </a:r>
            <a:r>
              <a:rPr lang="en-US" dirty="0" smtClean="0"/>
              <a:t>density</a:t>
            </a:r>
          </a:p>
          <a:p>
            <a:pPr marL="365760">
              <a:buFont typeface="Wingdings" panose="05000000000000000000" pitchFamily="2" charset="2"/>
              <a:buChar char="v"/>
            </a:pPr>
            <a:r>
              <a:rPr lang="en-US" dirty="0" smtClean="0"/>
              <a:t>Solution Strategy:</a:t>
            </a:r>
          </a:p>
          <a:p>
            <a:r>
              <a:rPr lang="en-US" dirty="0"/>
              <a:t>creating a map of London and inserting the information on </a:t>
            </a:r>
            <a:r>
              <a:rPr lang="en-US" dirty="0" smtClean="0"/>
              <a:t>that</a:t>
            </a:r>
          </a:p>
          <a:p>
            <a:r>
              <a:rPr lang="en-US" dirty="0" smtClean="0"/>
              <a:t> clustering </a:t>
            </a:r>
            <a:r>
              <a:rPr lang="en-US" dirty="0"/>
              <a:t>each area based on the density of venue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554" y="609600"/>
            <a:ext cx="2496448" cy="16558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49" y="594691"/>
            <a:ext cx="2379705" cy="168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0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Description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569" y="1369757"/>
            <a:ext cx="8596668" cy="3880773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In order to perform the analysis, these datasets are considered: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731520"/>
            <a:r>
              <a:rPr lang="en-US" dirty="0" smtClean="0"/>
              <a:t>Ratio </a:t>
            </a:r>
            <a:r>
              <a:rPr lang="en-US" dirty="0"/>
              <a:t>of House Prices to Earnings (full-time workers by place of work) of </a:t>
            </a:r>
            <a:r>
              <a:rPr lang="en-US" dirty="0" smtClean="0"/>
              <a:t>London</a:t>
            </a:r>
          </a:p>
          <a:p>
            <a:pPr marL="731520"/>
            <a:r>
              <a:rPr lang="en-US" dirty="0" err="1"/>
              <a:t>Forsquare</a:t>
            </a:r>
            <a:r>
              <a:rPr lang="en-US" dirty="0"/>
              <a:t> API to get the most common venues of given Borough of London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436" y="4231162"/>
            <a:ext cx="3416801" cy="2038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68" y="4212368"/>
            <a:ext cx="4023768" cy="205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9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655691"/>
            <a:ext cx="4124325" cy="19621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352" y="3363606"/>
            <a:ext cx="4184650" cy="2546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6562" y="1729946"/>
            <a:ext cx="862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work,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repository is used as the database. The data includes 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Borough (Name), Ratio, Latitude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Longitude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information of the London area.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python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folium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library, geographic details of London and its boroughs are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visualized.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98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venues of London by Foursquare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05" y="3658651"/>
            <a:ext cx="4886325" cy="1857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699" y="2248930"/>
            <a:ext cx="8600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list of venues name, category, and latitude and longitude information are obtained using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Forsquare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API.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considered to have the limit as 100 venue and the radius as 500 meter for each borough.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68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Merged table of boroughs and venues</a:t>
            </a:r>
            <a:br>
              <a:rPr lang="en-US" i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3169971"/>
            <a:ext cx="8596312" cy="1862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1930400"/>
            <a:ext cx="736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merged </a:t>
            </a:r>
            <a:r>
              <a:rPr lang="en-US" dirty="0"/>
              <a:t>table of boroughs and </a:t>
            </a:r>
            <a:r>
              <a:rPr lang="en-US" dirty="0" smtClean="0"/>
              <a:t>venues created.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4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dirty="0"/>
              <a:t>ist of top 10 venue category for each borough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63330"/>
            <a:ext cx="8746954" cy="24054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416" y="2117124"/>
            <a:ext cx="925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187 unique categories were returned by </a:t>
            </a:r>
            <a:r>
              <a:rPr lang="en-US" i="1" dirty="0"/>
              <a:t>Foursquare</a:t>
            </a:r>
            <a:r>
              <a:rPr lang="en-US" dirty="0"/>
              <a:t>, then </a:t>
            </a:r>
            <a:r>
              <a:rPr lang="en-US" dirty="0" smtClean="0"/>
              <a:t>a </a:t>
            </a:r>
            <a:r>
              <a:rPr lang="en-US" dirty="0"/>
              <a:t>table which shows list of top 10 venue category for each borough </a:t>
            </a:r>
            <a:r>
              <a:rPr lang="en-US" dirty="0" smtClean="0"/>
              <a:t>is 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4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333" y="1619014"/>
            <a:ext cx="5010150" cy="3514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557" y="1828800"/>
            <a:ext cx="45061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there are some common venue categories in boroughs, the unsupervised learning </a:t>
            </a:r>
            <a:r>
              <a:rPr lang="en-US" b="1" dirty="0"/>
              <a:t>K-means algorithm </a:t>
            </a:r>
            <a:r>
              <a:rPr lang="en-US" dirty="0"/>
              <a:t>is used to cluster the boroughs. K-Means algorithm is one of the most common cluster method of unsupervised learning.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Running K-Means </a:t>
            </a:r>
            <a:r>
              <a:rPr lang="en-US" dirty="0"/>
              <a:t>to cluster the boroughs into 2 </a:t>
            </a:r>
            <a:r>
              <a:rPr lang="en-US" dirty="0" smtClean="0"/>
              <a:t>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1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Venues in Each Cluster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83" y="3432248"/>
            <a:ext cx="4776316" cy="28367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2034746"/>
            <a:ext cx="444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bar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chart which may help us to find proper labels for each cluster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35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1193</TotalTime>
  <Words>435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Real Estate Affordability based on Price to Income and Venue Data Analysis of London, UK </vt:lpstr>
      <vt:lpstr>Introduction  </vt:lpstr>
      <vt:lpstr>Data Description </vt:lpstr>
      <vt:lpstr>Methodology</vt:lpstr>
      <vt:lpstr>List of venues of London by Foursquare</vt:lpstr>
      <vt:lpstr>Merged table of boroughs and venues </vt:lpstr>
      <vt:lpstr>List of top 10 venue category for each borough</vt:lpstr>
      <vt:lpstr>K-Mean Algorithm</vt:lpstr>
      <vt:lpstr>Number of Venues in Each Cluster</vt:lpstr>
      <vt:lpstr>Result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Affordability based on Price to Income and Venue Data Analysis of London, UK</dc:title>
  <dc:creator>Elnaz Limouchi</dc:creator>
  <cp:lastModifiedBy>Elnaz Limouchi</cp:lastModifiedBy>
  <cp:revision>6</cp:revision>
  <dcterms:created xsi:type="dcterms:W3CDTF">2020-04-25T22:05:12Z</dcterms:created>
  <dcterms:modified xsi:type="dcterms:W3CDTF">2020-04-26T17:59:09Z</dcterms:modified>
</cp:coreProperties>
</file>