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Real Estate </a:t>
            </a:r>
            <a:r>
              <a:rPr lang="en-US" sz="2800" b="1" dirty="0"/>
              <a:t>Affordability based on Price to Income and Venue Data Analysis of London, UK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Elnaz Limouchi</a:t>
            </a:r>
          </a:p>
          <a:p>
            <a:r>
              <a:rPr lang="en-US" dirty="0" smtClean="0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5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428040"/>
            <a:ext cx="8596312" cy="13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algorithm as part of this clustering study. Based on the Elbow method, the optimum k value is set to 2. However, only 20 district coordinates were used. </a:t>
            </a:r>
          </a:p>
          <a:p>
            <a:pPr fontAlgn="base"/>
            <a:r>
              <a:rPr lang="en-US" dirty="0"/>
              <a:t>Also, data analysis was done through this information by adding the coordinates of districts and affordability as static data on GitHub. </a:t>
            </a:r>
          </a:p>
          <a:p>
            <a:pPr fontAlgn="base"/>
            <a:r>
              <a:rPr lang="en-US" dirty="0"/>
              <a:t>This work finalized by visualizing the data and clustering information on the London map. </a:t>
            </a:r>
          </a:p>
          <a:p>
            <a:pPr fontAlgn="base"/>
            <a:r>
              <a:rPr lang="en-US"/>
              <a:t>As a result, people can achieve better outcomes through their access to the platforms where such information is provided in order to make a decision regarding business start/development.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5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regions where real estate are more </a:t>
            </a:r>
            <a:r>
              <a:rPr lang="en-US" dirty="0" smtClean="0"/>
              <a:t>affordable</a:t>
            </a:r>
          </a:p>
          <a:p>
            <a:r>
              <a:rPr lang="en-US" dirty="0"/>
              <a:t>select the area according to the social places </a:t>
            </a:r>
            <a:r>
              <a:rPr lang="en-US" dirty="0" smtClean="0"/>
              <a:t>density</a:t>
            </a:r>
          </a:p>
          <a:p>
            <a:r>
              <a:rPr lang="en-US" dirty="0"/>
              <a:t>creating a map of London and inserting the information on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 clustering </a:t>
            </a:r>
            <a:r>
              <a:rPr lang="en-US" dirty="0"/>
              <a:t>each area based on the density of 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 of House Prices to Earnings (full-time workers by place of work) of </a:t>
            </a:r>
            <a:r>
              <a:rPr lang="en-US" dirty="0" smtClean="0"/>
              <a:t>London</a:t>
            </a:r>
          </a:p>
          <a:p>
            <a:r>
              <a:rPr lang="en-US" dirty="0" err="1"/>
              <a:t>Forsquare</a:t>
            </a:r>
            <a:r>
              <a:rPr lang="en-US" dirty="0"/>
              <a:t> API to get the most common venues of given Borough of London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9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Methodolgy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3120231"/>
            <a:ext cx="4124325" cy="1962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9525" y="2828146"/>
            <a:ext cx="4184650" cy="25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8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venues of London by Foursquare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56" y="3172619"/>
            <a:ext cx="48863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Merged table of boroughs and venues</a:t>
            </a:r>
            <a:br>
              <a:rPr lang="en-US" i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69971"/>
            <a:ext cx="8596312" cy="18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4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dirty="0"/>
              <a:t>ist of top 10 venue category for each borough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368990"/>
            <a:ext cx="8596312" cy="14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4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44" y="2343944"/>
            <a:ext cx="50101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1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Venues in Each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20138"/>
            <a:ext cx="8596312" cy="35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35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215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Real Estate Affordability based on Price to Income and Venue Data Analysis of London, UK </vt:lpstr>
      <vt:lpstr>Introduction  </vt:lpstr>
      <vt:lpstr>Data Description </vt:lpstr>
      <vt:lpstr>Methodolgy</vt:lpstr>
      <vt:lpstr>List of venues of London by Foursquare</vt:lpstr>
      <vt:lpstr>Merged table of boroughs and venues </vt:lpstr>
      <vt:lpstr>List of top 10 venue category for each borough</vt:lpstr>
      <vt:lpstr>K-Mean Algorithm</vt:lpstr>
      <vt:lpstr>Number of Venues in Each Cluster</vt:lpstr>
      <vt:lpstr>Result</vt:lpstr>
      <vt:lpstr>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Affordability based on Price to Income and Venue Data Analysis of London, UK</dc:title>
  <dc:creator>Elnaz Limouchi</dc:creator>
  <cp:lastModifiedBy>Elnaz Limouchi</cp:lastModifiedBy>
  <cp:revision>2</cp:revision>
  <dcterms:created xsi:type="dcterms:W3CDTF">2020-04-25T22:05:12Z</dcterms:created>
  <dcterms:modified xsi:type="dcterms:W3CDTF">2020-04-25T22:55:26Z</dcterms:modified>
</cp:coreProperties>
</file>