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294" r:id="rId4"/>
    <p:sldId id="295" r:id="rId5"/>
    <p:sldId id="296" r:id="rId6"/>
    <p:sldId id="297" r:id="rId7"/>
    <p:sldId id="298" r:id="rId8"/>
    <p:sldId id="305" r:id="rId9"/>
    <p:sldId id="306" r:id="rId10"/>
    <p:sldId id="307" r:id="rId11"/>
    <p:sldId id="299" r:id="rId12"/>
    <p:sldId id="300" r:id="rId13"/>
    <p:sldId id="301" r:id="rId14"/>
    <p:sldId id="308" r:id="rId15"/>
    <p:sldId id="309" r:id="rId16"/>
    <p:sldId id="302" r:id="rId17"/>
    <p:sldId id="303" r:id="rId18"/>
    <p:sldId id="304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651B-3671-4955-8B9A-6DCBFEBFD032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flipH="1">
            <a:off x="1844508" y="2681972"/>
            <a:ext cx="5733461" cy="777849"/>
            <a:chOff x="3929063" y="2641879"/>
            <a:chExt cx="521493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1760360" y="1806178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继承与多态</a:t>
            </a:r>
            <a:endParaRPr lang="zh-CN" altLang="en-US" sz="50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359" y="3020880"/>
            <a:ext cx="5817609" cy="280207"/>
          </a:xfrm>
          <a:prstGeom prst="rect">
            <a:avLst/>
          </a:prstGeom>
        </p:spPr>
        <p:txBody>
          <a:bodyPr wrap="square" lIns="96011" tIns="48007" rIns="96011" bIns="48007">
            <a:spAutoFit/>
          </a:bodyPr>
          <a:lstStyle/>
          <a:p>
            <a:pPr algn="r"/>
            <a:r>
              <a:rPr lang="en-US" altLang="zh-CN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中级编程 第四课</a:t>
            </a:r>
            <a:endParaRPr lang="en-US" altLang="zh-CN" sz="119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00497" y="1490938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练习：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举例证明这个方法没有得到预期的结果， 为什么？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解决问题并证实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画</a:t>
            </a:r>
            <a:r>
              <a:rPr lang="en-US" altLang="zh-CN" sz="2000" dirty="0" smtClean="0"/>
              <a:t>Equalizer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UML</a:t>
            </a:r>
            <a:r>
              <a:rPr lang="zh-CN" altLang="en-US" sz="2000" dirty="0" smtClean="0"/>
              <a:t>图，包含上下游的类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596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 </a:t>
            </a:r>
            <a:r>
              <a:rPr lang="en-US" altLang="zh-CN" sz="36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方法做了什么， </a:t>
            </a:r>
            <a:r>
              <a:rPr lang="en-US" altLang="zh-CN" sz="2000" dirty="0" err="1" smtClean="0"/>
              <a:t>hashCode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方法呢？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752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聚合表示的关系是 </a:t>
            </a:r>
            <a:r>
              <a:rPr lang="en-US" altLang="zh-CN" sz="2000" dirty="0" smtClean="0"/>
              <a:t>has-a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继承表示的关系是 </a:t>
            </a:r>
            <a:r>
              <a:rPr lang="en-US" altLang="zh-CN" sz="2000" dirty="0" smtClean="0"/>
              <a:t>is-a </a:t>
            </a:r>
            <a:r>
              <a:rPr lang="zh-CN" altLang="en-US" sz="2000" dirty="0" smtClean="0"/>
              <a:t>（越具体的类在层级结构中越靠下）</a:t>
            </a:r>
            <a:endParaRPr lang="en-US" altLang="zh-CN" sz="2000" dirty="0" smtClean="0"/>
          </a:p>
        </p:txBody>
      </p:sp>
      <p:cxnSp>
        <p:nvCxnSpPr>
          <p:cNvPr id="7" name="直接连接符​​ 14"/>
          <p:cNvCxnSpPr/>
          <p:nvPr/>
        </p:nvCxnSpPr>
        <p:spPr>
          <a:xfrm>
            <a:off x="3332552" y="3432515"/>
            <a:ext cx="56824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78253" y="3985322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Shape, Circle, Square, Ellipse, Rectangle, Quadrilateral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Student, Name, Address, City, State, Country, First Name, Last Name, Middle Name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64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误用继承是有害的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中广泛的使用了继承（所有面向对象语言都是这样）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GUI</a:t>
            </a:r>
            <a:r>
              <a:rPr lang="zh-CN" altLang="en-US" sz="2000" dirty="0" smtClean="0"/>
              <a:t>组件和集合类大量使用了继承。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在继承中如果我们使用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关键字会打破封装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聚合不会破坏封装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612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104220" y="497968"/>
            <a:ext cx="5832986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选择</a:t>
            </a:r>
            <a:r>
              <a:rPr lang="en-US" altLang="zh-CN" sz="2000" dirty="0" smtClean="0"/>
              <a:t>private </a:t>
            </a:r>
            <a:r>
              <a:rPr lang="zh-CN" altLang="en-US" sz="2000" dirty="0" smtClean="0"/>
              <a:t>还是 </a:t>
            </a:r>
            <a:r>
              <a:rPr lang="en-US" altLang="zh-CN" sz="2000" dirty="0" smtClean="0"/>
              <a:t>protected </a:t>
            </a:r>
            <a:r>
              <a:rPr lang="zh-CN" altLang="en-US" sz="2000" dirty="0" smtClean="0"/>
              <a:t>是一个重要的问题：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如果父类所有都是 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那么父类不会提供给子类任务属性和方法，然而作为类的调用者将看到父类与子类一致的接口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如果父类所有都是 </a:t>
            </a:r>
            <a:r>
              <a:rPr lang="en-US" altLang="zh-CN" sz="2000" dirty="0" smtClean="0"/>
              <a:t>protected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那么父类与子类就严重的耦合了，任何一个类的修改将影响所有的类，难以维护。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这些影响可以通过包管理得到稍微缓解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23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104220" y="497968"/>
            <a:ext cx="5832986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选择</a:t>
            </a:r>
            <a:r>
              <a:rPr lang="en-US" altLang="zh-CN" sz="2000" dirty="0" smtClean="0"/>
              <a:t>private </a:t>
            </a:r>
            <a:r>
              <a:rPr lang="zh-CN" altLang="en-US" sz="2000" dirty="0" smtClean="0"/>
              <a:t>还是 </a:t>
            </a:r>
            <a:r>
              <a:rPr lang="en-US" altLang="zh-CN" sz="2000" dirty="0" smtClean="0"/>
              <a:t>protected </a:t>
            </a:r>
            <a:r>
              <a:rPr lang="zh-CN" altLang="en-US" sz="2000" dirty="0" smtClean="0"/>
              <a:t>是一个重要的问题：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我建议：使用</a:t>
            </a:r>
            <a:r>
              <a:rPr lang="en-US" altLang="zh-CN" sz="2000" dirty="0" smtClean="0"/>
              <a:t>private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0998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254797" y="497968"/>
            <a:ext cx="545976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实现继承：实例方法和变量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super.methodName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显示的调用了父类的</a:t>
            </a:r>
            <a:r>
              <a:rPr lang="en-US" altLang="zh-CN" sz="2000" dirty="0"/>
              <a:t>public </a:t>
            </a:r>
            <a:r>
              <a:rPr lang="en-US" altLang="zh-CN" sz="2000" dirty="0" smtClean="0"/>
              <a:t>or protected</a:t>
            </a:r>
            <a:r>
              <a:rPr lang="zh-CN" altLang="en-US" sz="2000" dirty="0" smtClean="0"/>
              <a:t>方法。</a:t>
            </a:r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（一个类只能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父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不能多重继承）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super.instanceVariableName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可引用父类的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or 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的变量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082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实现继承：构造器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构造方法不能被继承。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但是可以通过</a:t>
            </a:r>
            <a:r>
              <a:rPr lang="en-US" altLang="zh-CN" sz="2000" dirty="0" smtClean="0"/>
              <a:t>super()</a:t>
            </a:r>
            <a:r>
              <a:rPr lang="zh-CN" altLang="en-US" sz="2000" dirty="0" smtClean="0"/>
              <a:t>调用父类构造方法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使用时必须在子类的构造方法中首先声明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可以调用父类的任何构造方法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多数构造方法会调用其它的构造方法</a:t>
            </a:r>
            <a:r>
              <a:rPr lang="en-US" altLang="zh-CN" sz="2000" dirty="0" smtClean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0614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即使你不调用</a:t>
            </a:r>
            <a:r>
              <a:rPr lang="en-US" altLang="zh-CN" sz="2000" dirty="0" smtClean="0"/>
              <a:t>super(),</a:t>
            </a:r>
            <a:r>
              <a:rPr lang="zh-CN" altLang="en-US" sz="2000" dirty="0" smtClean="0"/>
              <a:t>编译器也会隐含加入它。为什么呢？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所有类都要求继承提供一个无参构造方法部使用，即使你不写，编译器也会提供一个默认的构造方法。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259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继承示例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07" y="1282279"/>
            <a:ext cx="7561905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聚合</a:t>
            </a:r>
            <a:r>
              <a:rPr lang="en-US" altLang="zh-CN" sz="2000" dirty="0" smtClean="0"/>
              <a:t>(is-a)</a:t>
            </a:r>
            <a:r>
              <a:rPr lang="zh-CN" altLang="en-US" sz="2000" dirty="0" smtClean="0"/>
              <a:t>是一种在各个类之间共享数据的方式。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只能使用类的</a:t>
            </a:r>
            <a:r>
              <a:rPr lang="en-US" altLang="zh-CN" sz="2000" dirty="0" smtClean="0"/>
              <a:t>public(</a:t>
            </a:r>
            <a:r>
              <a:rPr lang="zh-CN" altLang="en-US" sz="2000" dirty="0" smtClean="0"/>
              <a:t>公共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的部分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限制、好处</a:t>
            </a:r>
            <a:r>
              <a:rPr lang="zh-CN" altLang="en-US" sz="2000" dirty="0"/>
              <a:t>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63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一个父类类型的变量可以引用一个子类的对象。</a:t>
            </a:r>
            <a:endParaRPr lang="en-US" altLang="zh-CN" sz="2000" dirty="0" smtClean="0"/>
          </a:p>
          <a:p>
            <a:r>
              <a:rPr lang="zh-CN" altLang="en-US" sz="2000" dirty="0" smtClean="0"/>
              <a:t>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Product </a:t>
            </a:r>
            <a:r>
              <a:rPr lang="en-US" altLang="zh-CN" sz="2000" dirty="0" err="1" smtClean="0"/>
              <a:t>pr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new Apple()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这称为：向上转型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773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30016" y="1686881"/>
            <a:ext cx="7819053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方法调用：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虚拟机将根据运行时的对象类型</a:t>
            </a:r>
            <a:r>
              <a:rPr lang="en-US" altLang="zh-CN" sz="2000" dirty="0"/>
              <a:t>(</a:t>
            </a:r>
            <a:r>
              <a:rPr lang="zh-CN" altLang="en-US" sz="2000" dirty="0"/>
              <a:t>不是引用类型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来使用数据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方法。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搜索次序：构造方法类</a:t>
            </a:r>
            <a:r>
              <a:rPr lang="en-US" altLang="zh-CN" sz="2000" dirty="0" smtClean="0"/>
              <a:t>—&gt;</a:t>
            </a:r>
            <a:r>
              <a:rPr lang="zh-CN" altLang="en-US" sz="2000" dirty="0" smtClean="0"/>
              <a:t>父类</a:t>
            </a:r>
            <a:r>
              <a:rPr lang="en-US" altLang="zh-CN" sz="2000" dirty="0" smtClean="0"/>
              <a:t>—&gt; </a:t>
            </a:r>
            <a:r>
              <a:rPr lang="zh-CN" altLang="en-US" sz="2000" dirty="0" smtClean="0"/>
              <a:t>祖父类 </a:t>
            </a:r>
            <a:r>
              <a:rPr lang="en-US" altLang="zh-CN" sz="2000" dirty="0" smtClean="0"/>
              <a:t>…… </a:t>
            </a:r>
          </a:p>
          <a:p>
            <a:r>
              <a:rPr lang="zh-CN" altLang="en-US" sz="2000" dirty="0" smtClean="0"/>
              <a:t>     例如：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Produce 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 = new Apple();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pr.toString</a:t>
            </a:r>
            <a:r>
              <a:rPr lang="en-US" altLang="zh-CN" sz="2000" dirty="0"/>
              <a:t>(); // </a:t>
            </a:r>
            <a:r>
              <a:rPr lang="zh-CN" altLang="en-US" sz="2000" dirty="0" smtClean="0"/>
              <a:t>调用</a:t>
            </a:r>
            <a:r>
              <a:rPr lang="en-US" altLang="zh-CN" sz="2000" dirty="0" err="1"/>
              <a:t>Apple.toString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 smtClean="0"/>
              <a:t> 	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练习：使用</a:t>
            </a:r>
            <a:r>
              <a:rPr lang="en-US" altLang="zh-CN" sz="2000" dirty="0" smtClean="0"/>
              <a:t>Product</a:t>
            </a:r>
            <a:r>
              <a:rPr lang="zh-CN" altLang="en-US" sz="2000" dirty="0" smtClean="0"/>
              <a:t>得层级来举一个例子。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7551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另一种共享数据的方式是继承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使用关键字： </a:t>
            </a:r>
            <a:r>
              <a:rPr lang="en-US" altLang="zh-CN" sz="2000" dirty="0" smtClean="0">
                <a:solidFill>
                  <a:srgbClr val="FF0000"/>
                </a:solidFill>
              </a:rPr>
              <a:t>extends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，定义继承关系。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方法、数据 可见性，关键字：</a:t>
            </a:r>
            <a:r>
              <a:rPr lang="en-US" altLang="zh-CN" sz="2000" dirty="0" smtClean="0"/>
              <a:t>protected</a:t>
            </a:r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属性和方法仅可以类内部和继承的子类内部使用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312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覆盖方法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当子类实现一个和父类同样的方法，称为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覆盖</a:t>
            </a:r>
            <a:r>
              <a:rPr lang="zh-CN" altLang="en-US" sz="2000" dirty="0" smtClean="0"/>
              <a:t>。 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方法必须为</a:t>
            </a:r>
            <a:r>
              <a:rPr lang="en-US" altLang="zh-CN" sz="2000" dirty="0"/>
              <a:t>public or </a:t>
            </a:r>
            <a:r>
              <a:rPr lang="en-US" altLang="zh-CN" sz="2000" dirty="0" smtClean="0"/>
              <a:t>protected </a:t>
            </a:r>
            <a:r>
              <a:rPr lang="zh-CN" altLang="en-US" sz="2000" dirty="0" smtClean="0"/>
              <a:t>修饰的。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方法名相同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方法参数相同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返回值： 覆盖的方法返回值必须是原方法返回值类型或子类类型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静态方法不能覆盖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636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向下转型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有些情况下我们需要明确类型：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Apple a = </a:t>
            </a:r>
            <a:r>
              <a:rPr lang="en-US" altLang="zh-CN" sz="2000" dirty="0" err="1" smtClean="0"/>
              <a:t>pr</a:t>
            </a:r>
            <a:r>
              <a:rPr lang="en-US" altLang="zh-CN" sz="2000" dirty="0" smtClean="0"/>
              <a:t>;	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编译错误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Apple a = (Apple)</a:t>
            </a:r>
            <a:r>
              <a:rPr lang="en-US" altLang="zh-CN" sz="2000" dirty="0" err="1" smtClean="0"/>
              <a:t>pr</a:t>
            </a:r>
            <a:r>
              <a:rPr lang="en-US" altLang="zh-CN" sz="2000" dirty="0" smtClean="0"/>
              <a:t>;	//</a:t>
            </a:r>
            <a:r>
              <a:rPr lang="zh-CN" altLang="en-US" sz="2000" dirty="0" smtClean="0"/>
              <a:t>正确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强制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将变量当做子类对象来处理。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允许你访问子类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如果你转型到错误类型，当你访问这个对象时会抛出异常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Instanceof</a:t>
            </a:r>
            <a:r>
              <a:rPr lang="zh-CN" altLang="en-US" sz="2000" dirty="0" smtClean="0"/>
              <a:t>关键字可以判断对象的类型。例如：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if(</a:t>
            </a:r>
            <a:r>
              <a:rPr lang="en-US" altLang="zh-CN" sz="2000" dirty="0" err="1" smtClean="0"/>
              <a:t>pr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instanceof</a:t>
            </a:r>
            <a:r>
              <a:rPr lang="en-US" altLang="zh-CN" sz="2000" dirty="0" smtClean="0"/>
              <a:t> Apple){</a:t>
            </a:r>
          </a:p>
          <a:p>
            <a:r>
              <a:rPr lang="en-US" altLang="zh-CN" sz="2000" dirty="0" smtClean="0"/>
              <a:t>	Apple a = (Apple)</a:t>
            </a:r>
            <a:r>
              <a:rPr lang="en-US" altLang="zh-CN" sz="2000" dirty="0" err="1" smtClean="0"/>
              <a:t>pr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//Use a ……</a:t>
            </a:r>
            <a:endParaRPr lang="en-US" altLang="zh-CN" sz="2000" dirty="0"/>
          </a:p>
          <a:p>
            <a:r>
              <a:rPr lang="en-US" altLang="zh-CN" sz="2000" dirty="0" smtClean="0"/>
              <a:t>     }</a:t>
            </a:r>
          </a:p>
          <a:p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1506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err="1" smtClean="0"/>
              <a:t>ArrayList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练习：建立一个 </a:t>
            </a:r>
            <a:r>
              <a:rPr lang="en-US" altLang="zh-CN" sz="2000" dirty="0"/>
              <a:t>Produce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 Fruit 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ArrayList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它们的行为是什么？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打印出这个</a:t>
            </a:r>
            <a:r>
              <a:rPr lang="en-US" altLang="zh-CN" sz="2000" dirty="0" smtClean="0"/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73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可以变类与继承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可以这样建立一个不能被继承的类：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public </a:t>
            </a:r>
            <a:r>
              <a:rPr lang="en-US" altLang="zh-CN" sz="2000" dirty="0" smtClean="0">
                <a:solidFill>
                  <a:srgbClr val="FF0000"/>
                </a:solidFill>
              </a:rPr>
              <a:t>final</a:t>
            </a:r>
            <a:r>
              <a:rPr lang="en-US" altLang="zh-CN" sz="2000" dirty="0" smtClean="0"/>
              <a:t> class </a:t>
            </a:r>
            <a:r>
              <a:rPr lang="en-US" altLang="zh-CN" sz="2000" dirty="0" err="1" smtClean="0"/>
              <a:t>ClassName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对于所有不可变类都应该这样做，为什么？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此外，不确定的话，也让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final </a:t>
            </a:r>
            <a:r>
              <a:rPr lang="zh-CN" altLang="en-US" sz="2000" dirty="0" smtClean="0"/>
              <a:t>类型的。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之后再删除</a:t>
            </a:r>
            <a:r>
              <a:rPr lang="en-US" altLang="zh-CN" sz="2000" dirty="0" smtClean="0"/>
              <a:t>final</a:t>
            </a:r>
            <a:r>
              <a:rPr lang="zh-CN" altLang="en-US" sz="2000" dirty="0"/>
              <a:t>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一旦让别人继承一个类的话，你就不可以改变了，如果那    样的话可能影响别人的代码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470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另一种共享数据的方式是继承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使用关键字： </a:t>
            </a:r>
            <a:r>
              <a:rPr lang="en-US" altLang="zh-CN" sz="2000" dirty="0" smtClean="0"/>
              <a:t>extends </a:t>
            </a:r>
            <a:r>
              <a:rPr lang="zh-CN" altLang="en-US" sz="2000" dirty="0" smtClean="0"/>
              <a:t>，定义继承关系。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方法、数据 可见性，关键字：</a:t>
            </a: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属性和方法仅可以类内部和继承的子类内部使用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86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Amazone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在线预订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思考以下产品并且创建层次关系。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普通商品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音像制品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可供下载软件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图书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UML</a:t>
            </a:r>
            <a:r>
              <a:rPr lang="zh-CN" altLang="en-US" sz="2000" dirty="0" smtClean="0"/>
              <a:t>关系图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80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444281"/>
            <a:ext cx="6991005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以下</a:t>
            </a:r>
            <a:r>
              <a:rPr lang="zh-CN" altLang="en-US" sz="2000" dirty="0" smtClean="0"/>
              <a:t>这些属性应该放在那里构成一个层级关系呢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价格。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软件下载链接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商品名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作者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图书</a:t>
            </a:r>
            <a:r>
              <a:rPr lang="zh-CN" altLang="en-US" sz="2000" dirty="0"/>
              <a:t>编号</a:t>
            </a:r>
            <a:r>
              <a:rPr lang="en-US" altLang="zh-CN" sz="2000" dirty="0" smtClean="0"/>
              <a:t>ISBN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送货方式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邮费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519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Subclass</a:t>
            </a:r>
            <a:r>
              <a:rPr lang="zh-CN" altLang="en-US" sz="2000" dirty="0" smtClean="0"/>
              <a:t>：子类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Superclass</a:t>
            </a:r>
            <a:r>
              <a:rPr lang="zh-CN" altLang="en-US" sz="2000" dirty="0" smtClean="0"/>
              <a:t>：父类或基类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593569" y="3724065"/>
            <a:ext cx="699100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Subclass </a:t>
            </a:r>
            <a:r>
              <a:rPr lang="zh-CN" altLang="en-US" sz="2000" dirty="0" smtClean="0"/>
              <a:t>子类 可以访问父</a:t>
            </a:r>
            <a:r>
              <a:rPr lang="zh-CN" altLang="en-US" sz="2000" dirty="0"/>
              <a:t>类中所有</a:t>
            </a: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修饰过的方法和属性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如果我们需要更</a:t>
            </a:r>
            <a:r>
              <a:rPr lang="zh-CN" altLang="en-US" sz="2000" dirty="0"/>
              <a:t>特殊</a:t>
            </a:r>
            <a:r>
              <a:rPr lang="zh-CN" altLang="en-US" sz="2000" dirty="0" smtClean="0"/>
              <a:t>的行为，我们可以在子类中再实现</a:t>
            </a:r>
            <a:r>
              <a:rPr lang="zh-CN" altLang="en-US" sz="2000" dirty="0"/>
              <a:t>（覆盖）</a:t>
            </a:r>
            <a:r>
              <a:rPr lang="zh-CN" altLang="en-US" sz="2000" dirty="0" smtClean="0"/>
              <a:t>父类中的方法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cxnSp>
        <p:nvCxnSpPr>
          <p:cNvPr id="8" name="直接连接符​​ 14"/>
          <p:cNvCxnSpPr/>
          <p:nvPr/>
        </p:nvCxnSpPr>
        <p:spPr>
          <a:xfrm>
            <a:off x="3254797" y="3508310"/>
            <a:ext cx="5900122" cy="8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1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你留意过类中的</a:t>
            </a:r>
            <a:r>
              <a:rPr lang="en-US" altLang="zh-CN" sz="2000" dirty="0" smtClean="0"/>
              <a:t>equals()</a:t>
            </a:r>
            <a:r>
              <a:rPr lang="zh-CN" altLang="en-US" sz="2000" dirty="0" smtClean="0"/>
              <a:t>方法么，即使你没写显式的在类中定义过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4" y="2348600"/>
            <a:ext cx="5380952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00497" y="2591950"/>
            <a:ext cx="69910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程序是怎么找到</a:t>
            </a:r>
            <a:r>
              <a:rPr lang="en-US" altLang="zh-CN" sz="2000" dirty="0"/>
              <a:t>Equalizer 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equals()</a:t>
            </a:r>
            <a:r>
              <a:rPr lang="zh-CN" altLang="en-US" sz="2000" dirty="0" smtClean="0"/>
              <a:t>方法呢？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765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00497" y="2591950"/>
            <a:ext cx="69910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程序是怎么找到</a:t>
            </a:r>
            <a:r>
              <a:rPr lang="en-US" altLang="zh-CN" sz="2000" dirty="0"/>
              <a:t>Equalizer 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equals()</a:t>
            </a:r>
            <a:r>
              <a:rPr lang="zh-CN" altLang="en-US" sz="2000" dirty="0" smtClean="0"/>
              <a:t>方法呢？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3254797" y="3748188"/>
            <a:ext cx="5389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public </a:t>
            </a:r>
            <a:r>
              <a:rPr lang="en-US" altLang="zh-CN" sz="2800" b="1" dirty="0" err="1"/>
              <a:t>boolean</a:t>
            </a:r>
            <a:r>
              <a:rPr lang="en-US" altLang="zh-CN" sz="2800" b="1" dirty="0"/>
              <a:t> equals(Object o)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92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878</Words>
  <Application>Microsoft Office PowerPoint</Application>
  <PresentationFormat>宽屏</PresentationFormat>
  <Paragraphs>186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664</cp:revision>
  <dcterms:created xsi:type="dcterms:W3CDTF">2017-05-09T12:11:29Z</dcterms:created>
  <dcterms:modified xsi:type="dcterms:W3CDTF">2017-06-08T02:29:23Z</dcterms:modified>
</cp:coreProperties>
</file>