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2" r:id="rId3"/>
    <p:sldId id="345" r:id="rId4"/>
    <p:sldId id="318" r:id="rId5"/>
    <p:sldId id="319" r:id="rId6"/>
    <p:sldId id="320" r:id="rId7"/>
    <p:sldId id="346" r:id="rId8"/>
    <p:sldId id="347" r:id="rId9"/>
    <p:sldId id="348" r:id="rId10"/>
    <p:sldId id="32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9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0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4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8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4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651B-3671-4955-8B9A-6DCBFEBFD03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0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 flipH="1">
            <a:off x="1844508" y="2681972"/>
            <a:ext cx="5733461" cy="777849"/>
            <a:chOff x="3929063" y="2641879"/>
            <a:chExt cx="5214937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17"/>
          <p:cNvSpPr>
            <a:spLocks noChangeArrowheads="1"/>
          </p:cNvSpPr>
          <p:nvPr/>
        </p:nvSpPr>
        <p:spPr bwMode="auto">
          <a:xfrm>
            <a:off x="1760360" y="1806178"/>
            <a:ext cx="6155064" cy="8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067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5067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endParaRPr lang="zh-CN" altLang="en-US" sz="5067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60359" y="3020880"/>
            <a:ext cx="5817609" cy="280207"/>
          </a:xfrm>
          <a:prstGeom prst="rect">
            <a:avLst/>
          </a:prstGeom>
        </p:spPr>
        <p:txBody>
          <a:bodyPr wrap="square" lIns="96011" tIns="48007" rIns="96011" bIns="48007">
            <a:spAutoFit/>
          </a:bodyPr>
          <a:lstStyle/>
          <a:p>
            <a:pPr algn="r"/>
            <a:r>
              <a:rPr lang="en-US" altLang="zh-CN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en-US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中级编程 </a:t>
            </a:r>
            <a:r>
              <a:rPr lang="zh-CN" altLang="en-US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第二课</a:t>
            </a:r>
            <a:endParaRPr lang="en-US" altLang="zh-CN" sz="1191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9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2700252" y="502125"/>
            <a:ext cx="6791497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FileReader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333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endParaRPr lang="en-US" altLang="zh-CN" sz="3333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761696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FileInputStream</a:t>
            </a:r>
            <a:r>
              <a:rPr lang="zh-CN" altLang="en-US" sz="2000" dirty="0" smtClean="0"/>
              <a:t>：普通的二进制数据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FileReader</a:t>
            </a:r>
            <a:r>
              <a:rPr lang="zh-CN" altLang="en-US" sz="2000" dirty="0" smtClean="0"/>
              <a:t>：如果你使用字符流使用该类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1714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可以处理多种字符编码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950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字节序列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1714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Bytes(Byte</a:t>
            </a:r>
            <a:r>
              <a:rPr lang="zh-CN" altLang="en-US" sz="1600" dirty="0" smtClean="0"/>
              <a:t>的集合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可以表示字符 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这个序列有开始和结束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6638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362684"/>
            <a:ext cx="6991005" cy="335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一般操作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读：从前往后给出下一个</a:t>
            </a:r>
            <a:r>
              <a:rPr lang="en-US" altLang="zh-CN" sz="2000" dirty="0"/>
              <a:t>byte</a:t>
            </a:r>
            <a:r>
              <a:rPr lang="zh-CN" altLang="en-US" sz="2000" dirty="0"/>
              <a:t>（或者</a:t>
            </a:r>
            <a:r>
              <a:rPr lang="en-US" altLang="zh-CN" sz="2000" dirty="0"/>
              <a:t>bytes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171450" indent="1714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171450" indent="1714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这些字节被消费，不可以重复读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写：增加一个</a:t>
            </a:r>
            <a:r>
              <a:rPr lang="en-US" altLang="zh-CN" sz="2000" dirty="0" smtClean="0"/>
              <a:t>bytes</a:t>
            </a:r>
            <a:r>
              <a:rPr lang="zh-CN" altLang="en-US" sz="2000" dirty="0" smtClean="0"/>
              <a:t>集合到这个序列尾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zh-CN" altLang="en-US" sz="2000" dirty="0" smtClean="0"/>
              <a:t>这是基本原理，在这个基础上有很多变化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1102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熟悉的流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对象是类的实例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/>
              <a:t>• </a:t>
            </a:r>
            <a:r>
              <a:rPr lang="en-US" altLang="zh-CN" sz="2000" dirty="0" err="1"/>
              <a:t>System.out</a:t>
            </a:r>
            <a:r>
              <a:rPr lang="en-US" altLang="zh-CN" sz="2000" dirty="0"/>
              <a:t>: </a:t>
            </a:r>
            <a:r>
              <a:rPr lang="zh-CN" altLang="en-US" sz="2000" dirty="0" smtClean="0"/>
              <a:t>通过程序写到流中的字节显示在控制台上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/>
              <a:t>System.in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控制台输入插入到流中，然后程序可以读取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09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532909" y="488673"/>
            <a:ext cx="5137265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流可以连接很多不同东西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454124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文件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外置设备（例如视频、音频）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分布</a:t>
            </a:r>
            <a:r>
              <a:rPr lang="zh-CN" altLang="en-US" sz="2000" dirty="0" smtClean="0"/>
              <a:t>在不同机器上的程序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4885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使用输入流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70611" y="1978429"/>
            <a:ext cx="9533971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/>
              <a:t>Lab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（连接到</a:t>
            </a:r>
            <a:r>
              <a:rPr lang="en-US" altLang="zh-CN" sz="2000" dirty="0" smtClean="0"/>
              <a:t>System.in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BufferedReader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(System.in</a:t>
            </a:r>
            <a:r>
              <a:rPr lang="en-US" altLang="zh-CN" sz="2000" dirty="0" smtClean="0"/>
              <a:t>));</a:t>
            </a:r>
          </a:p>
          <a:p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 String </a:t>
            </a:r>
            <a:r>
              <a:rPr lang="en-US" altLang="zh-CN" sz="2000" dirty="0" err="1"/>
              <a:t>strg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br.readLine</a:t>
            </a:r>
            <a:r>
              <a:rPr lang="en-US" altLang="zh-CN" sz="2000" dirty="0"/>
              <a:t>(); // </a:t>
            </a:r>
            <a:r>
              <a:rPr lang="zh-CN" altLang="en-US" sz="2000" dirty="0" smtClean="0"/>
              <a:t>从控制台读取一整行</a:t>
            </a:r>
            <a:r>
              <a:rPr lang="en-US" altLang="zh-CN" sz="2000" dirty="0" smtClean="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7764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使用输入文件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78924" y="1812175"/>
            <a:ext cx="9525658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BufferedReader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(System.in));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String </a:t>
            </a:r>
            <a:r>
              <a:rPr lang="en-US" altLang="zh-CN" sz="2000" dirty="0" err="1"/>
              <a:t>strg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br.readLine</a:t>
            </a:r>
            <a:r>
              <a:rPr lang="en-US" altLang="zh-CN" sz="2000" dirty="0"/>
              <a:t>(); // </a:t>
            </a:r>
            <a:r>
              <a:rPr lang="zh-CN" altLang="en-US" sz="2000" dirty="0" smtClean="0"/>
              <a:t>接收整行</a:t>
            </a:r>
            <a:endParaRPr lang="en-US" altLang="zh-CN" sz="2000" dirty="0" smtClean="0"/>
          </a:p>
          <a:p>
            <a:r>
              <a:rPr lang="en-US" altLang="zh-CN" sz="2000" dirty="0" smtClean="0"/>
              <a:t>------------------------------------------------------------------------- </a:t>
            </a:r>
          </a:p>
          <a:p>
            <a:endParaRPr lang="en-US" altLang="zh-CN" sz="2000" dirty="0"/>
          </a:p>
          <a:p>
            <a:r>
              <a:rPr lang="en-US" altLang="zh-CN" sz="2000" dirty="0" err="1" smtClean="0"/>
              <a:t>BufferedReader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= new </a:t>
            </a:r>
            <a:r>
              <a:rPr lang="en-US" altLang="zh-CN" sz="2000" dirty="0" err="1" smtClean="0"/>
              <a:t>BufferedReader</a:t>
            </a:r>
            <a:r>
              <a:rPr lang="en-US" altLang="zh-CN" sz="2000" dirty="0" smtClean="0"/>
              <a:t> (</a:t>
            </a:r>
            <a:r>
              <a:rPr lang="en-US" altLang="zh-CN" sz="2000" dirty="0">
                <a:solidFill>
                  <a:srgbClr val="FF0000"/>
                </a:solidFill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</a:rPr>
              <a:t>FileReader</a:t>
            </a:r>
            <a:r>
              <a:rPr lang="en-US" altLang="zh-CN" sz="2000" dirty="0">
                <a:solidFill>
                  <a:srgbClr val="FF0000"/>
                </a:solidFill>
              </a:rPr>
              <a:t>(“Afile.txt”</a:t>
            </a:r>
            <a:r>
              <a:rPr lang="en-US" altLang="zh-CN" sz="2000" dirty="0"/>
              <a:t>));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String </a:t>
            </a:r>
            <a:r>
              <a:rPr lang="en-US" altLang="zh-CN" sz="2000" dirty="0" err="1"/>
              <a:t>strg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br.readLine</a:t>
            </a:r>
            <a:r>
              <a:rPr lang="en-US" altLang="zh-CN" sz="2000" dirty="0"/>
              <a:t>(); // </a:t>
            </a:r>
            <a:r>
              <a:rPr lang="zh-CN" altLang="en-US" sz="2000" dirty="0"/>
              <a:t>接收整行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409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使用输入文件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78924" y="1812175"/>
            <a:ext cx="952565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BufferedReader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</a:rPr>
              <a:t>FileReader</a:t>
            </a:r>
            <a:r>
              <a:rPr lang="en-US" altLang="zh-CN" sz="2000" dirty="0">
                <a:solidFill>
                  <a:srgbClr val="FF0000"/>
                </a:solidFill>
              </a:rPr>
              <a:t>(“Afile.txt”)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String </a:t>
            </a:r>
            <a:r>
              <a:rPr lang="en-US" altLang="zh-CN" sz="2000" dirty="0" err="1"/>
              <a:t>strg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br.readLine</a:t>
            </a:r>
            <a:r>
              <a:rPr lang="en-US" altLang="zh-CN" sz="2000" dirty="0"/>
              <a:t>(); // </a:t>
            </a:r>
            <a:r>
              <a:rPr lang="zh-CN" altLang="en-US" sz="2000" dirty="0" smtClean="0"/>
              <a:t>从控制接收整行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在打开文件后，使用的是同一个流，因为使用的是同一个</a:t>
            </a:r>
            <a:r>
              <a:rPr lang="en-US" altLang="zh-CN" sz="2000" dirty="0" err="1"/>
              <a:t>BufferedReader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6897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后关闭文件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78183" y="1928553"/>
            <a:ext cx="952565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BufferedReader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FileReader</a:t>
            </a:r>
            <a:r>
              <a:rPr lang="en-US" altLang="zh-CN" sz="2000" dirty="0"/>
              <a:t>(“Afile.txt”));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String </a:t>
            </a:r>
            <a:r>
              <a:rPr lang="en-US" altLang="zh-CN" sz="2000" dirty="0" err="1"/>
              <a:t>strg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br.readLine</a:t>
            </a:r>
            <a:r>
              <a:rPr lang="en-US" altLang="zh-CN" sz="2000" dirty="0"/>
              <a:t>(); // </a:t>
            </a:r>
            <a:r>
              <a:rPr lang="zh-CN" altLang="en-US" sz="2000" dirty="0" smtClean="0"/>
              <a:t>从控制接收整行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: </a:t>
            </a:r>
          </a:p>
          <a:p>
            <a:r>
              <a:rPr lang="en-US" altLang="zh-CN" sz="2000" dirty="0" smtClean="0"/>
              <a:t>: 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br.close</a:t>
            </a:r>
            <a:r>
              <a:rPr lang="en-US" altLang="zh-CN" sz="2000" dirty="0"/>
              <a:t>(); // </a:t>
            </a:r>
            <a:r>
              <a:rPr lang="zh-CN" altLang="en-US" sz="2000" dirty="0" smtClean="0"/>
              <a:t>关闭文件</a:t>
            </a:r>
            <a:r>
              <a:rPr lang="en-US" altLang="zh-CN" sz="2000" dirty="0" smtClean="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2583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14964</TotalTime>
  <Words>303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692</cp:revision>
  <dcterms:created xsi:type="dcterms:W3CDTF">2017-05-09T12:11:29Z</dcterms:created>
  <dcterms:modified xsi:type="dcterms:W3CDTF">2017-07-03T08:50:14Z</dcterms:modified>
</cp:coreProperties>
</file>