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2" r:id="rId3"/>
    <p:sldId id="318" r:id="rId4"/>
    <p:sldId id="319" r:id="rId5"/>
    <p:sldId id="320" r:id="rId6"/>
    <p:sldId id="321" r:id="rId7"/>
    <p:sldId id="322" r:id="rId8"/>
    <p:sldId id="323" r:id="rId9"/>
    <p:sldId id="294" r:id="rId10"/>
    <p:sldId id="324" r:id="rId11"/>
    <p:sldId id="325" r:id="rId12"/>
    <p:sldId id="326" r:id="rId13"/>
    <p:sldId id="295" r:id="rId14"/>
    <p:sldId id="296" r:id="rId15"/>
    <p:sldId id="327" r:id="rId16"/>
    <p:sldId id="297" r:id="rId17"/>
    <p:sldId id="298" r:id="rId18"/>
    <p:sldId id="328" r:id="rId19"/>
    <p:sldId id="329" r:id="rId20"/>
    <p:sldId id="305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06" r:id="rId32"/>
    <p:sldId id="340" r:id="rId33"/>
    <p:sldId id="341" r:id="rId34"/>
    <p:sldId id="342" r:id="rId35"/>
    <p:sldId id="343" r:id="rId36"/>
    <p:sldId id="3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0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4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651B-3671-4955-8B9A-6DCBFEBFD032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346-5D48-4D15-A985-7CBE5EDF0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0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flipH="1">
            <a:off x="1844508" y="2681972"/>
            <a:ext cx="5733461" cy="777849"/>
            <a:chOff x="3929063" y="2641879"/>
            <a:chExt cx="521493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1760360" y="1806178"/>
            <a:ext cx="6155064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类、对象</a:t>
            </a:r>
            <a:r>
              <a:rPr lang="zh-CN" altLang="en-US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5067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50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60359" y="3020880"/>
            <a:ext cx="5817609" cy="280207"/>
          </a:xfrm>
          <a:prstGeom prst="rect">
            <a:avLst/>
          </a:prstGeom>
        </p:spPr>
        <p:txBody>
          <a:bodyPr wrap="square" lIns="96011" tIns="48007" rIns="96011" bIns="48007">
            <a:spAutoFit/>
          </a:bodyPr>
          <a:lstStyle/>
          <a:p>
            <a:pPr algn="r"/>
            <a:r>
              <a:rPr lang="en-US" altLang="zh-CN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中级编程 </a:t>
            </a:r>
            <a:r>
              <a:rPr lang="zh-CN" altLang="en-US" sz="1191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第一课</a:t>
            </a:r>
            <a:endParaRPr lang="en-US" altLang="zh-CN" sz="119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zh-CN" altLang="en-US" sz="2000" dirty="0" smtClean="0"/>
              <a:t>一个三角行对象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一致的状态是什么样子呢？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属性：高、边长，面积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401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类是封装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12067"/>
            <a:ext cx="699100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类对外部隐藏了很多细节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使用类仅需考虑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接口 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</a:p>
          <a:p>
            <a:r>
              <a:rPr lang="zh-CN" altLang="en-US" sz="1600" dirty="0" smtClean="0"/>
              <a:t>       更容易理解类的用法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类的内部实现可以改变而不需要让用户知道</a:t>
            </a:r>
            <a:endParaRPr lang="en-US" altLang="zh-CN" sz="16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61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587129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Lab 1 </a:t>
            </a:r>
            <a:r>
              <a:rPr lang="zh-CN" altLang="en-US" sz="2000" dirty="0" smtClean="0"/>
              <a:t>尽快完成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Lab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继续进行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Lab </a:t>
            </a:r>
            <a:r>
              <a:rPr lang="en-US" altLang="zh-CN" sz="2000" dirty="0"/>
              <a:t>3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project 1</a:t>
            </a:r>
            <a:r>
              <a:rPr lang="zh-CN" altLang="en-US" sz="2000" dirty="0" smtClean="0"/>
              <a:t> 这周做出来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小组任务很快要开始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65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统一建模语言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48297" y="1612066"/>
            <a:ext cx="6991005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400" b="1" dirty="0" smtClean="0"/>
              <a:t>Book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title: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/>
              <a:t>author: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-</a:t>
            </a:r>
            <a:r>
              <a:rPr lang="en-US" altLang="zh-CN" sz="2000" dirty="0" err="1"/>
              <a:t>isbn</a:t>
            </a:r>
            <a:r>
              <a:rPr lang="en-US" altLang="zh-CN" sz="2000" dirty="0"/>
              <a:t>: String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+</a:t>
            </a:r>
            <a:r>
              <a:rPr lang="en-US" altLang="zh-CN" sz="2000" dirty="0"/>
              <a:t>Book(</a:t>
            </a:r>
            <a:r>
              <a:rPr lang="en-US" altLang="zh-CN" sz="2000" dirty="0" err="1"/>
              <a:t>myAuthor</a:t>
            </a:r>
            <a:r>
              <a:rPr lang="en-US" altLang="zh-CN" sz="2000" dirty="0"/>
              <a:t>: String, </a:t>
            </a:r>
            <a:r>
              <a:rPr lang="en-US" altLang="zh-CN" sz="2000" dirty="0" err="1"/>
              <a:t>myTitle</a:t>
            </a:r>
            <a:r>
              <a:rPr lang="en-US" altLang="zh-CN" sz="2000" dirty="0"/>
              <a:t>: String, </a:t>
            </a:r>
            <a:r>
              <a:rPr lang="en-US" altLang="zh-CN" sz="2000" dirty="0" err="1"/>
              <a:t>myISBN</a:t>
            </a:r>
            <a:r>
              <a:rPr lang="en-US" altLang="zh-CN" sz="2000" dirty="0"/>
              <a:t>: String) +</a:t>
            </a:r>
            <a:r>
              <a:rPr lang="en-US" altLang="zh-CN" sz="2000" dirty="0" err="1"/>
              <a:t>getTitle</a:t>
            </a:r>
            <a:r>
              <a:rPr lang="en-US" altLang="zh-CN" sz="2000" dirty="0"/>
              <a:t>():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+</a:t>
            </a:r>
            <a:r>
              <a:rPr lang="en-US" altLang="zh-CN" sz="2000" dirty="0" err="1"/>
              <a:t>getAuthor</a:t>
            </a:r>
            <a:r>
              <a:rPr lang="en-US" altLang="zh-CN" sz="2000" dirty="0"/>
              <a:t>(): String </a:t>
            </a:r>
            <a:endParaRPr lang="en-US" altLang="zh-CN" sz="2000" dirty="0" smtClean="0"/>
          </a:p>
          <a:p>
            <a:r>
              <a:rPr lang="en-US" altLang="zh-CN" sz="2000" dirty="0" smtClean="0"/>
              <a:t>+</a:t>
            </a:r>
            <a:r>
              <a:rPr lang="en-US" altLang="zh-CN" sz="2000" dirty="0" err="1"/>
              <a:t>getISBN</a:t>
            </a:r>
            <a:r>
              <a:rPr lang="en-US" altLang="zh-CN" sz="2000" dirty="0"/>
              <a:t>(): String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180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544034"/>
            <a:ext cx="699100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最顶部是类名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中间是数据 ，格式：</a:t>
            </a:r>
            <a:r>
              <a:rPr lang="en-US" altLang="zh-CN" sz="2000" dirty="0"/>
              <a:t>Name: type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底部是方法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格式：</a:t>
            </a:r>
            <a:r>
              <a:rPr lang="en-US" altLang="zh-CN" sz="2000" dirty="0" smtClean="0"/>
              <a:t>Name(param1</a:t>
            </a:r>
            <a:r>
              <a:rPr lang="en-US" altLang="zh-CN" sz="2000" dirty="0"/>
              <a:t>: type, param2: type…): return type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(+) 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public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(-) 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private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519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5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878074"/>
            <a:ext cx="699100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大概考虑下：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赞成哪个，反对哪个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471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好处</a:t>
            </a:r>
            <a:endParaRPr lang="en-US" altLang="zh-CN" sz="2000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其他类可以访问所有数据</a:t>
            </a:r>
            <a:endParaRPr lang="en-US" altLang="zh-CN" dirty="0" smtClean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无需实现</a:t>
            </a:r>
            <a:r>
              <a:rPr lang="en-US" altLang="zh-CN" dirty="0"/>
              <a:t>getter  setter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Public </a:t>
            </a:r>
            <a:r>
              <a:rPr lang="zh-CN" altLang="en-US" sz="2000" dirty="0" smtClean="0"/>
              <a:t>风险</a:t>
            </a:r>
            <a:endParaRPr lang="en-US" altLang="zh-CN" sz="2000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不能对其它类保护数据，容易导致不一致的状态</a:t>
            </a:r>
            <a:endParaRPr lang="en-US" altLang="zh-CN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因此，不能保证行为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04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我们希望类保护他们自己</a:t>
            </a:r>
            <a:endParaRPr lang="en-US" altLang="zh-CN" sz="20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所有的实例变量都为</a:t>
            </a:r>
            <a:r>
              <a:rPr lang="en-US" altLang="zh-CN" sz="2000" dirty="0" smtClean="0"/>
              <a:t>private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protected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所有实例变量的外部访问都通过</a:t>
            </a:r>
            <a:r>
              <a:rPr lang="en-US" altLang="zh-CN" sz="2000" dirty="0" smtClean="0"/>
              <a:t>public</a:t>
            </a:r>
            <a:r>
              <a:rPr lang="zh-CN" altLang="en-US" sz="2000" dirty="0" smtClean="0"/>
              <a:t>方法</a:t>
            </a: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481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实例属性和类属性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454124"/>
            <a:ext cx="6991005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每个对象都有它自己的</a:t>
            </a:r>
            <a:r>
              <a:rPr lang="zh-CN" altLang="en-US" sz="2000" dirty="0" smtClean="0">
                <a:solidFill>
                  <a:srgbClr val="FF0000"/>
                </a:solidFill>
              </a:rPr>
              <a:t>实例属性</a:t>
            </a:r>
            <a:r>
              <a:rPr lang="zh-CN" altLang="en-US" sz="2000" dirty="0" smtClean="0"/>
              <a:t>的拷贝</a:t>
            </a:r>
            <a:endParaRPr lang="en-US" altLang="zh-CN" sz="2000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其他类可以访问所有数据</a:t>
            </a:r>
            <a:endParaRPr lang="en-US" altLang="zh-CN" dirty="0" smtClean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无需实现</a:t>
            </a:r>
            <a:r>
              <a:rPr lang="en-US" altLang="zh-CN" dirty="0"/>
              <a:t>getter  setter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一个类的所有实例对象共享一份</a:t>
            </a:r>
            <a:r>
              <a:rPr lang="zh-CN" altLang="en-US" sz="2000" dirty="0" smtClean="0">
                <a:solidFill>
                  <a:srgbClr val="FF0000"/>
                </a:solidFill>
              </a:rPr>
              <a:t>类属性</a:t>
            </a:r>
            <a:r>
              <a:rPr lang="zh-CN" altLang="en-US" sz="2000" dirty="0" smtClean="0"/>
              <a:t>的拷贝</a:t>
            </a:r>
            <a:endParaRPr lang="en-US" altLang="zh-CN" sz="2000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UML</a:t>
            </a:r>
            <a:r>
              <a:rPr lang="zh-CN" altLang="en-US" dirty="0" smtClean="0"/>
              <a:t>中，类属性是带下划线的</a:t>
            </a:r>
            <a:endParaRPr lang="en-US" altLang="zh-CN" dirty="0"/>
          </a:p>
          <a:p>
            <a:pPr marL="285750" indent="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类的定义中类属性使用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关键字来修饰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32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类：创建新类型的方式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组合数据元素描述抽象概念。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这些</a:t>
            </a:r>
            <a:r>
              <a:rPr lang="zh-CN" altLang="en-US" sz="2000" dirty="0" smtClean="0"/>
              <a:t>数据元素可以是基本类型和对象类型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这是重要的数据组织方式，和组织代码的方式。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63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假设我们想要设计一个记录笔记的应用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笔记</a:t>
            </a:r>
            <a:r>
              <a:rPr lang="zh-CN" altLang="en-US" sz="2000" dirty="0" smtClean="0"/>
              <a:t>的状态是什么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笔记的状态如何变化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现在我们设计下它的</a:t>
            </a:r>
            <a:r>
              <a:rPr lang="en-US" altLang="zh-CN" sz="2000" dirty="0" smtClean="0"/>
              <a:t>UML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7765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我们需要怎么样存储笔记的信息，例如笔记本允许的字符的个数？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为什么实例属性不适合表示这个字段呢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5221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类的所有实例只有这类型变量的一个拷贝？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zh-CN" altLang="en-US" sz="2000" dirty="0" smtClean="0"/>
              <a:t>来声明：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private </a:t>
            </a:r>
            <a:r>
              <a:rPr lang="en-US" altLang="zh-CN" sz="2000" dirty="0"/>
              <a:t>static final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maxCharacters</a:t>
            </a:r>
            <a:r>
              <a:rPr lang="en-US" altLang="zh-CN" sz="2000" dirty="0"/>
              <a:t> = 100;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private </a:t>
            </a:r>
            <a:r>
              <a:rPr lang="en-US" altLang="zh-CN" sz="2000" dirty="0"/>
              <a:t>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numNotes</a:t>
            </a:r>
            <a:r>
              <a:rPr lang="en-US" altLang="zh-CN" sz="2000" dirty="0"/>
              <a:t> = 0;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7772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类的所有实例只有这类型变量的一个拷贝？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Class-level</a:t>
            </a:r>
            <a:r>
              <a:rPr lang="zh-CN" altLang="en-US" sz="2000" dirty="0" smtClean="0"/>
              <a:t>方法在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中使用</a:t>
            </a:r>
            <a:r>
              <a:rPr lang="en-US" altLang="zh-CN" sz="2000" dirty="0" smtClean="0"/>
              <a:t>static </a:t>
            </a:r>
            <a:r>
              <a:rPr lang="zh-CN" altLang="en-US" sz="2000" dirty="0" smtClean="0"/>
              <a:t>来修饰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这样来执行：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Class.methodName</a:t>
            </a:r>
            <a:r>
              <a:rPr lang="en-US" altLang="zh-CN" sz="2000" dirty="0" smtClean="0"/>
              <a:t>(parameters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5416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看</a:t>
            </a:r>
            <a:r>
              <a:rPr lang="en-US" altLang="zh-CN" sz="2000" dirty="0" smtClean="0"/>
              <a:t>Java API 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Math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Math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String </a:t>
            </a:r>
            <a:r>
              <a:rPr lang="zh-CN" altLang="en-US" sz="2000" dirty="0" smtClean="0"/>
              <a:t>有什么不同呢？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02947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416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类方法没有权限访问实例数据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没有对象，也就没有实例数据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例如：看 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类的</a:t>
            </a:r>
            <a:r>
              <a:rPr lang="en-US" altLang="zh-CN" sz="2000" dirty="0" err="1"/>
              <a:t>toString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方法在类和实例对象都可以访问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6604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总是在一个对象实例上调用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可以访问实例属性和类属性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3962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4160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原始数据类型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值的拷贝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值传递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在方法的修改不会影响到调用方法</a:t>
            </a:r>
            <a:endParaRPr lang="en-US" altLang="zh-CN" sz="2000" dirty="0" smtClean="0"/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除非有明确的返回值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引用是原始类型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9068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1082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对象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引用是值传递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但是：在方法内外，引用指向了同一个内存位置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因此：在方法内部对数据的修改对外部调用方是可见的</a:t>
            </a: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对象内部的原始数据和对象都满足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7199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方法覆盖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使用同样的方法名，但是有不同的参数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当我们需要设定默认的参数类型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不同参数类型表达相似的含义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public void </a:t>
            </a:r>
            <a:r>
              <a:rPr lang="en-US" altLang="zh-CN" sz="2000" dirty="0" err="1"/>
              <a:t>addValue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addValue</a:t>
            </a:r>
            <a:r>
              <a:rPr lang="en-US" altLang="zh-CN" sz="2000" dirty="0"/>
              <a:t>(double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126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对象是类的实例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使用一块包含数据堆</a:t>
            </a:r>
            <a:r>
              <a:rPr lang="zh-CN" altLang="en-US" sz="2000" dirty="0" smtClean="0"/>
              <a:t>中的</a:t>
            </a:r>
            <a:r>
              <a:rPr lang="zh-CN" altLang="en-US" sz="2000" dirty="0" smtClean="0"/>
              <a:t>内存。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数据集合储存在内存称为对象声明。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代码中我们使用对象的引用来操纵实例。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094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这个关键词“</a:t>
            </a:r>
            <a:r>
              <a:rPr lang="en-US" altLang="zh-CN" sz="2000" dirty="0"/>
              <a:t>this</a:t>
            </a:r>
            <a:r>
              <a:rPr lang="zh-CN" altLang="en-US" sz="2000" dirty="0" smtClean="0"/>
              <a:t>”表示指向当前正在执行实例方法的对象</a:t>
            </a:r>
            <a:r>
              <a:rPr lang="en-US" altLang="zh-C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也可以指向构造器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2604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 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指向被调用的对象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748709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Person{ </a:t>
            </a:r>
            <a:endParaRPr lang="en-US" altLang="zh-CN" sz="2000" dirty="0" smtClean="0"/>
          </a:p>
          <a:p>
            <a:r>
              <a:rPr lang="en-US" altLang="zh-CN" sz="2000" dirty="0" smtClean="0"/>
              <a:t>	private </a:t>
            </a:r>
            <a:r>
              <a:rPr lang="en-US" altLang="zh-CN" sz="2000" dirty="0"/>
              <a:t>String name;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</a:t>
            </a:r>
            <a:r>
              <a:rPr lang="en-US" altLang="zh-CN" sz="2000" dirty="0" smtClean="0"/>
              <a:t>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this.name </a:t>
            </a:r>
            <a:r>
              <a:rPr lang="en-US" altLang="zh-CN" sz="2000" dirty="0"/>
              <a:t>= name;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age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920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 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作为构造器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797" y="1291509"/>
            <a:ext cx="6991005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Person{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private </a:t>
            </a:r>
            <a:r>
              <a:rPr lang="en-US" altLang="zh-CN" sz="2000" dirty="0"/>
              <a:t>String name;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age; 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age){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this.name </a:t>
            </a:r>
            <a:r>
              <a:rPr lang="en-US" altLang="zh-CN" sz="2000" dirty="0"/>
              <a:t>= name; 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age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	}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Person(String name){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this(name</a:t>
            </a:r>
            <a:r>
              <a:rPr lang="en-US" altLang="zh-CN" sz="2000" dirty="0"/>
              <a:t>, 20); </a:t>
            </a:r>
            <a:endParaRPr lang="en-US" altLang="zh-CN" sz="2000" dirty="0" smtClean="0"/>
          </a:p>
          <a:p>
            <a:r>
              <a:rPr lang="en-US" altLang="zh-CN" sz="2000" dirty="0" smtClean="0"/>
              <a:t>	}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Person(){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this</a:t>
            </a:r>
            <a:r>
              <a:rPr lang="en-US" altLang="zh-CN" sz="2000" dirty="0"/>
              <a:t>(“Bob”, 42);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320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面向对象编程一个优势是我们可以层次化定义类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现在我们</a:t>
            </a:r>
            <a:r>
              <a:rPr lang="zh-CN" altLang="en-US" sz="2000" dirty="0" smtClean="0"/>
              <a:t>有一个类 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， 我们可以新建一个类来包含</a:t>
            </a:r>
            <a:r>
              <a:rPr lang="en-US" altLang="zh-CN" sz="2000" dirty="0" smtClean="0"/>
              <a:t>Persons</a:t>
            </a:r>
          </a:p>
        </p:txBody>
      </p:sp>
    </p:spTree>
    <p:extLst>
      <p:ext uri="{BB962C8B-B14F-4D97-AF65-F5344CB8AC3E}">
        <p14:creationId xmlns:p14="http://schemas.microsoft.com/office/powerpoint/2010/main" val="125532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/>
              <a:t>Person instructor;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teachingAssistants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students;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1787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51706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构造器来初始化里面的类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/>
              <a:t>Person instructor;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teachingAssistants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students;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Course(){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teachingAssistants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students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4247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类里面的类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54067" y="1361666"/>
            <a:ext cx="6991005" cy="4862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构造器使用默认的构造方法来初始化初始化</a:t>
            </a:r>
            <a:endParaRPr lang="en-US" altLang="zh-CN" sz="2000" dirty="0" smtClean="0"/>
          </a:p>
          <a:p>
            <a:r>
              <a:rPr lang="en-US" altLang="zh-CN" sz="2000" dirty="0"/>
              <a:t>class Course {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: </a:t>
            </a: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Course(){ 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teachingAssistants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students </a:t>
            </a:r>
            <a:r>
              <a:rPr lang="en-US" altLang="zh-CN" sz="2000" dirty="0"/>
              <a:t>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Course(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, Person instructor) </a:t>
            </a:r>
            <a:r>
              <a:rPr lang="en-US" altLang="zh-CN" sz="2000" dirty="0" smtClean="0"/>
              <a:t>{ </a:t>
            </a:r>
          </a:p>
          <a:p>
            <a:pPr lvl="1"/>
            <a:r>
              <a:rPr lang="en-US" altLang="zh-CN" sz="2000" dirty="0" smtClean="0"/>
              <a:t>	this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this.courseNumber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courseNumber</a:t>
            </a:r>
            <a:r>
              <a:rPr lang="en-US" altLang="zh-CN" sz="2000" dirty="0"/>
              <a:t>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this.instructor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instructor;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} </a:t>
            </a:r>
          </a:p>
          <a:p>
            <a:pPr lvl="1"/>
            <a:r>
              <a:rPr lang="en-US" altLang="zh-CN" sz="2000" dirty="0" smtClean="0"/>
              <a:t>: </a:t>
            </a:r>
          </a:p>
          <a:p>
            <a:r>
              <a:rPr lang="en-US" altLang="zh-CN" sz="20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338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行为：类定义了合法的方式改变对象的形态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没有方法可以这样做（如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Integer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类），称为不变类。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有许多方法改变对象形态（例如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885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95194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对象的形态是什么样的呢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对象的形态怎么改变的呢。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StringBuffer</a:t>
            </a:r>
            <a:r>
              <a:rPr lang="en-US" altLang="zh-CN" sz="2000" dirty="0" smtClean="0"/>
              <a:t> API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764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39750" y="1695194"/>
            <a:ext cx="699100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Date </a:t>
            </a:r>
            <a:r>
              <a:rPr lang="zh-CN" altLang="en-US" sz="2000" dirty="0" smtClean="0"/>
              <a:t>对象的形态是什么样的呢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50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实例方法描述对象的行为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取值：用来获取对象状态的方法，包括</a:t>
            </a:r>
            <a:r>
              <a:rPr lang="en-US" altLang="zh-CN" sz="2000" dirty="0" smtClean="0"/>
              <a:t>getters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设值：用来改变独享状态的方法，包括</a:t>
            </a:r>
            <a:r>
              <a:rPr lang="en-US" altLang="zh-CN" sz="2000" dirty="0" smtClean="0"/>
              <a:t>setters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语法：</a:t>
            </a:r>
            <a:r>
              <a:rPr lang="en-US" altLang="zh-CN" sz="2000" dirty="0" err="1"/>
              <a:t>object.method</a:t>
            </a:r>
            <a:r>
              <a:rPr lang="en-US" altLang="zh-CN" sz="2000" dirty="0"/>
              <a:t>(parameters)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642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类是契约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93570" y="1686881"/>
            <a:ext cx="6991005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类可以构建对</a:t>
            </a:r>
            <a:r>
              <a:rPr lang="zh-CN" altLang="en-US" sz="2000" dirty="0"/>
              <a:t>象。</a:t>
            </a: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所有对象上的操作：必须以一致性的状态暴露，强制通过变量可见性和方法。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最佳实践。</a:t>
            </a:r>
            <a:endParaRPr lang="en-US" altLang="zh-CN" sz="2000" dirty="0" smtClean="0"/>
          </a:p>
          <a:p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进入方法时认为对象是一致的。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</a:t>
            </a:r>
            <a:r>
              <a:rPr lang="zh-CN" altLang="en-US" sz="2000" dirty="0" smtClean="0"/>
              <a:t>离开方法时保证对象仍是一致的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201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gray">
          <a:xfrm>
            <a:off x="3839750" y="488673"/>
            <a:ext cx="451250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333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333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​​ 14"/>
          <p:cNvCxnSpPr/>
          <p:nvPr/>
        </p:nvCxnSpPr>
        <p:spPr>
          <a:xfrm>
            <a:off x="3254797" y="1124744"/>
            <a:ext cx="5682409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17271" y="1587128"/>
            <a:ext cx="6991005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找一个</a:t>
            </a:r>
            <a:r>
              <a:rPr lang="en-US" altLang="zh-CN" sz="2000" dirty="0" err="1" smtClean="0"/>
              <a:t>StringBuffer</a:t>
            </a:r>
            <a:r>
              <a:rPr lang="zh-CN" altLang="en-US" sz="2000" dirty="0" smtClean="0"/>
              <a:t>对象取值和赋值的例子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再找一个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对象的例子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86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14757</TotalTime>
  <Words>1063</Words>
  <Application>Microsoft Office PowerPoint</Application>
  <PresentationFormat>宽屏</PresentationFormat>
  <Paragraphs>253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687</cp:revision>
  <dcterms:created xsi:type="dcterms:W3CDTF">2017-05-09T12:11:29Z</dcterms:created>
  <dcterms:modified xsi:type="dcterms:W3CDTF">2017-07-03T03:05:09Z</dcterms:modified>
</cp:coreProperties>
</file>