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74" r:id="rId3"/>
    <p:sldId id="375" r:id="rId4"/>
    <p:sldId id="376" r:id="rId5"/>
    <p:sldId id="377" r:id="rId6"/>
    <p:sldId id="378" r:id="rId7"/>
    <p:sldId id="379" r:id="rId8"/>
    <p:sldId id="380" r:id="rId9"/>
    <p:sldId id="381" r:id="rId10"/>
    <p:sldId id="382" r:id="rId11"/>
    <p:sldId id="383" r:id="rId12"/>
    <p:sldId id="384" r:id="rId13"/>
    <p:sldId id="385" r:id="rId14"/>
    <p:sldId id="273" r:id="rId15"/>
    <p:sldId id="258" r:id="rId16"/>
    <p:sldId id="27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49C87B-9A80-4944-966D-8C97139E8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4FA29A-5165-4DBD-A7DF-9144199577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255675-8AD3-4F27-89A4-49FF3740D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8456-0FE0-44B6-96B0-AAFF96BC89CA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A75E01-9128-47CF-98D0-2C48776E2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586C63-A306-4B87-A68B-904856276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33F1-6CEB-4A8C-974E-7EE2B70BD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178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9716F-7366-4905-BBF7-A2095D846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C0997C-0674-480A-A8EA-9C7249CCC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FA2EBC-4CEF-4989-9A38-C3D148B7C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8456-0FE0-44B6-96B0-AAFF96BC89CA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7C03CC-C70B-4914-AE49-1EC419E2D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2D3293-A980-46F2-B956-573623611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33F1-6CEB-4A8C-974E-7EE2B70BD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232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D6FD28-8001-4316-B14A-337502EE00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62C488-5A8F-4CA4-B7E6-3A3927F6C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207304-57BB-4A36-AF23-EFFDD20E8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8456-0FE0-44B6-96B0-AAFF96BC89CA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1B86A7-11FF-45D6-84A9-7706404CF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009093-A456-4781-AB1C-BDFB3CAB8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33F1-6CEB-4A8C-974E-7EE2B70BD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428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8757D-DE11-4989-893E-4482E7552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DE12E5-5D6C-4A4B-8BF2-A3C57B405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663BD5-F806-4D49-B9AE-9F04362A9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8456-0FE0-44B6-96B0-AAFF96BC89CA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432EB7-EA6B-4A69-9359-391C6EB0E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164EAB-2B6E-4B73-A953-EDB500524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33F1-6CEB-4A8C-974E-7EE2B70BD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11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02440-BA9F-47EC-99B2-FC22550E0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990616-3FBF-4C52-BBC5-868D97547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05F0F6-0159-4CB6-886B-87E4F715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8456-0FE0-44B6-96B0-AAFF96BC89CA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512A42-0890-4E63-BC60-D21F92E8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F29857-23B5-4EB8-A968-6BEBBC775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33F1-6CEB-4A8C-974E-7EE2B70BD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14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33FA7-0201-40AC-B4D7-79D644D33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EA1BE1-6D5A-443C-AB60-54ADC687C5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F5772A-DB09-423C-8905-8BB650D95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D146E3-9C02-487A-B0CA-B495FB145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8456-0FE0-44B6-96B0-AAFF96BC89CA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A6B6EA-B211-4295-8A5F-A0FFC6374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7F97B8-53EC-4B94-9140-1E0953BA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33F1-6CEB-4A8C-974E-7EE2B70BD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496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BA69CE-967B-4CD8-A2C8-38A1FA65D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3333BD-773B-44B6-9366-736AF1015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685EB1-4B7F-4844-AACB-A782C52A5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CBEC8D-FACC-4066-8D7B-0077746CC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AB1A84-BED9-4085-B1C6-063638AAB1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4871A4-935A-45A4-A3E3-3A2A66C9A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8456-0FE0-44B6-96B0-AAFF96BC89CA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89BE55-0C8A-4D28-BCD7-B10EA931D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EAE1E57-81C6-4C81-AAA4-A62D918E6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33F1-6CEB-4A8C-974E-7EE2B70BD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886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5FBB6-E4FB-48DD-9641-7891E1520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005A65-9249-4C8D-8C16-3D096CCCC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8456-0FE0-44B6-96B0-AAFF96BC89CA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B033CF-49B7-46AE-A80E-2AA8E88C6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14767B-9361-4EA5-B444-2050D4403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33F1-6CEB-4A8C-974E-7EE2B70BD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923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23DF2B-D10D-44F5-B8EB-F6ABC9353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8456-0FE0-44B6-96B0-AAFF96BC89CA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18DB57-988D-4A4B-BDBB-4FE2BD53F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7C1C9C-0CB2-47A9-9A9D-A2084AA4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33F1-6CEB-4A8C-974E-7EE2B70BD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461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E2896-3D3C-4922-9A49-78F7A2BA5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761BC6-4102-4DAD-8892-F0B4EEEB5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AFF4F3-AAC1-4895-8AE8-AAA506C6C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2669FB-FB88-43E3-AEBB-3DBD1DC0C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8456-0FE0-44B6-96B0-AAFF96BC89CA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6095B7-FD84-46BD-AB61-1906238BA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4B69BA-5EC0-445E-83B7-69E469D73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33F1-6CEB-4A8C-974E-7EE2B70BD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275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71DAB-F835-43D1-A6CE-A4AB582E5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0B3400-289B-4E17-842E-8EC7528724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5935D8-DF30-488D-809A-68F83A11B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C3118A-6713-468B-9B0A-5C4D58664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8456-0FE0-44B6-96B0-AAFF96BC89CA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44C0DC-B5EE-4DBF-A46E-9C21FBEEA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8DE634-A268-4AEC-9330-F2DB0846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33F1-6CEB-4A8C-974E-7EE2B70BD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50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CC966DD-F4EE-4022-A883-755C720A1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0A401D-8E89-4516-A1B3-A38C226A2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7C732B-8F5F-44D3-8144-395061D544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F8456-0FE0-44B6-96B0-AAFF96BC89CA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7AAB67-2489-48FE-B910-83121F0290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C11D3C-B8F9-48CA-8DE6-42FEBD999C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A33F1-6CEB-4A8C-974E-7EE2B70BD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331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tripcorp/apollo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s://www.amazon.cn/dp/B0061XKRXA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spring2go/soft-skill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0E1BD-4EB6-48FA-8265-7BB90383A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40747"/>
            <a:ext cx="9144000" cy="1191629"/>
          </a:xfrm>
        </p:spPr>
        <p:txBody>
          <a:bodyPr>
            <a:normAutofit/>
          </a:bodyPr>
          <a:lstStyle/>
          <a:p>
            <a:r>
              <a:rPr lang="zh-CN" altLang="en-US" dirty="0"/>
              <a:t>研发工程规范和流程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B8F485-8221-4F60-BD31-77232C2D3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61" y="2094379"/>
            <a:ext cx="2304877" cy="17614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20C8A6E-E3AE-4448-81D8-4CE44EFB8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" y="3882141"/>
            <a:ext cx="2457450" cy="2457450"/>
          </a:xfrm>
          <a:prstGeom prst="rect">
            <a:avLst/>
          </a:prstGeom>
        </p:spPr>
      </p:pic>
      <p:sp>
        <p:nvSpPr>
          <p:cNvPr id="4" name="副标题 2">
            <a:extLst>
              <a:ext uri="{FF2B5EF4-FFF2-40B4-BE49-F238E27FC236}">
                <a16:creationId xmlns:a16="http://schemas.microsoft.com/office/drawing/2014/main" id="{E6F28948-703F-4798-B2D6-FC7041DDD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60102" y="1932377"/>
            <a:ext cx="5271796" cy="72141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波波老师</a:t>
            </a:r>
            <a:r>
              <a:rPr lang="en-US" altLang="zh-CN" dirty="0"/>
              <a:t>~</a:t>
            </a:r>
            <a:r>
              <a:rPr lang="zh-CN" altLang="en-US" dirty="0"/>
              <a:t>研发总监</a:t>
            </a:r>
            <a:r>
              <a:rPr lang="en-US" altLang="zh-CN" dirty="0"/>
              <a:t>/</a:t>
            </a:r>
            <a:r>
              <a:rPr lang="zh-CN" altLang="en-US" dirty="0"/>
              <a:t>资深架构师</a:t>
            </a:r>
            <a:endParaRPr lang="en-US" altLang="zh-CN" dirty="0"/>
          </a:p>
          <a:p>
            <a:r>
              <a:rPr lang="en-US" altLang="zh-CN" dirty="0"/>
              <a:t>2018.4.25</a:t>
            </a:r>
            <a:r>
              <a:rPr lang="zh-CN" altLang="en-US" dirty="0"/>
              <a:t>周会管理分享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6F0F59-BCE9-4122-BEB4-9E590DD77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5111" y="2653794"/>
            <a:ext cx="3901778" cy="39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827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ED6F1-068D-4501-BA13-DC3F3C24B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工程流程</a:t>
            </a:r>
            <a:r>
              <a:rPr lang="en-US" altLang="zh-CN" dirty="0"/>
              <a:t>~</a:t>
            </a:r>
            <a:r>
              <a:rPr lang="zh-CN" altLang="en-US" dirty="0"/>
              <a:t>文档样例</a:t>
            </a:r>
          </a:p>
        </p:txBody>
      </p:sp>
      <p:pic>
        <p:nvPicPr>
          <p:cNvPr id="7174" name="Picture 6" descr="See the source image">
            <a:extLst>
              <a:ext uri="{FF2B5EF4-FFF2-40B4-BE49-F238E27FC236}">
                <a16:creationId xmlns:a16="http://schemas.microsoft.com/office/drawing/2014/main" id="{5483C72A-B4E5-47C1-8481-F1B3CB1EA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99388"/>
            <a:ext cx="3131682" cy="312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See the source image">
            <a:extLst>
              <a:ext uri="{FF2B5EF4-FFF2-40B4-BE49-F238E27FC236}">
                <a16:creationId xmlns:a16="http://schemas.microsoft.com/office/drawing/2014/main" id="{82D7F3A3-0BBB-44BE-9EFC-D8222750F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061" y="1865443"/>
            <a:ext cx="3359020" cy="335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A064E93-FAAA-4C2A-B68E-BAD5EA8DE60B}"/>
              </a:ext>
            </a:extLst>
          </p:cNvPr>
          <p:cNvSpPr txBox="1"/>
          <p:nvPr/>
        </p:nvSpPr>
        <p:spPr>
          <a:xfrm>
            <a:off x="587829" y="5533053"/>
            <a:ext cx="8378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4"/>
              </a:rPr>
              <a:t>https://github.com/ctripcorp/apollo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9779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98DB7-808B-4A32-898D-1ABC72F19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工程流程</a:t>
            </a:r>
            <a:r>
              <a:rPr lang="en-US" altLang="zh-CN" dirty="0"/>
              <a:t>~</a:t>
            </a:r>
            <a:r>
              <a:rPr lang="zh-CN" altLang="en-US" dirty="0"/>
              <a:t>上线流程</a:t>
            </a:r>
          </a:p>
        </p:txBody>
      </p:sp>
      <p:pic>
        <p:nvPicPr>
          <p:cNvPr id="8194" name="Picture 2" descr="See the source image">
            <a:extLst>
              <a:ext uri="{FF2B5EF4-FFF2-40B4-BE49-F238E27FC236}">
                <a16:creationId xmlns:a16="http://schemas.microsoft.com/office/drawing/2014/main" id="{EAE58418-2456-4758-8E37-EDD094088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96545"/>
            <a:ext cx="7576263" cy="426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773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3083D-7D9C-4068-844D-EC0CE9BDF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工程流程</a:t>
            </a:r>
            <a:r>
              <a:rPr lang="en-US" altLang="zh-CN" dirty="0"/>
              <a:t>~</a:t>
            </a:r>
            <a:r>
              <a:rPr lang="zh-CN" altLang="en-US" dirty="0"/>
              <a:t>变更管理</a:t>
            </a:r>
          </a:p>
        </p:txBody>
      </p:sp>
      <p:pic>
        <p:nvPicPr>
          <p:cNvPr id="9218" name="Picture 2" descr="See the source image">
            <a:extLst>
              <a:ext uri="{FF2B5EF4-FFF2-40B4-BE49-F238E27FC236}">
                <a16:creationId xmlns:a16="http://schemas.microsoft.com/office/drawing/2014/main" id="{E59B54AF-CBA4-43F7-BA8E-C47F3487C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094" y="1559612"/>
            <a:ext cx="5977812" cy="425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028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11DBE-4D38-4199-A82D-7E54F5E8D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C013A9-77DC-45ED-A733-76C928E7E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工程流程可否绕开，什么情况下？</a:t>
            </a:r>
            <a:endParaRPr lang="en-US" altLang="zh-CN" dirty="0"/>
          </a:p>
          <a:p>
            <a:r>
              <a:rPr lang="zh-CN" altLang="en-US"/>
              <a:t>线下思考如何</a:t>
            </a:r>
            <a:r>
              <a:rPr lang="zh-CN" altLang="en-US" dirty="0"/>
              <a:t>在日常研发中遵循和优化流程</a:t>
            </a:r>
          </a:p>
        </p:txBody>
      </p:sp>
      <p:pic>
        <p:nvPicPr>
          <p:cNvPr id="4" name="Picture 2" descr="See the source image">
            <a:extLst>
              <a:ext uri="{FF2B5EF4-FFF2-40B4-BE49-F238E27FC236}">
                <a16:creationId xmlns:a16="http://schemas.microsoft.com/office/drawing/2014/main" id="{A4BBC293-52CB-46CE-A282-80287B7EE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584" y="2948878"/>
            <a:ext cx="2104831" cy="210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638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C62BC-25E9-4F3A-8261-565312317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推荐参考书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CD7E84-85FB-4342-B376-B2D4E57A3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代码大全</a:t>
            </a:r>
            <a:r>
              <a:rPr lang="en-US" altLang="zh-CN" dirty="0"/>
              <a:t>Code Complete</a:t>
            </a:r>
          </a:p>
          <a:p>
            <a:pPr lvl="1"/>
            <a:r>
              <a:rPr lang="en-US" altLang="zh-CN" dirty="0">
                <a:hlinkClick r:id="rId2"/>
              </a:rPr>
              <a:t>https://www.amazon.cn/dp/B0061XKRXA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AutoShape 6" descr="https://www.codeproject.com/script/Membership/ProfileImages/%7Bdf0af0cd-4ae8-4890-b709-20a7d67c32cb%7D.jpg">
            <a:extLst>
              <a:ext uri="{FF2B5EF4-FFF2-40B4-BE49-F238E27FC236}">
                <a16:creationId xmlns:a16="http://schemas.microsoft.com/office/drawing/2014/main" id="{A22F6C40-5669-4F30-A3E6-FF1958B167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8" name="Picture 4" descr="https://images-cn.ssl-images-amazon.com/images/I/51pr526Ne8L._SX393_BO1,204,203,200_.jpg">
            <a:extLst>
              <a:ext uri="{FF2B5EF4-FFF2-40B4-BE49-F238E27FC236}">
                <a16:creationId xmlns:a16="http://schemas.microsoft.com/office/drawing/2014/main" id="{02A7DCD2-FA19-4F32-A833-C628AFF65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039" y="3267467"/>
            <a:ext cx="2409922" cy="304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387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84A53F4-FCF9-4FDE-B539-05825D58F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PPT</a:t>
            </a:r>
            <a:r>
              <a:rPr lang="zh-CN" altLang="en-US" dirty="0"/>
              <a:t>下载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253EAC1-6F61-48A7-868B-1A9AB936C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>
                <a:hlinkClick r:id="rId2"/>
              </a:rPr>
              <a:t>https://github.com/spring2go/soft-skills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4D13B0F-9AB6-4249-AEDA-A6B4972A6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953" y="4639612"/>
            <a:ext cx="2304877" cy="17614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C7C8544-62B7-4072-A388-CFAF2ECE85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830" y="4290130"/>
            <a:ext cx="24574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41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9F1E54C-FAC5-4AB5-88B6-460FA796A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24" y="810985"/>
            <a:ext cx="2304877" cy="17614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29BCDF4-A15E-4835-B446-DAAC1E4A3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878" y="2770416"/>
            <a:ext cx="2457450" cy="24574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30868C3-38F6-4754-8417-97051B35B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5111" y="1478111"/>
            <a:ext cx="3901778" cy="39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787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C3C30-304A-4AC7-879C-26D05466F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20337B-7B8C-425A-9498-F5D430003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背景</a:t>
            </a:r>
            <a:endParaRPr lang="en-US" altLang="zh-CN" dirty="0"/>
          </a:p>
          <a:p>
            <a:r>
              <a:rPr lang="zh-CN" altLang="en-US" dirty="0"/>
              <a:t>研发遵循工程规范和流程</a:t>
            </a:r>
            <a:endParaRPr lang="en-US" altLang="zh-CN" dirty="0"/>
          </a:p>
          <a:p>
            <a:pPr lvl="1"/>
            <a:r>
              <a:rPr lang="zh-CN" altLang="en-US" dirty="0"/>
              <a:t>理解需求</a:t>
            </a:r>
            <a:endParaRPr lang="en-US" altLang="zh-CN" dirty="0"/>
          </a:p>
          <a:p>
            <a:pPr lvl="1"/>
            <a:r>
              <a:rPr lang="zh-CN" altLang="en-US" dirty="0"/>
              <a:t>架构设计</a:t>
            </a:r>
            <a:endParaRPr lang="en-US" altLang="zh-CN" dirty="0"/>
          </a:p>
          <a:p>
            <a:pPr lvl="1"/>
            <a:r>
              <a:rPr lang="zh-CN" altLang="en-US" dirty="0"/>
              <a:t>单元测试</a:t>
            </a:r>
            <a:endParaRPr lang="en-US" altLang="zh-CN" dirty="0"/>
          </a:p>
          <a:p>
            <a:pPr lvl="1"/>
            <a:r>
              <a:rPr lang="zh-CN" altLang="en-US" dirty="0"/>
              <a:t>监控埋点</a:t>
            </a:r>
            <a:endParaRPr lang="en-US" altLang="zh-CN" dirty="0"/>
          </a:p>
          <a:p>
            <a:pPr lvl="1"/>
            <a:r>
              <a:rPr lang="zh-CN" altLang="en-US" dirty="0"/>
              <a:t>集成测试</a:t>
            </a:r>
            <a:endParaRPr lang="en-US" altLang="zh-CN" dirty="0"/>
          </a:p>
          <a:p>
            <a:pPr lvl="1"/>
            <a:r>
              <a:rPr lang="zh-CN" altLang="en-US" dirty="0"/>
              <a:t>性能测试</a:t>
            </a:r>
            <a:endParaRPr lang="en-US" altLang="zh-CN" dirty="0"/>
          </a:p>
          <a:p>
            <a:pPr lvl="1"/>
            <a:r>
              <a:rPr lang="zh-CN" altLang="en-US" dirty="0"/>
              <a:t>文档样例</a:t>
            </a:r>
            <a:endParaRPr lang="en-US" altLang="zh-CN" dirty="0"/>
          </a:p>
          <a:p>
            <a:pPr lvl="1"/>
            <a:r>
              <a:rPr lang="zh-CN" altLang="en-US" dirty="0"/>
              <a:t>上线流程</a:t>
            </a:r>
            <a:endParaRPr lang="en-US" altLang="zh-CN" dirty="0"/>
          </a:p>
          <a:p>
            <a:pPr lvl="1"/>
            <a:r>
              <a:rPr lang="zh-CN" altLang="en-US" dirty="0"/>
              <a:t>变更管理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2" descr="See the source image">
            <a:extLst>
              <a:ext uri="{FF2B5EF4-FFF2-40B4-BE49-F238E27FC236}">
                <a16:creationId xmlns:a16="http://schemas.microsoft.com/office/drawing/2014/main" id="{8E829E5F-E60B-46D1-9654-68CAA2EA1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259" y="365125"/>
            <a:ext cx="1518168" cy="1518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5214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58735-0221-4DB7-93A0-1752B4457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BCC251-26FA-45CA-94B3-E8F971BFF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部分组员做事嫌麻烦贪快绕开流程</a:t>
            </a:r>
            <a:endParaRPr lang="en-US" altLang="zh-CN" dirty="0"/>
          </a:p>
          <a:p>
            <a:r>
              <a:rPr lang="zh-CN" altLang="en-US" dirty="0"/>
              <a:t>新人忙于细节抓不住架构大图</a:t>
            </a:r>
            <a:endParaRPr lang="en-US" altLang="zh-CN" dirty="0"/>
          </a:p>
          <a:p>
            <a:r>
              <a:rPr lang="zh-CN" altLang="en-US" dirty="0"/>
              <a:t>频繁生产变更</a:t>
            </a:r>
            <a:endParaRPr lang="en-US" altLang="zh-CN" dirty="0"/>
          </a:p>
          <a:p>
            <a:r>
              <a:rPr lang="en-US" altLang="zh-CN" dirty="0"/>
              <a:t>Self-Discipline</a:t>
            </a:r>
          </a:p>
          <a:p>
            <a:endParaRPr lang="en-US" altLang="zh-CN" dirty="0"/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CE1AD750-AE0A-42D2-B351-47D4EAE62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838" y="644882"/>
            <a:ext cx="2091612" cy="2091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ee the source image">
            <a:extLst>
              <a:ext uri="{FF2B5EF4-FFF2-40B4-BE49-F238E27FC236}">
                <a16:creationId xmlns:a16="http://schemas.microsoft.com/office/drawing/2014/main" id="{156D7ECC-FC18-4D14-87C4-EBA1F4164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64780"/>
            <a:ext cx="3601228" cy="2212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350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ED470C-17DA-4091-9953-E3D619E42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工程流程</a:t>
            </a:r>
            <a:r>
              <a:rPr lang="en-US" altLang="zh-CN" dirty="0"/>
              <a:t>~</a:t>
            </a:r>
            <a:r>
              <a:rPr lang="zh-CN" altLang="en-US" dirty="0"/>
              <a:t>理解需求</a:t>
            </a:r>
          </a:p>
        </p:txBody>
      </p:sp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EA7275F4-C4FE-4974-80CC-441C873A9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644" y="1603311"/>
            <a:ext cx="4445161" cy="444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ee the source image">
            <a:extLst>
              <a:ext uri="{FF2B5EF4-FFF2-40B4-BE49-F238E27FC236}">
                <a16:creationId xmlns:a16="http://schemas.microsoft.com/office/drawing/2014/main" id="{F1659E5E-7E15-49A6-926B-4BD7C079B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64" y="2201585"/>
            <a:ext cx="3774865" cy="324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884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90F37-7AD2-4DAD-925B-1679498BE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工程流程</a:t>
            </a:r>
            <a:r>
              <a:rPr lang="en-US" altLang="zh-CN" dirty="0"/>
              <a:t>~</a:t>
            </a:r>
            <a:r>
              <a:rPr lang="zh-CN" altLang="en-US" dirty="0"/>
              <a:t>架构设计</a:t>
            </a:r>
          </a:p>
        </p:txBody>
      </p:sp>
      <p:pic>
        <p:nvPicPr>
          <p:cNvPr id="4098" name="Picture 2" descr="See the source image">
            <a:extLst>
              <a:ext uri="{FF2B5EF4-FFF2-40B4-BE49-F238E27FC236}">
                <a16:creationId xmlns:a16="http://schemas.microsoft.com/office/drawing/2014/main" id="{5F706EBA-D7E5-47D1-B938-1C0B90A33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653" y="1110635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ee the source image">
            <a:extLst>
              <a:ext uri="{FF2B5EF4-FFF2-40B4-BE49-F238E27FC236}">
                <a16:creationId xmlns:a16="http://schemas.microsoft.com/office/drawing/2014/main" id="{B54A32B0-035D-4258-A753-2F04E5D7D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88" y="1841629"/>
            <a:ext cx="6286500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203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84C59-E2B9-4A76-886A-AA8BF006F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工程流程</a:t>
            </a:r>
            <a:r>
              <a:rPr lang="en-US" altLang="zh-CN" dirty="0"/>
              <a:t>~</a:t>
            </a:r>
            <a:r>
              <a:rPr lang="zh-CN" altLang="en-US" dirty="0"/>
              <a:t>单元测试</a:t>
            </a:r>
          </a:p>
        </p:txBody>
      </p:sp>
      <p:pic>
        <p:nvPicPr>
          <p:cNvPr id="5122" name="Picture 2" descr="See the source image">
            <a:extLst>
              <a:ext uri="{FF2B5EF4-FFF2-40B4-BE49-F238E27FC236}">
                <a16:creationId xmlns:a16="http://schemas.microsoft.com/office/drawing/2014/main" id="{98E6B9F2-44F7-4598-B588-3053644DB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635" y="1690688"/>
            <a:ext cx="4104730" cy="3885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188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80B4D-8EBE-47A2-AC44-D2F39254F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工程流程</a:t>
            </a:r>
            <a:r>
              <a:rPr lang="en-US" altLang="zh-CN" dirty="0"/>
              <a:t>~</a:t>
            </a:r>
            <a:r>
              <a:rPr lang="zh-CN" altLang="en-US" dirty="0"/>
              <a:t>监控埋点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A5A150-E086-4E90-AC59-BE6D45282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8248" y="649967"/>
            <a:ext cx="4536233" cy="4351338"/>
          </a:xfrm>
        </p:spPr>
        <p:txBody>
          <a:bodyPr/>
          <a:lstStyle/>
          <a:p>
            <a:r>
              <a:rPr lang="zh-CN" altLang="en-US" dirty="0"/>
              <a:t>度量驱动开</a:t>
            </a:r>
            <a:r>
              <a:rPr lang="en-US" altLang="zh-CN" dirty="0"/>
              <a:t>Metrics Driven Development(MDD)</a:t>
            </a:r>
          </a:p>
          <a:p>
            <a:pPr lvl="1"/>
            <a:r>
              <a:rPr lang="zh-CN" altLang="en-US" dirty="0"/>
              <a:t>调用链监控</a:t>
            </a:r>
            <a:endParaRPr lang="en-US" altLang="zh-CN" dirty="0"/>
          </a:p>
          <a:p>
            <a:pPr lvl="1"/>
            <a:r>
              <a:rPr lang="en-US" altLang="zh-CN" dirty="0"/>
              <a:t>Metrics</a:t>
            </a:r>
            <a:r>
              <a:rPr lang="zh-CN" altLang="en-US" dirty="0"/>
              <a:t>监控</a:t>
            </a:r>
            <a:endParaRPr lang="en-US" altLang="zh-CN" dirty="0"/>
          </a:p>
          <a:p>
            <a:pPr lvl="1"/>
            <a:r>
              <a:rPr lang="zh-CN" altLang="en-US" dirty="0"/>
              <a:t>日志监控</a:t>
            </a:r>
            <a:endParaRPr lang="en-US" altLang="zh-CN" dirty="0"/>
          </a:p>
          <a:p>
            <a:pPr lvl="1"/>
            <a:r>
              <a:rPr lang="zh-CN" altLang="en-US" dirty="0"/>
              <a:t>告警通知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A2BEAFC-1608-4906-974F-B4142D39C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90" y="1508384"/>
            <a:ext cx="6283344" cy="321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973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603A6-E2B8-4184-B90C-0B37679DB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工程流程</a:t>
            </a:r>
            <a:r>
              <a:rPr lang="en-US" altLang="zh-CN" dirty="0"/>
              <a:t>~</a:t>
            </a:r>
            <a:r>
              <a:rPr lang="zh-CN" altLang="en-US" dirty="0"/>
              <a:t>集成测试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F136EE-C0A7-420E-861B-374E15569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537" y="1941447"/>
            <a:ext cx="4890926" cy="331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179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6247A-4557-45CB-9CBA-012E4048A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工程流程</a:t>
            </a:r>
            <a:r>
              <a:rPr lang="en-US" altLang="zh-CN" dirty="0"/>
              <a:t>~</a:t>
            </a:r>
            <a:r>
              <a:rPr lang="zh-CN" altLang="en-US" dirty="0"/>
              <a:t>性能测试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B4F26B-8B3E-41EF-A87C-C84BC3AA5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3085"/>
            <a:ext cx="3989906" cy="447815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4BFF465-0FF4-4557-B38B-DBACB85FB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298" y="1027906"/>
            <a:ext cx="4736841" cy="342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592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1924</TotalTime>
  <Words>191</Words>
  <Application>Microsoft Office PowerPoint</Application>
  <PresentationFormat>宽屏</PresentationFormat>
  <Paragraphs>43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研发工程规范和流程</vt:lpstr>
      <vt:lpstr>大纲</vt:lpstr>
      <vt:lpstr>背景</vt:lpstr>
      <vt:lpstr>工程流程~理解需求</vt:lpstr>
      <vt:lpstr>工程流程~架构设计</vt:lpstr>
      <vt:lpstr>工程流程~单元测试</vt:lpstr>
      <vt:lpstr>工程流程~监控埋点</vt:lpstr>
      <vt:lpstr>工程流程~集成测试</vt:lpstr>
      <vt:lpstr>工程流程~性能测试</vt:lpstr>
      <vt:lpstr>工程流程~文档样例</vt:lpstr>
      <vt:lpstr>工程流程~上线流程</vt:lpstr>
      <vt:lpstr>工程流程~变更管理</vt:lpstr>
      <vt:lpstr>问题</vt:lpstr>
      <vt:lpstr>推荐参考书</vt:lpstr>
      <vt:lpstr>PPT下载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依赖倒置原则 + 控制反转+依赖注入</dc:title>
  <dc:creator>全真教-杨波</dc:creator>
  <cp:lastModifiedBy>全真教-杨波</cp:lastModifiedBy>
  <cp:revision>857</cp:revision>
  <dcterms:created xsi:type="dcterms:W3CDTF">2018-04-09T05:10:49Z</dcterms:created>
  <dcterms:modified xsi:type="dcterms:W3CDTF">2018-05-01T07:47:12Z</dcterms:modified>
</cp:coreProperties>
</file>