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59" r:id="rId4"/>
    <p:sldId id="263" r:id="rId5"/>
    <p:sldId id="261" r:id="rId6"/>
    <p:sldId id="26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fr-FR"/>
              <a:t>15/11/2016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fr-FR"/>
              <a:t>15/11/2016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fr-FR"/>
              <a:pPr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5325" cy="1044600"/>
          </a:xfrm>
        </p:spPr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5400" b="0" i="0" dirty="0" err="1">
                <a:solidFill>
                  <a:schemeClr val="tx1"/>
                </a:solidFill>
                <a:latin typeface="Calibri"/>
                <a:ea typeface="+mj-ea"/>
                <a:cs typeface="+mj-cs"/>
              </a:rPr>
              <a:t>SmartPatate</a:t>
            </a:r>
            <a:endParaRPr lang="en-GB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endParaRPr lang="fr-FR" dirty="0">
              <a:solidFill>
                <a:srgbClr val="009999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>
                <a:solidFill>
                  <a:srgbClr val="009999"/>
                </a:solidFill>
              </a:rPr>
              <a:t>Projet 1 </a:t>
            </a:r>
            <a:r>
              <a:rPr lang="fr-FR" dirty="0" err="1">
                <a:solidFill>
                  <a:srgbClr val="009999"/>
                </a:solidFill>
              </a:rPr>
              <a:t>exia-cesi</a:t>
            </a:r>
            <a:r>
              <a:rPr lang="fr-FR" dirty="0">
                <a:solidFill>
                  <a:srgbClr val="009999"/>
                </a:solidFill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endParaRPr lang="fr-FR" dirty="0">
              <a:solidFill>
                <a:srgbClr val="009999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sz="2800" b="0" i="0" spc="200" baseline="0" dirty="0">
                <a:solidFill>
                  <a:srgbClr val="009999"/>
                </a:solidFill>
              </a:rPr>
              <a:t>14/11/16-15/11-16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8171" y="260649"/>
            <a:ext cx="8938472" cy="12961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 </a:t>
            </a:r>
            <a:r>
              <a:rPr lang="fr-FR" dirty="0"/>
              <a:t>résultats</a:t>
            </a:r>
            <a:r>
              <a:rPr lang="en-US" dirty="0"/>
              <a:t> </a:t>
            </a:r>
            <a:r>
              <a:rPr lang="fr-FR" dirty="0"/>
              <a:t>expériences</a:t>
            </a:r>
            <a:r>
              <a:rPr lang="en-US" dirty="0"/>
              <a:t> 1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077978"/>
            <a:ext cx="5472609" cy="4094221"/>
          </a:xfrm>
          <a:prstGeom prst="rect">
            <a:avLst/>
          </a:prstGeom>
        </p:spPr>
      </p:pic>
      <p:pic>
        <p:nvPicPr>
          <p:cNvPr id="6" name="Image 5" descr="C:\Users\nicob\AppData\Local\Microsoft\Windows\INetCacheContent.Word\file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63655" y="2496313"/>
            <a:ext cx="434340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nicob\AppData\Local\Microsoft\Windows\INetCacheContent.Word\Graph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518361"/>
            <a:ext cx="5979235" cy="5286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50923"/>
          </a:xfrm>
        </p:spPr>
        <p:txBody>
          <a:bodyPr>
            <a:normAutofit/>
          </a:bodyPr>
          <a:lstStyle/>
          <a:p>
            <a:pPr algn="ctr"/>
            <a:r>
              <a:rPr lang="fr-HT" sz="4900" dirty="0"/>
              <a:t>L’expérience</a:t>
            </a:r>
            <a:r>
              <a:rPr lang="en-US" sz="4900" dirty="0"/>
              <a:t> 2</a:t>
            </a:r>
          </a:p>
        </p:txBody>
      </p:sp>
      <p:pic>
        <p:nvPicPr>
          <p:cNvPr id="1026" name="Picture 2" descr="MONT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556792"/>
            <a:ext cx="6552728" cy="49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58" y="1124744"/>
            <a:ext cx="9118749" cy="47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89D97F-F9C6-4321-86E9-9163169DD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0</TotalTime>
  <Words>11</Words>
  <Application>Microsoft Office PowerPoint</Application>
  <PresentationFormat>Personnalisé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Tech_16x9</vt:lpstr>
      <vt:lpstr>SmartPatate</vt:lpstr>
      <vt:lpstr>Les résultats expériences 1 </vt:lpstr>
      <vt:lpstr>Présentation PowerPoint</vt:lpstr>
      <vt:lpstr>L’expérience 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2016-11-14T08:51:53Z</dcterms:created>
  <dcterms:modified xsi:type="dcterms:W3CDTF">2016-11-15T14:05:13Z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