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K Grotesk Bold" charset="1" panose="00000800000000000000"/>
      <p:regular r:id="rId16"/>
    </p:embeddedFont>
    <p:embeddedFont>
      <p:font typeface="Open Sans" charset="1" panose="020B0606030504020204"/>
      <p:regular r:id="rId17"/>
    </p:embeddedFont>
    <p:embeddedFont>
      <p:font typeface="Open Sans Bold" charset="1" panose="020B0806030504020204"/>
      <p:regular r:id="rId18"/>
    </p:embeddedFont>
    <p:embeddedFont>
      <p:font typeface="HK Grotesk" charset="1" panose="00000500000000000000"/>
      <p:regular r:id="rId19"/>
    </p:embeddedFont>
    <p:embeddedFont>
      <p:font typeface="HK Grotesk Medium" charset="1" panose="000006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036116" y="2680902"/>
            <a:ext cx="11223184" cy="269176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INSTALANDO APLICACIONES</a:t>
            </a:r>
          </a:p>
        </p:txBody>
      </p:sp>
      <p:sp>
        <p:nvSpPr>
          <p:cNvPr name="TextBox 5" id="5"/>
          <p:cNvSpPr txBox="true"/>
          <p:nvPr/>
        </p:nvSpPr>
        <p:spPr>
          <a:xfrm rot="0">
            <a:off x="4788177" y="6135514"/>
            <a:ext cx="13157112" cy="4939029"/>
          </a:xfrm>
          <a:prstGeom prst="rect">
            <a:avLst/>
          </a:prstGeom>
        </p:spPr>
        <p:txBody>
          <a:bodyPr anchor="t" rtlCol="false" tIns="0" lIns="0" bIns="0" rIns="0">
            <a:spAutoFit/>
          </a:bodyPr>
          <a:lstStyle/>
          <a:p>
            <a:pPr algn="ctr">
              <a:lnSpc>
                <a:spcPts val="6545"/>
              </a:lnSpc>
            </a:pPr>
            <a:r>
              <a:rPr lang="en-US" sz="4675" spc="374">
                <a:solidFill>
                  <a:srgbClr val="F4F6FC"/>
                </a:solidFill>
                <a:latin typeface="HK Grotesk Bold"/>
              </a:rPr>
              <a:t>Barcia Matias, Alejando</a:t>
            </a:r>
          </a:p>
          <a:p>
            <a:pPr algn="ctr">
              <a:lnSpc>
                <a:spcPts val="6545"/>
              </a:lnSpc>
            </a:pPr>
            <a:r>
              <a:rPr lang="en-US" sz="4675" spc="374">
                <a:solidFill>
                  <a:srgbClr val="F4F6FC"/>
                </a:solidFill>
                <a:latin typeface="HK Grotesk Bold"/>
              </a:rPr>
              <a:t>Mangano Rosenfeld, Alan Eitan</a:t>
            </a:r>
          </a:p>
          <a:p>
            <a:pPr algn="ctr">
              <a:lnSpc>
                <a:spcPts val="6545"/>
              </a:lnSpc>
            </a:pPr>
            <a:r>
              <a:rPr lang="en-US" sz="4675" spc="374">
                <a:solidFill>
                  <a:srgbClr val="F4F6FC"/>
                </a:solidFill>
                <a:latin typeface="HK Grotesk Bold"/>
              </a:rPr>
              <a:t>Sanz, Eliseo Tomás</a:t>
            </a:r>
          </a:p>
          <a:p>
            <a:pPr algn="ctr">
              <a:lnSpc>
                <a:spcPts val="6545"/>
              </a:lnSpc>
            </a:pPr>
            <a:r>
              <a:rPr lang="en-US" sz="4675" spc="374">
                <a:solidFill>
                  <a:srgbClr val="F4F6FC"/>
                </a:solidFill>
                <a:latin typeface="HK Grotesk Bold"/>
              </a:rPr>
              <a:t>Serra, Leandor Emanuel</a:t>
            </a:r>
          </a:p>
          <a:p>
            <a:pPr algn="ctr">
              <a:lnSpc>
                <a:spcPts val="6545"/>
              </a:lnSpc>
            </a:pPr>
          </a:p>
          <a:p>
            <a:pPr algn="ctr">
              <a:lnSpc>
                <a:spcPts val="6545"/>
              </a:lnSpc>
            </a:pPr>
          </a:p>
        </p:txBody>
      </p:sp>
      <p:grpSp>
        <p:nvGrpSpPr>
          <p:cNvPr name="Group 6" id="6"/>
          <p:cNvGrpSpPr>
            <a:grpSpLocks noChangeAspect="true"/>
          </p:cNvGrpSpPr>
          <p:nvPr/>
        </p:nvGrpSpPr>
        <p:grpSpPr>
          <a:xfrm rot="0">
            <a:off x="3266677" y="2271327"/>
            <a:ext cx="2499614" cy="4654454"/>
            <a:chOff x="0" y="0"/>
            <a:chExt cx="3241040" cy="6035040"/>
          </a:xfrm>
        </p:grpSpPr>
        <p:sp>
          <p:nvSpPr>
            <p:cNvPr name="Freeform 7" id="7"/>
            <p:cNvSpPr/>
            <p:nvPr/>
          </p:nvSpPr>
          <p:spPr>
            <a:xfrm flipH="false" flipV="false" rot="0">
              <a:off x="10160" y="12700"/>
              <a:ext cx="3228340" cy="186690"/>
            </a:xfrm>
            <a:custGeom>
              <a:avLst/>
              <a:gdLst/>
              <a:ahLst/>
              <a:cxnLst/>
              <a:rect r="r" b="b" t="t" l="l"/>
              <a:pathLst>
                <a:path h="186690" w="3228340">
                  <a:moveTo>
                    <a:pt x="0" y="186690"/>
                  </a:moveTo>
                  <a:lnTo>
                    <a:pt x="0" y="127000"/>
                  </a:lnTo>
                  <a:cubicBezTo>
                    <a:pt x="0" y="57150"/>
                    <a:pt x="57150" y="0"/>
                    <a:pt x="127000" y="0"/>
                  </a:cubicBezTo>
                  <a:lnTo>
                    <a:pt x="3101340" y="0"/>
                  </a:lnTo>
                  <a:cubicBezTo>
                    <a:pt x="3171190" y="0"/>
                    <a:pt x="3228340" y="57150"/>
                    <a:pt x="3228340" y="127000"/>
                  </a:cubicBezTo>
                  <a:lnTo>
                    <a:pt x="3228340" y="186690"/>
                  </a:lnTo>
                  <a:cubicBezTo>
                    <a:pt x="3228340" y="186690"/>
                    <a:pt x="0" y="186690"/>
                    <a:pt x="0" y="186690"/>
                  </a:cubicBezTo>
                  <a:close/>
                </a:path>
              </a:pathLst>
            </a:custGeom>
            <a:solidFill>
              <a:srgbClr val="484FA2"/>
            </a:solidFill>
          </p:spPr>
        </p:sp>
        <p:sp>
          <p:nvSpPr>
            <p:cNvPr name="Freeform 8" id="8"/>
            <p:cNvSpPr/>
            <p:nvPr/>
          </p:nvSpPr>
          <p:spPr>
            <a:xfrm flipH="false" flipV="false" rot="0">
              <a:off x="6350" y="193040"/>
              <a:ext cx="3228340" cy="5835650"/>
            </a:xfrm>
            <a:custGeom>
              <a:avLst/>
              <a:gdLst/>
              <a:ahLst/>
              <a:cxnLst/>
              <a:rect r="r" b="b" t="t" l="l"/>
              <a:pathLst>
                <a:path h="5835650" w="3228340">
                  <a:moveTo>
                    <a:pt x="3101340" y="5835650"/>
                  </a:moveTo>
                  <a:lnTo>
                    <a:pt x="127000" y="5835650"/>
                  </a:lnTo>
                  <a:cubicBezTo>
                    <a:pt x="57150" y="5835650"/>
                    <a:pt x="0" y="5778500"/>
                    <a:pt x="0" y="5708650"/>
                  </a:cubicBezTo>
                  <a:lnTo>
                    <a:pt x="0" y="0"/>
                  </a:lnTo>
                  <a:lnTo>
                    <a:pt x="3228340" y="0"/>
                  </a:lnTo>
                  <a:lnTo>
                    <a:pt x="3228340" y="5708650"/>
                  </a:lnTo>
                  <a:cubicBezTo>
                    <a:pt x="3228340" y="5779770"/>
                    <a:pt x="3171190" y="5835650"/>
                    <a:pt x="3101340" y="5835650"/>
                  </a:cubicBezTo>
                  <a:close/>
                </a:path>
              </a:pathLst>
            </a:custGeom>
            <a:solidFill>
              <a:srgbClr val="000000">
                <a:alpha val="0"/>
              </a:srgbClr>
            </a:solidFill>
            <a:ln w="12700">
              <a:solidFill>
                <a:srgbClr val="000000"/>
              </a:solidFill>
            </a:ln>
          </p:spPr>
        </p:sp>
        <p:sp>
          <p:nvSpPr>
            <p:cNvPr name="Freeform 9" id="9"/>
            <p:cNvSpPr/>
            <p:nvPr/>
          </p:nvSpPr>
          <p:spPr>
            <a:xfrm flipH="false" flipV="false" rot="0">
              <a:off x="0" y="0"/>
              <a:ext cx="3241040" cy="6035040"/>
            </a:xfrm>
            <a:custGeom>
              <a:avLst/>
              <a:gdLst/>
              <a:ahLst/>
              <a:cxnLst/>
              <a:rect r="r" b="b" t="t" l="l"/>
              <a:pathLst>
                <a:path h="6035040" w="3241040">
                  <a:moveTo>
                    <a:pt x="3107690" y="0"/>
                  </a:moveTo>
                  <a:lnTo>
                    <a:pt x="133350" y="0"/>
                  </a:lnTo>
                  <a:cubicBezTo>
                    <a:pt x="59690" y="0"/>
                    <a:pt x="0" y="59690"/>
                    <a:pt x="0" y="133350"/>
                  </a:cubicBezTo>
                  <a:lnTo>
                    <a:pt x="0" y="5901690"/>
                  </a:lnTo>
                  <a:cubicBezTo>
                    <a:pt x="0" y="5975350"/>
                    <a:pt x="59690" y="6035040"/>
                    <a:pt x="133350" y="6035040"/>
                  </a:cubicBezTo>
                  <a:lnTo>
                    <a:pt x="3107690" y="6035040"/>
                  </a:lnTo>
                  <a:cubicBezTo>
                    <a:pt x="3181350" y="6035040"/>
                    <a:pt x="3241040" y="5975350"/>
                    <a:pt x="3241040" y="5901690"/>
                  </a:cubicBezTo>
                  <a:lnTo>
                    <a:pt x="3241040" y="133350"/>
                  </a:lnTo>
                  <a:cubicBezTo>
                    <a:pt x="3241040" y="59690"/>
                    <a:pt x="3181350" y="0"/>
                    <a:pt x="3107690" y="0"/>
                  </a:cubicBezTo>
                  <a:close/>
                  <a:moveTo>
                    <a:pt x="133350" y="12700"/>
                  </a:moveTo>
                  <a:lnTo>
                    <a:pt x="3107690" y="12700"/>
                  </a:lnTo>
                  <a:cubicBezTo>
                    <a:pt x="3173730" y="12700"/>
                    <a:pt x="3228340" y="67310"/>
                    <a:pt x="3228340" y="133350"/>
                  </a:cubicBezTo>
                  <a:lnTo>
                    <a:pt x="3228340" y="186690"/>
                  </a:lnTo>
                  <a:lnTo>
                    <a:pt x="12700" y="186690"/>
                  </a:lnTo>
                  <a:lnTo>
                    <a:pt x="12700" y="133350"/>
                  </a:lnTo>
                  <a:cubicBezTo>
                    <a:pt x="12700" y="67310"/>
                    <a:pt x="67310" y="12700"/>
                    <a:pt x="133350" y="12700"/>
                  </a:cubicBezTo>
                  <a:close/>
                  <a:moveTo>
                    <a:pt x="3107690" y="6022340"/>
                  </a:moveTo>
                  <a:lnTo>
                    <a:pt x="133350" y="6022340"/>
                  </a:lnTo>
                  <a:cubicBezTo>
                    <a:pt x="67310" y="6022340"/>
                    <a:pt x="12700" y="5967730"/>
                    <a:pt x="12700" y="5901690"/>
                  </a:cubicBezTo>
                  <a:lnTo>
                    <a:pt x="12700" y="199390"/>
                  </a:lnTo>
                  <a:lnTo>
                    <a:pt x="3228340" y="199390"/>
                  </a:lnTo>
                  <a:lnTo>
                    <a:pt x="3228340" y="5901690"/>
                  </a:lnTo>
                  <a:cubicBezTo>
                    <a:pt x="3228340" y="5969000"/>
                    <a:pt x="3175000" y="6022340"/>
                    <a:pt x="3107690" y="6022340"/>
                  </a:cubicBezTo>
                  <a:close/>
                </a:path>
              </a:pathLst>
            </a:custGeom>
            <a:solidFill>
              <a:srgbClr val="000000"/>
            </a:solidFill>
          </p:spPr>
        </p:sp>
        <p:sp>
          <p:nvSpPr>
            <p:cNvPr name="Freeform 10" id="10"/>
            <p:cNvSpPr/>
            <p:nvPr/>
          </p:nvSpPr>
          <p:spPr>
            <a:xfrm flipH="false" flipV="false" rot="0">
              <a:off x="149860" y="73660"/>
              <a:ext cx="299720" cy="63500"/>
            </a:xfrm>
            <a:custGeom>
              <a:avLst/>
              <a:gdLst/>
              <a:ahLst/>
              <a:cxnLst/>
              <a:rect r="r" b="b" t="t" l="l"/>
              <a:pathLst>
                <a:path h="63500" w="299720">
                  <a:moveTo>
                    <a:pt x="118110" y="0"/>
                  </a:moveTo>
                  <a:lnTo>
                    <a:pt x="181610" y="0"/>
                  </a:lnTo>
                  <a:lnTo>
                    <a:pt x="181610" y="63500"/>
                  </a:lnTo>
                  <a:lnTo>
                    <a:pt x="118110" y="63500"/>
                  </a:lnTo>
                  <a:lnTo>
                    <a:pt x="118110" y="0"/>
                  </a:lnTo>
                  <a:close/>
                  <a:moveTo>
                    <a:pt x="31750" y="0"/>
                  </a:moveTo>
                  <a:cubicBezTo>
                    <a:pt x="49530" y="0"/>
                    <a:pt x="63500" y="13970"/>
                    <a:pt x="63500" y="31750"/>
                  </a:cubicBezTo>
                  <a:cubicBezTo>
                    <a:pt x="63500" y="49530"/>
                    <a:pt x="49530" y="63500"/>
                    <a:pt x="31750" y="63500"/>
                  </a:cubicBezTo>
                  <a:cubicBezTo>
                    <a:pt x="13970" y="63500"/>
                    <a:pt x="0" y="49530"/>
                    <a:pt x="0" y="31750"/>
                  </a:cubicBezTo>
                  <a:cubicBezTo>
                    <a:pt x="0" y="13970"/>
                    <a:pt x="13970" y="0"/>
                    <a:pt x="31750" y="0"/>
                  </a:cubicBezTo>
                  <a:close/>
                  <a:moveTo>
                    <a:pt x="267970" y="0"/>
                  </a:moveTo>
                  <a:lnTo>
                    <a:pt x="236220" y="63500"/>
                  </a:lnTo>
                  <a:lnTo>
                    <a:pt x="299720" y="63500"/>
                  </a:lnTo>
                  <a:lnTo>
                    <a:pt x="267970" y="0"/>
                  </a:lnTo>
                  <a:close/>
                </a:path>
              </a:pathLst>
            </a:custGeom>
            <a:solidFill>
              <a:srgbClr val="F8DB52"/>
            </a:solidFill>
          </p:spPr>
        </p:sp>
        <p:sp>
          <p:nvSpPr>
            <p:cNvPr name="Freeform 11" id="11"/>
            <p:cNvSpPr/>
            <p:nvPr/>
          </p:nvSpPr>
          <p:spPr>
            <a:xfrm flipH="false" flipV="false" rot="0">
              <a:off x="591820" y="88900"/>
              <a:ext cx="2508250" cy="33020"/>
            </a:xfrm>
            <a:custGeom>
              <a:avLst/>
              <a:gdLst/>
              <a:ahLst/>
              <a:cxnLst/>
              <a:rect r="r" b="b" t="t" l="l"/>
              <a:pathLst>
                <a:path h="33020" w="2508250">
                  <a:moveTo>
                    <a:pt x="2491740" y="33020"/>
                  </a:moveTo>
                  <a:lnTo>
                    <a:pt x="16510" y="33020"/>
                  </a:lnTo>
                  <a:cubicBezTo>
                    <a:pt x="7620" y="33020"/>
                    <a:pt x="0" y="25400"/>
                    <a:pt x="0" y="16510"/>
                  </a:cubicBezTo>
                  <a:lnTo>
                    <a:pt x="0" y="16510"/>
                  </a:lnTo>
                  <a:cubicBezTo>
                    <a:pt x="0" y="7620"/>
                    <a:pt x="7620" y="0"/>
                    <a:pt x="16510" y="0"/>
                  </a:cubicBezTo>
                  <a:lnTo>
                    <a:pt x="2491740" y="0"/>
                  </a:lnTo>
                  <a:cubicBezTo>
                    <a:pt x="2500630" y="0"/>
                    <a:pt x="2508250" y="7620"/>
                    <a:pt x="2508250" y="16510"/>
                  </a:cubicBezTo>
                  <a:lnTo>
                    <a:pt x="2508250" y="16510"/>
                  </a:lnTo>
                  <a:cubicBezTo>
                    <a:pt x="2506980" y="25400"/>
                    <a:pt x="2500630" y="33020"/>
                    <a:pt x="2491740" y="33020"/>
                  </a:cubicBezTo>
                  <a:close/>
                </a:path>
              </a:pathLst>
            </a:custGeom>
            <a:solidFill>
              <a:srgbClr val="F26D6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45184" y="1904035"/>
            <a:ext cx="11310590" cy="715073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DESCRIPCIÓN DEL PROBLEMA</a:t>
            </a:r>
          </a:p>
        </p:txBody>
      </p:sp>
      <p:sp>
        <p:nvSpPr>
          <p:cNvPr name="Freeform 4" id="4"/>
          <p:cNvSpPr/>
          <p:nvPr/>
        </p:nvSpPr>
        <p:spPr>
          <a:xfrm flipH="false" flipV="false" rot="0">
            <a:off x="3684462" y="176116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269" y="44110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892408" y="64684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0"/>
            <a:ext cx="2445266" cy="244526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2229D"/>
            </a:solidFill>
          </p:spPr>
        </p:sp>
        <p:sp>
          <p:nvSpPr>
            <p:cNvPr name="TextBox 9" id="9"/>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Open Sans"/>
                </a:rPr>
                <a:t>Instalando Aplicaciones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1548216"/>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ANÁLISIS</a:t>
            </a:r>
          </a:p>
        </p:txBody>
      </p:sp>
      <p:graphicFrame>
        <p:nvGraphicFramePr>
          <p:cNvPr name="Table 3" id="3"/>
          <p:cNvGraphicFramePr>
            <a:graphicFrameLocks noGrp="true"/>
          </p:cNvGraphicFramePr>
          <p:nvPr/>
        </p:nvGraphicFramePr>
        <p:xfrm>
          <a:off x="1028700" y="5143500"/>
          <a:ext cx="7348928" cy="3371850"/>
        </p:xfrm>
        <a:graphic>
          <a:graphicData uri="http://schemas.openxmlformats.org/drawingml/2006/table">
            <a:tbl>
              <a:tblPr/>
              <a:tblGrid>
                <a:gridCol w="3674464"/>
                <a:gridCol w="3674464"/>
              </a:tblGrid>
              <a:tr h="1136795">
                <a:tc>
                  <a:txBody>
                    <a:bodyPr anchor="t" rtlCol="false"/>
                    <a:lstStyle/>
                    <a:p>
                      <a:pPr algn="ctr">
                        <a:lnSpc>
                          <a:spcPts val="4759"/>
                        </a:lnSpc>
                        <a:defRPr/>
                      </a:pPr>
                      <a:r>
                        <a:rPr lang="en-US" sz="33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19"/>
                        </a:lnSpc>
                        <a:defRPr/>
                      </a:pPr>
                      <a:r>
                        <a:rPr lang="en-US" sz="3299">
                          <a:solidFill>
                            <a:srgbClr val="FFFFFF"/>
                          </a:solidFill>
                          <a:latin typeface="Open Sans Bold"/>
                        </a:rPr>
                        <a:t>1 ≤ C ≤ 50.000</a:t>
                      </a:r>
                      <a:r>
                        <a:rPr lang="en-US" sz="3299">
                          <a:solidFill>
                            <a:srgbClr val="FFFFFF"/>
                          </a:solidFill>
                          <a:latin typeface="Open Sans Bold"/>
                        </a:rPr>
                        <a:t>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527">
                <a:tc>
                  <a:txBody>
                    <a:bodyPr anchor="t" rtlCol="false"/>
                    <a:lstStyle/>
                    <a:p>
                      <a:pPr algn="ctr">
                        <a:lnSpc>
                          <a:spcPts val="4620"/>
                        </a:lnSpc>
                        <a:defRPr/>
                      </a:pPr>
                      <a:r>
                        <a:rPr lang="en-US" sz="33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20"/>
                        </a:lnSpc>
                        <a:defRPr/>
                      </a:pPr>
                      <a:r>
                        <a:rPr lang="en-US" sz="3300">
                          <a:solidFill>
                            <a:srgbClr val="FFFFFF"/>
                          </a:solidFill>
                          <a:latin typeface="Open Sans Bold"/>
                        </a:rPr>
                        <a:t>1 ≤ A ≤ 1000</a:t>
                      </a:r>
                      <a:r>
                        <a:rPr lang="en-US" sz="3300">
                          <a:solidFill>
                            <a:srgbClr val="FFFFFF"/>
                          </a:solidFill>
                          <a:latin typeface="Open Sans Bold"/>
                        </a:rPr>
                        <a:t>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527">
                <a:tc>
                  <a:txBody>
                    <a:bodyPr anchor="t" rtlCol="false"/>
                    <a:lstStyle/>
                    <a:p>
                      <a:pPr algn="ctr">
                        <a:lnSpc>
                          <a:spcPts val="4620"/>
                        </a:lnSpc>
                        <a:defRPr/>
                      </a:pPr>
                      <a:r>
                        <a:rPr lang="en-US" sz="3300">
                          <a:solidFill>
                            <a:srgbClr val="FFFFFF"/>
                          </a:solidFill>
                          <a:latin typeface="Open Sans Bold"/>
                        </a:rPr>
                        <a:t>LISTA [C]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20"/>
                        </a:lnSpc>
                        <a:defRPr/>
                      </a:pPr>
                      <a:r>
                        <a:rPr lang="en-US" sz="3300">
                          <a:solidFill>
                            <a:srgbClr val="FFFFFF"/>
                          </a:solidFill>
                          <a:latin typeface="Open Sans"/>
                        </a:rPr>
                        <a:t>Característico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645514" y="4107905"/>
            <a:ext cx="8115300" cy="721268"/>
          </a:xfrm>
          <a:prstGeom prst="rect">
            <a:avLst/>
          </a:prstGeom>
        </p:spPr>
        <p:txBody>
          <a:bodyPr anchor="t" rtlCol="false" tIns="0" lIns="0" bIns="0" rIns="0">
            <a:spAutoFit/>
          </a:bodyPr>
          <a:lstStyle/>
          <a:p>
            <a:pPr algn="ctr">
              <a:lnSpc>
                <a:spcPts val="5920"/>
              </a:lnSpc>
              <a:spcBef>
                <a:spcPct val="0"/>
              </a:spcBef>
            </a:pPr>
            <a:r>
              <a:rPr lang="en-US" sz="4228">
                <a:solidFill>
                  <a:srgbClr val="CAE8FF"/>
                </a:solidFill>
                <a:latin typeface="HK Grotesk Bold"/>
              </a:rPr>
              <a:t>DATOS DE ENTRADA</a:t>
            </a:r>
          </a:p>
        </p:txBody>
      </p:sp>
      <p:graphicFrame>
        <p:nvGraphicFramePr>
          <p:cNvPr name="Table 5" id="5"/>
          <p:cNvGraphicFramePr>
            <a:graphicFrameLocks noGrp="true"/>
          </p:cNvGraphicFramePr>
          <p:nvPr/>
        </p:nvGraphicFramePr>
        <p:xfrm>
          <a:off x="9920645" y="5143497"/>
          <a:ext cx="7348928" cy="1162050"/>
        </p:xfrm>
        <a:graphic>
          <a:graphicData uri="http://schemas.openxmlformats.org/drawingml/2006/table">
            <a:tbl>
              <a:tblPr/>
              <a:tblGrid>
                <a:gridCol w="3674464"/>
                <a:gridCol w="3674464"/>
              </a:tblGrid>
              <a:tr h="1162050">
                <a:tc>
                  <a:txBody>
                    <a:bodyPr anchor="t" rtlCol="false"/>
                    <a:lstStyle/>
                    <a:p>
                      <a:pPr algn="ctr">
                        <a:lnSpc>
                          <a:spcPts val="4759"/>
                        </a:lnSpc>
                        <a:defRPr/>
                      </a:pPr>
                      <a:r>
                        <a:rPr lang="en-US" sz="3399">
                          <a:solidFill>
                            <a:srgbClr val="FFFFFF"/>
                          </a:solidFill>
                          <a:latin typeface="Open Sans Bold"/>
                        </a:rPr>
                        <a:t>LÍNEA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19"/>
                        </a:lnSpc>
                        <a:defRPr/>
                      </a:pPr>
                      <a:r>
                        <a:rPr lang="en-US" sz="3299">
                          <a:solidFill>
                            <a:srgbClr val="FFFFFF"/>
                          </a:solidFill>
                          <a:latin typeface="Open Sans Bold"/>
                        </a:rPr>
                        <a:t>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6" id="6"/>
          <p:cNvSpPr txBox="true"/>
          <p:nvPr/>
        </p:nvSpPr>
        <p:spPr>
          <a:xfrm rot="0">
            <a:off x="9537459" y="4107905"/>
            <a:ext cx="8115300" cy="721268"/>
          </a:xfrm>
          <a:prstGeom prst="rect">
            <a:avLst/>
          </a:prstGeom>
        </p:spPr>
        <p:txBody>
          <a:bodyPr anchor="t" rtlCol="false" tIns="0" lIns="0" bIns="0" rIns="0">
            <a:spAutoFit/>
          </a:bodyPr>
          <a:lstStyle/>
          <a:p>
            <a:pPr algn="ctr">
              <a:lnSpc>
                <a:spcPts val="5920"/>
              </a:lnSpc>
              <a:spcBef>
                <a:spcPct val="0"/>
              </a:spcBef>
            </a:pPr>
            <a:r>
              <a:rPr lang="en-US" sz="4228">
                <a:solidFill>
                  <a:srgbClr val="CAE8FF"/>
                </a:solidFill>
                <a:latin typeface="HK Grotesk Bold"/>
              </a:rPr>
              <a:t>DATOS DE SALIDA</a:t>
            </a:r>
          </a:p>
        </p:txBody>
      </p:sp>
      <p:sp>
        <p:nvSpPr>
          <p:cNvPr name="Freeform 7" id="7"/>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4852155" y="1548216"/>
            <a:ext cx="8583691" cy="2330954"/>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OBJETIVO</a:t>
            </a:r>
          </a:p>
        </p:txBody>
      </p:sp>
      <p:sp>
        <p:nvSpPr>
          <p:cNvPr name="TextBox 3" id="3"/>
          <p:cNvSpPr txBox="true"/>
          <p:nvPr/>
        </p:nvSpPr>
        <p:spPr>
          <a:xfrm rot="0">
            <a:off x="4473806" y="4237672"/>
            <a:ext cx="9340388" cy="1735455"/>
          </a:xfrm>
          <a:prstGeom prst="rect">
            <a:avLst/>
          </a:prstGeom>
        </p:spPr>
        <p:txBody>
          <a:bodyPr anchor="t" rtlCol="false" tIns="0" lIns="0" bIns="0" rIns="0">
            <a:spAutoFit/>
          </a:bodyPr>
          <a:lstStyle/>
          <a:p>
            <a:pPr algn="ctr">
              <a:lnSpc>
                <a:spcPts val="4620"/>
              </a:lnSpc>
            </a:pPr>
            <a:r>
              <a:rPr lang="en-US" sz="3300">
                <a:solidFill>
                  <a:srgbClr val="F4F6FC"/>
                </a:solidFill>
                <a:latin typeface="HK Grotesk"/>
              </a:rPr>
              <a:t>Devolver la mínima cantidad de aplicaciones contiguas cuyo peso sumado sea &gt;= al [peso de A]</a:t>
            </a:r>
          </a:p>
          <a:p>
            <a:pPr algn="ctr">
              <a:lnSpc>
                <a:spcPts val="4620"/>
              </a:lnSpc>
            </a:pPr>
            <a:r>
              <a:rPr lang="en-US" sz="3300">
                <a:solidFill>
                  <a:srgbClr val="F4F6FC"/>
                </a:solidFill>
                <a:latin typeface="HK Grotesk"/>
              </a:rPr>
              <a:t> para insertar la nueva aplicación A</a:t>
            </a:r>
          </a:p>
        </p:txBody>
      </p:sp>
      <p:sp>
        <p:nvSpPr>
          <p:cNvPr name="Freeform 4" id="4"/>
          <p:cNvSpPr/>
          <p:nvPr/>
        </p:nvSpPr>
        <p:spPr>
          <a:xfrm flipH="false" flipV="false" rot="2700000">
            <a:off x="-1181282" y="6823620"/>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387866" y="4276932"/>
            <a:ext cx="7798390" cy="1872265"/>
          </a:xfrm>
          <a:custGeom>
            <a:avLst/>
            <a:gdLst/>
            <a:ahLst/>
            <a:cxnLst/>
            <a:rect r="r" b="b" t="t" l="l"/>
            <a:pathLst>
              <a:path h="1872265" w="7798390">
                <a:moveTo>
                  <a:pt x="0" y="0"/>
                </a:moveTo>
                <a:lnTo>
                  <a:pt x="7798390" y="0"/>
                </a:lnTo>
                <a:lnTo>
                  <a:pt x="7798390" y="1872265"/>
                </a:lnTo>
                <a:lnTo>
                  <a:pt x="0" y="187226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9144000" y="4276932"/>
            <a:ext cx="2817495" cy="5246370"/>
            <a:chOff x="0" y="0"/>
            <a:chExt cx="3241040" cy="6035040"/>
          </a:xfrm>
        </p:grpSpPr>
        <p:sp>
          <p:nvSpPr>
            <p:cNvPr name="Freeform 4" id="4"/>
            <p:cNvSpPr/>
            <p:nvPr/>
          </p:nvSpPr>
          <p:spPr>
            <a:xfrm flipH="false" flipV="false" rot="0">
              <a:off x="10160" y="12700"/>
              <a:ext cx="3228340" cy="186690"/>
            </a:xfrm>
            <a:custGeom>
              <a:avLst/>
              <a:gdLst/>
              <a:ahLst/>
              <a:cxnLst/>
              <a:rect r="r" b="b" t="t" l="l"/>
              <a:pathLst>
                <a:path h="186690" w="3228340">
                  <a:moveTo>
                    <a:pt x="0" y="186690"/>
                  </a:moveTo>
                  <a:lnTo>
                    <a:pt x="0" y="127000"/>
                  </a:lnTo>
                  <a:cubicBezTo>
                    <a:pt x="0" y="57150"/>
                    <a:pt x="57150" y="0"/>
                    <a:pt x="127000" y="0"/>
                  </a:cubicBezTo>
                  <a:lnTo>
                    <a:pt x="3101340" y="0"/>
                  </a:lnTo>
                  <a:cubicBezTo>
                    <a:pt x="3171190" y="0"/>
                    <a:pt x="3228340" y="57150"/>
                    <a:pt x="3228340" y="127000"/>
                  </a:cubicBezTo>
                  <a:lnTo>
                    <a:pt x="3228340" y="186690"/>
                  </a:lnTo>
                  <a:cubicBezTo>
                    <a:pt x="3228340" y="186690"/>
                    <a:pt x="0" y="186690"/>
                    <a:pt x="0" y="186690"/>
                  </a:cubicBezTo>
                  <a:close/>
                </a:path>
              </a:pathLst>
            </a:custGeom>
            <a:solidFill>
              <a:srgbClr val="484FA2"/>
            </a:solidFill>
          </p:spPr>
        </p:sp>
        <p:sp>
          <p:nvSpPr>
            <p:cNvPr name="Freeform 5" id="5"/>
            <p:cNvSpPr/>
            <p:nvPr/>
          </p:nvSpPr>
          <p:spPr>
            <a:xfrm flipH="false" flipV="false" rot="0">
              <a:off x="6350" y="193040"/>
              <a:ext cx="3228340" cy="5835650"/>
            </a:xfrm>
            <a:custGeom>
              <a:avLst/>
              <a:gdLst/>
              <a:ahLst/>
              <a:cxnLst/>
              <a:rect r="r" b="b" t="t" l="l"/>
              <a:pathLst>
                <a:path h="5835650" w="3228340">
                  <a:moveTo>
                    <a:pt x="3101340" y="5835650"/>
                  </a:moveTo>
                  <a:lnTo>
                    <a:pt x="127000" y="5835650"/>
                  </a:lnTo>
                  <a:cubicBezTo>
                    <a:pt x="57150" y="5835650"/>
                    <a:pt x="0" y="5778500"/>
                    <a:pt x="0" y="5708650"/>
                  </a:cubicBezTo>
                  <a:lnTo>
                    <a:pt x="0" y="0"/>
                  </a:lnTo>
                  <a:lnTo>
                    <a:pt x="3228340" y="0"/>
                  </a:lnTo>
                  <a:lnTo>
                    <a:pt x="3228340" y="5708650"/>
                  </a:lnTo>
                  <a:cubicBezTo>
                    <a:pt x="3228340" y="5779770"/>
                    <a:pt x="3171190" y="5835650"/>
                    <a:pt x="3101340" y="5835650"/>
                  </a:cubicBezTo>
                  <a:close/>
                </a:path>
              </a:pathLst>
            </a:custGeom>
            <a:solidFill>
              <a:srgbClr val="000000">
                <a:alpha val="0"/>
              </a:srgbClr>
            </a:solidFill>
            <a:ln w="12700">
              <a:solidFill>
                <a:srgbClr val="000000"/>
              </a:solidFill>
            </a:ln>
          </p:spPr>
        </p:sp>
        <p:sp>
          <p:nvSpPr>
            <p:cNvPr name="Freeform 6" id="6"/>
            <p:cNvSpPr/>
            <p:nvPr/>
          </p:nvSpPr>
          <p:spPr>
            <a:xfrm flipH="false" flipV="false" rot="0">
              <a:off x="0" y="0"/>
              <a:ext cx="3241040" cy="6035040"/>
            </a:xfrm>
            <a:custGeom>
              <a:avLst/>
              <a:gdLst/>
              <a:ahLst/>
              <a:cxnLst/>
              <a:rect r="r" b="b" t="t" l="l"/>
              <a:pathLst>
                <a:path h="6035040" w="3241040">
                  <a:moveTo>
                    <a:pt x="3107690" y="0"/>
                  </a:moveTo>
                  <a:lnTo>
                    <a:pt x="133350" y="0"/>
                  </a:lnTo>
                  <a:cubicBezTo>
                    <a:pt x="59690" y="0"/>
                    <a:pt x="0" y="59690"/>
                    <a:pt x="0" y="133350"/>
                  </a:cubicBezTo>
                  <a:lnTo>
                    <a:pt x="0" y="5901690"/>
                  </a:lnTo>
                  <a:cubicBezTo>
                    <a:pt x="0" y="5975350"/>
                    <a:pt x="59690" y="6035040"/>
                    <a:pt x="133350" y="6035040"/>
                  </a:cubicBezTo>
                  <a:lnTo>
                    <a:pt x="3107690" y="6035040"/>
                  </a:lnTo>
                  <a:cubicBezTo>
                    <a:pt x="3181350" y="6035040"/>
                    <a:pt x="3241040" y="5975350"/>
                    <a:pt x="3241040" y="5901690"/>
                  </a:cubicBezTo>
                  <a:lnTo>
                    <a:pt x="3241040" y="133350"/>
                  </a:lnTo>
                  <a:cubicBezTo>
                    <a:pt x="3241040" y="59690"/>
                    <a:pt x="3181350" y="0"/>
                    <a:pt x="3107690" y="0"/>
                  </a:cubicBezTo>
                  <a:close/>
                  <a:moveTo>
                    <a:pt x="133350" y="12700"/>
                  </a:moveTo>
                  <a:lnTo>
                    <a:pt x="3107690" y="12700"/>
                  </a:lnTo>
                  <a:cubicBezTo>
                    <a:pt x="3173730" y="12700"/>
                    <a:pt x="3228340" y="67310"/>
                    <a:pt x="3228340" y="133350"/>
                  </a:cubicBezTo>
                  <a:lnTo>
                    <a:pt x="3228340" y="186690"/>
                  </a:lnTo>
                  <a:lnTo>
                    <a:pt x="12700" y="186690"/>
                  </a:lnTo>
                  <a:lnTo>
                    <a:pt x="12700" y="133350"/>
                  </a:lnTo>
                  <a:cubicBezTo>
                    <a:pt x="12700" y="67310"/>
                    <a:pt x="67310" y="12700"/>
                    <a:pt x="133350" y="12700"/>
                  </a:cubicBezTo>
                  <a:close/>
                  <a:moveTo>
                    <a:pt x="3107690" y="6022340"/>
                  </a:moveTo>
                  <a:lnTo>
                    <a:pt x="133350" y="6022340"/>
                  </a:lnTo>
                  <a:cubicBezTo>
                    <a:pt x="67310" y="6022340"/>
                    <a:pt x="12700" y="5967730"/>
                    <a:pt x="12700" y="5901690"/>
                  </a:cubicBezTo>
                  <a:lnTo>
                    <a:pt x="12700" y="199390"/>
                  </a:lnTo>
                  <a:lnTo>
                    <a:pt x="3228340" y="199390"/>
                  </a:lnTo>
                  <a:lnTo>
                    <a:pt x="3228340" y="5901690"/>
                  </a:lnTo>
                  <a:cubicBezTo>
                    <a:pt x="3228340" y="5969000"/>
                    <a:pt x="3175000" y="6022340"/>
                    <a:pt x="3107690" y="6022340"/>
                  </a:cubicBezTo>
                  <a:close/>
                </a:path>
              </a:pathLst>
            </a:custGeom>
            <a:solidFill>
              <a:srgbClr val="000000"/>
            </a:solidFill>
          </p:spPr>
        </p:sp>
        <p:sp>
          <p:nvSpPr>
            <p:cNvPr name="Freeform 7" id="7"/>
            <p:cNvSpPr/>
            <p:nvPr/>
          </p:nvSpPr>
          <p:spPr>
            <a:xfrm flipH="false" flipV="false" rot="0">
              <a:off x="149860" y="73660"/>
              <a:ext cx="299720" cy="63500"/>
            </a:xfrm>
            <a:custGeom>
              <a:avLst/>
              <a:gdLst/>
              <a:ahLst/>
              <a:cxnLst/>
              <a:rect r="r" b="b" t="t" l="l"/>
              <a:pathLst>
                <a:path h="63500" w="299720">
                  <a:moveTo>
                    <a:pt x="118110" y="0"/>
                  </a:moveTo>
                  <a:lnTo>
                    <a:pt x="181610" y="0"/>
                  </a:lnTo>
                  <a:lnTo>
                    <a:pt x="181610" y="63500"/>
                  </a:lnTo>
                  <a:lnTo>
                    <a:pt x="118110" y="63500"/>
                  </a:lnTo>
                  <a:lnTo>
                    <a:pt x="118110" y="0"/>
                  </a:lnTo>
                  <a:close/>
                  <a:moveTo>
                    <a:pt x="31750" y="0"/>
                  </a:moveTo>
                  <a:cubicBezTo>
                    <a:pt x="49530" y="0"/>
                    <a:pt x="63500" y="13970"/>
                    <a:pt x="63500" y="31750"/>
                  </a:cubicBezTo>
                  <a:cubicBezTo>
                    <a:pt x="63500" y="49530"/>
                    <a:pt x="49530" y="63500"/>
                    <a:pt x="31750" y="63500"/>
                  </a:cubicBezTo>
                  <a:cubicBezTo>
                    <a:pt x="13970" y="63500"/>
                    <a:pt x="0" y="49530"/>
                    <a:pt x="0" y="31750"/>
                  </a:cubicBezTo>
                  <a:cubicBezTo>
                    <a:pt x="0" y="13970"/>
                    <a:pt x="13970" y="0"/>
                    <a:pt x="31750" y="0"/>
                  </a:cubicBezTo>
                  <a:close/>
                  <a:moveTo>
                    <a:pt x="267970" y="0"/>
                  </a:moveTo>
                  <a:lnTo>
                    <a:pt x="236220" y="63500"/>
                  </a:lnTo>
                  <a:lnTo>
                    <a:pt x="299720" y="63500"/>
                  </a:lnTo>
                  <a:lnTo>
                    <a:pt x="267970" y="0"/>
                  </a:lnTo>
                  <a:close/>
                </a:path>
              </a:pathLst>
            </a:custGeom>
            <a:solidFill>
              <a:srgbClr val="F8DB52"/>
            </a:solidFill>
          </p:spPr>
        </p:sp>
        <p:sp>
          <p:nvSpPr>
            <p:cNvPr name="Freeform 8" id="8"/>
            <p:cNvSpPr/>
            <p:nvPr/>
          </p:nvSpPr>
          <p:spPr>
            <a:xfrm flipH="false" flipV="false" rot="0">
              <a:off x="591820" y="88900"/>
              <a:ext cx="2508250" cy="33020"/>
            </a:xfrm>
            <a:custGeom>
              <a:avLst/>
              <a:gdLst/>
              <a:ahLst/>
              <a:cxnLst/>
              <a:rect r="r" b="b" t="t" l="l"/>
              <a:pathLst>
                <a:path h="33020" w="2508250">
                  <a:moveTo>
                    <a:pt x="2491740" y="33020"/>
                  </a:moveTo>
                  <a:lnTo>
                    <a:pt x="16510" y="33020"/>
                  </a:lnTo>
                  <a:cubicBezTo>
                    <a:pt x="7620" y="33020"/>
                    <a:pt x="0" y="25400"/>
                    <a:pt x="0" y="16510"/>
                  </a:cubicBezTo>
                  <a:lnTo>
                    <a:pt x="0" y="16510"/>
                  </a:lnTo>
                  <a:cubicBezTo>
                    <a:pt x="0" y="7620"/>
                    <a:pt x="7620" y="0"/>
                    <a:pt x="16510" y="0"/>
                  </a:cubicBezTo>
                  <a:lnTo>
                    <a:pt x="2491740" y="0"/>
                  </a:lnTo>
                  <a:cubicBezTo>
                    <a:pt x="2500630" y="0"/>
                    <a:pt x="2508250" y="7620"/>
                    <a:pt x="2508250" y="16510"/>
                  </a:cubicBezTo>
                  <a:lnTo>
                    <a:pt x="2508250" y="16510"/>
                  </a:lnTo>
                  <a:cubicBezTo>
                    <a:pt x="2506980" y="25400"/>
                    <a:pt x="2500630" y="33020"/>
                    <a:pt x="2491740" y="33020"/>
                  </a:cubicBezTo>
                  <a:close/>
                </a:path>
              </a:pathLst>
            </a:custGeom>
            <a:solidFill>
              <a:srgbClr val="F26D6F"/>
            </a:solidFill>
          </p:spPr>
        </p:sp>
      </p:grpSp>
      <p:sp>
        <p:nvSpPr>
          <p:cNvPr name="TextBox 9" id="9"/>
          <p:cNvSpPr txBox="true"/>
          <p:nvPr/>
        </p:nvSpPr>
        <p:spPr>
          <a:xfrm rot="0">
            <a:off x="1028700" y="1548216"/>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EJEMPLO</a:t>
            </a:r>
          </a:p>
        </p:txBody>
      </p:sp>
      <p:sp>
        <p:nvSpPr>
          <p:cNvPr name="TextBox 10" id="10"/>
          <p:cNvSpPr txBox="true"/>
          <p:nvPr/>
        </p:nvSpPr>
        <p:spPr>
          <a:xfrm rot="0">
            <a:off x="9144000" y="5460801"/>
            <a:ext cx="2817495" cy="17805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a:rPr>
              <a:t>LA SALIDA DEBERIA SER </a:t>
            </a:r>
          </a:p>
          <a:p>
            <a:pPr algn="ctr">
              <a:lnSpc>
                <a:spcPts val="4759"/>
              </a:lnSpc>
            </a:pPr>
            <a:r>
              <a:rPr lang="en-US" sz="3399">
                <a:solidFill>
                  <a:srgbClr val="000000"/>
                </a:solidFill>
                <a:latin typeface="Open Sans Bold"/>
              </a:rPr>
              <a:t>3</a:t>
            </a:r>
          </a:p>
        </p:txBody>
      </p:sp>
      <p:sp>
        <p:nvSpPr>
          <p:cNvPr name="TextBox 11" id="11"/>
          <p:cNvSpPr txBox="true"/>
          <p:nvPr/>
        </p:nvSpPr>
        <p:spPr>
          <a:xfrm rot="0">
            <a:off x="12479391" y="4210257"/>
            <a:ext cx="5494359" cy="1698717"/>
          </a:xfrm>
          <a:prstGeom prst="rect">
            <a:avLst/>
          </a:prstGeom>
        </p:spPr>
        <p:txBody>
          <a:bodyPr anchor="t" rtlCol="false" tIns="0" lIns="0" bIns="0" rIns="0">
            <a:spAutoFit/>
          </a:bodyPr>
          <a:lstStyle/>
          <a:p>
            <a:pPr algn="ctr">
              <a:lnSpc>
                <a:spcPts val="4544"/>
              </a:lnSpc>
            </a:pPr>
            <a:r>
              <a:rPr lang="en-US" sz="3246">
                <a:solidFill>
                  <a:srgbClr val="FFFFFF"/>
                </a:solidFill>
                <a:latin typeface="Open Sans"/>
              </a:rPr>
              <a:t>SURGE DE ELIMINAR LAS APLICACIONES QUE PESAN 50 30 Y 24</a:t>
            </a:r>
          </a:p>
        </p:txBody>
      </p:sp>
      <p:sp>
        <p:nvSpPr>
          <p:cNvPr name="Freeform 12" id="12"/>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988521" y="2496085"/>
            <a:ext cx="1538870" cy="1589345"/>
            <a:chOff x="0" y="0"/>
            <a:chExt cx="6350000" cy="6558280"/>
          </a:xfrm>
        </p:grpSpPr>
        <p:sp>
          <p:nvSpPr>
            <p:cNvPr name="Freeform 3" id="3"/>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4" id="4"/>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5" id="5"/>
          <p:cNvGrpSpPr>
            <a:grpSpLocks noChangeAspect="true"/>
          </p:cNvGrpSpPr>
          <p:nvPr/>
        </p:nvGrpSpPr>
        <p:grpSpPr>
          <a:xfrm rot="0">
            <a:off x="4527390" y="2496085"/>
            <a:ext cx="1538870" cy="1589345"/>
            <a:chOff x="0" y="0"/>
            <a:chExt cx="6350000" cy="6558280"/>
          </a:xfrm>
        </p:grpSpPr>
        <p:sp>
          <p:nvSpPr>
            <p:cNvPr name="Freeform 6" id="6"/>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7" id="7"/>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8" id="8"/>
          <p:cNvGrpSpPr>
            <a:grpSpLocks noChangeAspect="true"/>
          </p:cNvGrpSpPr>
          <p:nvPr/>
        </p:nvGrpSpPr>
        <p:grpSpPr>
          <a:xfrm rot="0">
            <a:off x="6066260" y="2496085"/>
            <a:ext cx="1538870" cy="1589345"/>
            <a:chOff x="0" y="0"/>
            <a:chExt cx="6350000" cy="6558280"/>
          </a:xfrm>
        </p:grpSpPr>
        <p:sp>
          <p:nvSpPr>
            <p:cNvPr name="Freeform 9" id="9"/>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10" id="10"/>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11" id="11"/>
          <p:cNvGrpSpPr>
            <a:grpSpLocks noChangeAspect="true"/>
          </p:cNvGrpSpPr>
          <p:nvPr/>
        </p:nvGrpSpPr>
        <p:grpSpPr>
          <a:xfrm rot="0">
            <a:off x="7605130" y="2496085"/>
            <a:ext cx="1538870" cy="1589345"/>
            <a:chOff x="0" y="0"/>
            <a:chExt cx="6350000" cy="6558280"/>
          </a:xfrm>
        </p:grpSpPr>
        <p:sp>
          <p:nvSpPr>
            <p:cNvPr name="Freeform 12" id="12"/>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13" id="13"/>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14" id="14"/>
          <p:cNvGrpSpPr>
            <a:grpSpLocks noChangeAspect="true"/>
          </p:cNvGrpSpPr>
          <p:nvPr/>
        </p:nvGrpSpPr>
        <p:grpSpPr>
          <a:xfrm rot="0">
            <a:off x="9144000" y="2496085"/>
            <a:ext cx="1538870" cy="1589345"/>
            <a:chOff x="0" y="0"/>
            <a:chExt cx="6350000" cy="6558280"/>
          </a:xfrm>
        </p:grpSpPr>
        <p:sp>
          <p:nvSpPr>
            <p:cNvPr name="Freeform 15" id="15"/>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16" id="16"/>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17" id="17"/>
          <p:cNvGrpSpPr>
            <a:grpSpLocks noChangeAspect="true"/>
          </p:cNvGrpSpPr>
          <p:nvPr/>
        </p:nvGrpSpPr>
        <p:grpSpPr>
          <a:xfrm rot="0">
            <a:off x="10682870" y="2496085"/>
            <a:ext cx="1538870" cy="1589345"/>
            <a:chOff x="0" y="0"/>
            <a:chExt cx="6350000" cy="6558280"/>
          </a:xfrm>
        </p:grpSpPr>
        <p:sp>
          <p:nvSpPr>
            <p:cNvPr name="Freeform 18" id="18"/>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19" id="19"/>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20" id="20"/>
          <p:cNvGrpSpPr>
            <a:grpSpLocks noChangeAspect="true"/>
          </p:cNvGrpSpPr>
          <p:nvPr/>
        </p:nvGrpSpPr>
        <p:grpSpPr>
          <a:xfrm rot="0">
            <a:off x="12221740" y="2496085"/>
            <a:ext cx="1538870" cy="1589345"/>
            <a:chOff x="0" y="0"/>
            <a:chExt cx="6350000" cy="6558280"/>
          </a:xfrm>
        </p:grpSpPr>
        <p:sp>
          <p:nvSpPr>
            <p:cNvPr name="Freeform 21" id="21"/>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22" id="22"/>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grpSp>
        <p:nvGrpSpPr>
          <p:cNvPr name="Group 23" id="23"/>
          <p:cNvGrpSpPr>
            <a:grpSpLocks noChangeAspect="true"/>
          </p:cNvGrpSpPr>
          <p:nvPr/>
        </p:nvGrpSpPr>
        <p:grpSpPr>
          <a:xfrm rot="0">
            <a:off x="13760610" y="2496085"/>
            <a:ext cx="1538870" cy="1589345"/>
            <a:chOff x="0" y="0"/>
            <a:chExt cx="6350000" cy="6558280"/>
          </a:xfrm>
        </p:grpSpPr>
        <p:sp>
          <p:nvSpPr>
            <p:cNvPr name="Freeform 24" id="24"/>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25" id="25"/>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5400000">
            <a:off x="-2187323"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3" id="3"/>
          <p:cNvSpPr txBox="true"/>
          <p:nvPr/>
        </p:nvSpPr>
        <p:spPr>
          <a:xfrm rot="-5400000">
            <a:off x="-618267"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4" id="4"/>
          <p:cNvSpPr txBox="true"/>
          <p:nvPr/>
        </p:nvSpPr>
        <p:spPr>
          <a:xfrm rot="-5400000">
            <a:off x="950789"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5" id="5"/>
          <p:cNvSpPr txBox="true"/>
          <p:nvPr/>
        </p:nvSpPr>
        <p:spPr>
          <a:xfrm rot="-5400000">
            <a:off x="2519845"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6" id="6"/>
          <p:cNvSpPr txBox="true"/>
          <p:nvPr/>
        </p:nvSpPr>
        <p:spPr>
          <a:xfrm rot="-5400000">
            <a:off x="4088901"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7" id="7"/>
          <p:cNvSpPr txBox="true"/>
          <p:nvPr/>
        </p:nvSpPr>
        <p:spPr>
          <a:xfrm rot="-5400000">
            <a:off x="5657957"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8" id="8"/>
          <p:cNvSpPr txBox="true"/>
          <p:nvPr/>
        </p:nvSpPr>
        <p:spPr>
          <a:xfrm rot="-5400000">
            <a:off x="7227014"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9" id="9"/>
          <p:cNvSpPr txBox="true"/>
          <p:nvPr/>
        </p:nvSpPr>
        <p:spPr>
          <a:xfrm rot="-5400000">
            <a:off x="8796070"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10" id="10"/>
          <p:cNvSpPr txBox="true"/>
          <p:nvPr/>
        </p:nvSpPr>
        <p:spPr>
          <a:xfrm rot="-5400000">
            <a:off x="10365126"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sp>
        <p:nvSpPr>
          <p:cNvPr name="TextBox 11" id="11"/>
          <p:cNvSpPr txBox="true"/>
          <p:nvPr/>
        </p:nvSpPr>
        <p:spPr>
          <a:xfrm rot="-5400000">
            <a:off x="11934182" y="3978023"/>
            <a:ext cx="8229600" cy="2330954"/>
          </a:xfrm>
          <a:prstGeom prst="rect">
            <a:avLst/>
          </a:prstGeom>
        </p:spPr>
        <p:txBody>
          <a:bodyPr anchor="t" rtlCol="false" tIns="0" lIns="0" bIns="0" rIns="0">
            <a:spAutoFit/>
          </a:bodyPr>
          <a:lstStyle/>
          <a:p>
            <a:pPr algn="ctr">
              <a:lnSpc>
                <a:spcPts val="19039"/>
              </a:lnSpc>
            </a:pPr>
            <a:r>
              <a:rPr lang="en-US" sz="13599">
                <a:solidFill>
                  <a:srgbClr val="CAE8FF">
                    <a:alpha val="9804"/>
                  </a:srgbClr>
                </a:solidFill>
                <a:latin typeface="HK Grotesk Bold"/>
              </a:rPr>
              <a:t>ANÁLISIS</a:t>
            </a:r>
          </a:p>
        </p:txBody>
      </p:sp>
      <p:pic>
        <p:nvPicPr>
          <p:cNvPr name="Picture 12" id="12"/>
          <p:cNvPicPr>
            <a:picLocks noChangeAspect="true"/>
          </p:cNvPicPr>
          <p:nvPr/>
        </p:nvPicPr>
        <p:blipFill>
          <a:blip r:embed="rId2"/>
          <a:stretch>
            <a:fillRect/>
          </a:stretch>
        </p:blipFill>
        <p:spPr>
          <a:xfrm rot="0">
            <a:off x="3066244" y="1217144"/>
            <a:ext cx="11615473" cy="785271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5400000">
            <a:off x="-1914974" y="4098310"/>
            <a:ext cx="10287000" cy="2090379"/>
          </a:xfrm>
          <a:prstGeom prst="rect">
            <a:avLst/>
          </a:prstGeom>
        </p:spPr>
        <p:txBody>
          <a:bodyPr anchor="t" rtlCol="false" tIns="0" lIns="0" bIns="0" rIns="0">
            <a:spAutoFit/>
          </a:bodyPr>
          <a:lstStyle/>
          <a:p>
            <a:pPr algn="ctr">
              <a:lnSpc>
                <a:spcPts val="17080"/>
              </a:lnSpc>
            </a:pPr>
            <a:r>
              <a:rPr lang="en-US" sz="12200">
                <a:solidFill>
                  <a:srgbClr val="CAE8FF"/>
                </a:solidFill>
                <a:latin typeface="HK Grotesk Bold"/>
              </a:rPr>
              <a:t>CONCLUSIÓN</a:t>
            </a:r>
          </a:p>
        </p:txBody>
      </p:sp>
      <p:sp>
        <p:nvSpPr>
          <p:cNvPr name="TextBox 3" id="3"/>
          <p:cNvSpPr txBox="true"/>
          <p:nvPr/>
        </p:nvSpPr>
        <p:spPr>
          <a:xfrm rot="0">
            <a:off x="6609184" y="2859507"/>
            <a:ext cx="8583691" cy="4790182"/>
          </a:xfrm>
          <a:prstGeom prst="rect">
            <a:avLst/>
          </a:prstGeom>
        </p:spPr>
        <p:txBody>
          <a:bodyPr anchor="t" rtlCol="false" tIns="0" lIns="0" bIns="0" rIns="0">
            <a:spAutoFit/>
          </a:bodyPr>
          <a:lstStyle/>
          <a:p>
            <a:pPr algn="ctr">
              <a:lnSpc>
                <a:spcPts val="4200"/>
              </a:lnSpc>
            </a:pPr>
            <a:r>
              <a:rPr lang="en-US" sz="3000">
                <a:solidFill>
                  <a:srgbClr val="F4F6FC"/>
                </a:solidFill>
                <a:latin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sz="3000">
                <a:solidFill>
                  <a:srgbClr val="F4F6FC"/>
                </a:solidFill>
                <a:latin typeface="HK Grotesk Medium"/>
              </a:rPr>
              <a:t> </a:t>
            </a:r>
          </a:p>
        </p:txBody>
      </p:sp>
      <p:sp>
        <p:nvSpPr>
          <p:cNvPr name="TextBox 4" id="4"/>
          <p:cNvSpPr txBox="true"/>
          <p:nvPr/>
        </p:nvSpPr>
        <p:spPr>
          <a:xfrm rot="-5400000">
            <a:off x="-3424048" y="4098310"/>
            <a:ext cx="10287000" cy="2090379"/>
          </a:xfrm>
          <a:prstGeom prst="rect">
            <a:avLst/>
          </a:prstGeom>
        </p:spPr>
        <p:txBody>
          <a:bodyPr anchor="t" rtlCol="false" tIns="0" lIns="0" bIns="0" rIns="0">
            <a:spAutoFit/>
          </a:bodyPr>
          <a:lstStyle/>
          <a:p>
            <a:pPr algn="ctr">
              <a:lnSpc>
                <a:spcPts val="17080"/>
              </a:lnSpc>
            </a:pPr>
            <a:r>
              <a:rPr lang="en-US" sz="12200">
                <a:solidFill>
                  <a:srgbClr val="CAE8FF"/>
                </a:solidFill>
                <a:latin typeface="HK Grotesk Bold"/>
              </a:rPr>
              <a:t>CONCLUSIÓN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4852155" y="2964024"/>
            <a:ext cx="8583691" cy="4790182"/>
          </a:xfrm>
          <a:prstGeom prst="rect">
            <a:avLst/>
          </a:prstGeom>
        </p:spPr>
        <p:txBody>
          <a:bodyPr anchor="t" rtlCol="false" tIns="0" lIns="0" bIns="0" rIns="0">
            <a:spAutoFit/>
          </a:bodyPr>
          <a:lstStyle/>
          <a:p>
            <a:pPr algn="ctr">
              <a:lnSpc>
                <a:spcPts val="4200"/>
              </a:lnSpc>
            </a:pPr>
            <a:r>
              <a:rPr lang="en-US" sz="3000">
                <a:solidFill>
                  <a:srgbClr val="F4F6FC"/>
                </a:solidFill>
                <a:latin typeface="HK Grotesk Medium"/>
              </a:rPr>
              <a:t>Lorem ipsum dolor sit amet, consectetur adipiscing elit. Donec tempus leo tellus, sit amet mattis felis dictum id. Duis erat erat, suscipit vitae efficitur in, aliquam quis tellus. Integer condimentum eget turpis et dignissim. Nunc dapibus aliquet lorem. Proin tempus lacinia ipsum, id vehicula metus accumsan condimentum. Nulla leo nulla, consectetur sit amet felis ullamcorper, volutpat tristique nulla.</a:t>
            </a:r>
            <a:r>
              <a:rPr lang="en-US" sz="3000">
                <a:solidFill>
                  <a:srgbClr val="F4F6FC"/>
                </a:solidFill>
                <a:latin typeface="HK Grotesk Medium"/>
              </a:rPr>
              <a:t> </a:t>
            </a:r>
          </a:p>
        </p:txBody>
      </p:sp>
      <p:sp>
        <p:nvSpPr>
          <p:cNvPr name="Freeform 3" id="3"/>
          <p:cNvSpPr/>
          <p:nvPr/>
        </p:nvSpPr>
        <p:spPr>
          <a:xfrm flipH="false" flipV="false" rot="0">
            <a:off x="-473498" y="902899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08362" y="7955749"/>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288760" y="9049584"/>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170620" y="79763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51017" y="9378911"/>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73498" y="-1695737"/>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08362" y="-2768981"/>
            <a:ext cx="3442247" cy="4114800"/>
          </a:xfrm>
          <a:custGeom>
            <a:avLst/>
            <a:gdLst/>
            <a:ahLst/>
            <a:cxnLst/>
            <a:rect r="r" b="b" t="t" l="l"/>
            <a:pathLst>
              <a:path h="4114800" w="3442247">
                <a:moveTo>
                  <a:pt x="0" y="0"/>
                </a:moveTo>
                <a:lnTo>
                  <a:pt x="3442248" y="0"/>
                </a:lnTo>
                <a:lnTo>
                  <a:pt x="3442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288760" y="-1675146"/>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1170620" y="-274839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051017" y="-1345819"/>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DAGGJCW1u28</dc:identifier>
  <dcterms:modified xsi:type="dcterms:W3CDTF">2011-08-01T06:04:30Z</dcterms:modified>
  <cp:revision>1</cp:revision>
  <dc:title>Instalando Aplicaciones</dc:title>
</cp:coreProperties>
</file>