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1" r:id="rId14"/>
    <p:sldId id="269" r:id="rId15"/>
    <p:sldId id="270" r:id="rId1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8" d="100"/>
          <a:sy n="88" d="100"/>
        </p:scale>
        <p:origin x="5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CAF824-B442-44C9-8607-A42DC1EF1E5F}" type="datetimeFigureOut">
              <a:rPr lang="fr-FR" smtClean="0"/>
              <a:t>20/11/2018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6A2DF4-195B-4642-AFC6-6F6AAA24C5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4610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A2DF4-195B-4642-AFC6-6F6AAA24C512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12359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6AB2A-132D-475D-B5C8-6466BA59B96C}" type="datetime2">
              <a:rPr lang="fr-FR" smtClean="0"/>
              <a:t>mardi 20 novembre 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Elodie Bouilleteau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2CA9F-9BE8-4BE6-B3EE-6109A1153B2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6341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51099-1295-4210-BAAE-30EA6F68450F}" type="datetime2">
              <a:rPr lang="fr-FR" smtClean="0"/>
              <a:t>mardi 20 novembre 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Elodie Bouilleteau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2CA9F-9BE8-4BE6-B3EE-6109A1153B2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9428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24874-416E-4A59-BB41-A16CFC741BF5}" type="datetime2">
              <a:rPr lang="fr-FR" smtClean="0"/>
              <a:t>mardi 20 novembre 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Elodie Bouilleteau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2CA9F-9BE8-4BE6-B3EE-6109A1153B2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1260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D5D94-989E-4929-A37A-0F7FD4B98782}" type="datetime2">
              <a:rPr lang="fr-FR" smtClean="0"/>
              <a:t>mardi 20 novembre 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Elodie Bouilleteau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2CA9F-9BE8-4BE6-B3EE-6109A1153B2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3349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DA47E-B25F-4893-9181-5DE30EA241A3}" type="datetime2">
              <a:rPr lang="fr-FR" smtClean="0"/>
              <a:t>mardi 20 novembre 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Elodie Bouilleteau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2CA9F-9BE8-4BE6-B3EE-6109A1153B2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3052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D3A45-4A91-445F-87CC-7E940380BBE8}" type="datetime2">
              <a:rPr lang="fr-FR" smtClean="0"/>
              <a:t>mardi 20 novembre 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Elodie Bouilleteau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2CA9F-9BE8-4BE6-B3EE-6109A1153B2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1029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9F04F-86A1-46D4-A3FD-49ADF5EDFB8D}" type="datetime2">
              <a:rPr lang="fr-FR" smtClean="0"/>
              <a:t>mardi 20 novembre 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Elodie Bouilleteau</a:t>
            </a: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2CA9F-9BE8-4BE6-B3EE-6109A1153B2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3472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92907-95C1-4C2C-82ED-947AFA5B51AF}" type="datetime2">
              <a:rPr lang="fr-FR" smtClean="0"/>
              <a:t>mardi 20 novembre 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Elodie Bouilleteau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2CA9F-9BE8-4BE6-B3EE-6109A1153B2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9464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8A1B-7938-4B2D-A38B-A500CEFEF740}" type="datetime2">
              <a:rPr lang="fr-FR" smtClean="0"/>
              <a:t>mardi 20 novembre 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Elodie Bouilleteau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2CA9F-9BE8-4BE6-B3EE-6109A1153B2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5838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5F99D-3BCF-4F0E-BD1D-BBAD4EDE108B}" type="datetime2">
              <a:rPr lang="fr-FR" smtClean="0"/>
              <a:t>mardi 20 novembre 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Elodie Bouilleteau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2CA9F-9BE8-4BE6-B3EE-6109A1153B2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3484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3BB2D-B547-413C-8D8A-742AAD71ECC9}" type="datetime2">
              <a:rPr lang="fr-FR" smtClean="0"/>
              <a:t>mardi 20 novembre 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Elodie Bouilleteau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2CA9F-9BE8-4BE6-B3EE-6109A1153B2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6361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56B48C-50DC-4669-B19F-ABC85CE19189}" type="datetime2">
              <a:rPr lang="fr-FR" smtClean="0"/>
              <a:t>mardi 20 novembre 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Elodie Bouilleteau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02CA9F-9BE8-4BE6-B3EE-6109A1153B2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3441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609600"/>
            <a:ext cx="12191999" cy="1379311"/>
          </a:xfrm>
        </p:spPr>
        <p:txBody>
          <a:bodyPr>
            <a:noAutofit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Bounding Box Embedding for Single Shot Person 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Instance </a:t>
            </a:r>
            <a:r>
              <a:rPr lang="fr-FR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Segmentation</a:t>
            </a:r>
            <a:endParaRPr lang="fr-FR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5148943"/>
            <a:ext cx="9144000" cy="990600"/>
          </a:xfrm>
        </p:spPr>
        <p:txBody>
          <a:bodyPr/>
          <a:lstStyle/>
          <a:p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Elodie </a:t>
            </a:r>
            <a:r>
              <a:rPr lang="fr-F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Bouilleteau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Mardi 20 novembre 2018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C9875-2495-4BFB-AFD4-EB124D84E1C8}" type="datetime2">
              <a:rPr lang="fr-FR" smtClean="0"/>
              <a:t>mardi 20 novembre 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Elodie Bouilleteau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2CA9F-9BE8-4BE6-B3EE-6109A1153B2D}" type="slidenum">
              <a:rPr lang="fr-FR" smtClean="0"/>
              <a:t>1</a:t>
            </a:fld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1775" y="2097314"/>
            <a:ext cx="7210425" cy="294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8793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Méthode de détection – Assignation de pixel à une instance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D5D94-989E-4929-A37A-0F7FD4B98782}" type="datetime2">
              <a:rPr lang="fr-FR" smtClean="0"/>
              <a:t>mardi 20 novembre 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Elodie </a:t>
            </a:r>
            <a:r>
              <a:rPr lang="fr-FR" dirty="0" err="1" smtClean="0"/>
              <a:t>Bouilleteau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2CA9F-9BE8-4BE6-B3EE-6109A1153B2D}" type="slidenum">
              <a:rPr lang="fr-FR" smtClean="0"/>
              <a:t>10</a:t>
            </a:fld>
            <a:endParaRPr lang="fr-FR"/>
          </a:p>
        </p:txBody>
      </p:sp>
      <p:sp>
        <p:nvSpPr>
          <p:cNvPr id="7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5"/>
            <a:ext cx="7043057" cy="4351338"/>
          </a:xfrm>
        </p:spPr>
        <p:txBody>
          <a:bodyPr anchor="t"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Assignation 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</a:t>
            </a: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pixel à une </a:t>
            </a:r>
            <a:r>
              <a:rPr lang="fr-F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instance</a:t>
            </a:r>
          </a:p>
          <a:p>
            <a:pPr lvl="1" algn="just">
              <a:lnSpc>
                <a:spcPct val="100000"/>
              </a:lnSpc>
            </a:pPr>
            <a:r>
              <a:rPr lang="fr-FR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 l’ensemble des pixels trouvé comme 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personne.</a:t>
            </a:r>
          </a:p>
          <a:p>
            <a:pPr marL="457200" lvl="1" indent="0" algn="just">
              <a:lnSpc>
                <a:spcPct val="100000"/>
              </a:lnSpc>
              <a:buNone/>
            </a:pPr>
            <a:endParaRPr lang="fr-FR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00000"/>
              </a:lnSpc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Pour chaque location de pixel 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xi 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dans </a:t>
            </a:r>
            <a:r>
              <a:rPr lang="fr-F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ils récupèrent la 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boîte englobante correspondante 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</a:t>
            </a:r>
          </a:p>
          <a:p>
            <a:pPr lvl="1" algn="just">
              <a:lnSpc>
                <a:spcPct val="100000"/>
              </a:lnSpc>
            </a:pPr>
            <a:endParaRPr lang="fr-FR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00000"/>
              </a:lnSpc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ntersection 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sur l’union entre bi et chacune des boîte 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englobante globale </a:t>
            </a:r>
            <a:r>
              <a:rPr lang="fr-F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Bg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0000"/>
              </a:lnSpc>
            </a:pPr>
            <a:endParaRPr lang="fr-F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81241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du modèle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D5D94-989E-4929-A37A-0F7FD4B98782}" type="datetime2">
              <a:rPr lang="fr-FR" smtClean="0"/>
              <a:t>mardi 20 novembre 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Elodie </a:t>
            </a:r>
            <a:r>
              <a:rPr lang="fr-FR" dirty="0" err="1" smtClean="0"/>
              <a:t>Bouilleteau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2CA9F-9BE8-4BE6-B3EE-6109A1153B2D}" type="slidenum">
              <a:rPr lang="fr-FR" smtClean="0"/>
              <a:t>11</a:t>
            </a:fld>
            <a:endParaRPr lang="fr-FR"/>
          </a:p>
        </p:txBody>
      </p:sp>
      <p:sp>
        <p:nvSpPr>
          <p:cNvPr id="7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5"/>
            <a:ext cx="7043057" cy="4351338"/>
          </a:xfrm>
        </p:spPr>
        <p:txBody>
          <a:bodyPr anchor="t">
            <a:normAutofit/>
          </a:bodyPr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éseau 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base 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ResNet-50</a:t>
            </a:r>
          </a:p>
          <a:p>
            <a:pPr marL="0" indent="0">
              <a:buNone/>
            </a:pP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 module 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Atrous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Spatial 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Pyramid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Pooling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fr-F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 couches de décodeurs 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DeepLabv3 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  <a:p>
            <a:pPr lvl="1" algn="just"/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 plus 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la couche de convolution finale 1x1 avec un filtre par 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classe, ils ajoute une 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couche de convolution 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supplémentaire 1x1 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avec quatre filtres pour prédire les décalages de la boîte englobante</a:t>
            </a:r>
            <a:endParaRPr lang="fr-F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36503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Méthode de détection – Modèle ResNet50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1" y="1825625"/>
            <a:ext cx="5486400" cy="4351338"/>
          </a:xfrm>
        </p:spPr>
        <p:txBody>
          <a:bodyPr anchor="t">
            <a:normAutofit/>
          </a:bodyPr>
          <a:lstStyle/>
          <a:p>
            <a:pPr algn="just"/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Utilisation du modèle ResNet50 </a:t>
            </a:r>
            <a:r>
              <a:rPr lang="fr-FR" dirty="0" smtClean="0"/>
              <a:t>qui permet de classifier une image.</a:t>
            </a:r>
          </a:p>
          <a:p>
            <a:pPr algn="just"/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Code source en Python sur </a:t>
            </a:r>
            <a:r>
              <a:rPr lang="fr-F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Kaggle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D5D94-989E-4929-A37A-0F7FD4B98782}" type="datetime2">
              <a:rPr lang="fr-FR" smtClean="0"/>
              <a:t>mardi 20 novembre 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Elodie Bouilleteau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2CA9F-9BE8-4BE6-B3EE-6109A1153B2D}" type="slidenum">
              <a:rPr lang="fr-FR" smtClean="0"/>
              <a:t>12</a:t>
            </a:fld>
            <a:endParaRPr lang="fr-FR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4601" y="1928019"/>
            <a:ext cx="5493350" cy="414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1647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Méthode de détection – Modèle DeepLabv3+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5"/>
            <a:ext cx="6226629" cy="4351338"/>
          </a:xfrm>
        </p:spPr>
        <p:txBody>
          <a:bodyPr anchor="t">
            <a:normAutofit/>
          </a:bodyPr>
          <a:lstStyle/>
          <a:p>
            <a:pPr algn="just"/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Utilisation du modèle 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DeepLabv3+ </a:t>
            </a:r>
            <a:r>
              <a:rPr lang="fr-FR" dirty="0" smtClean="0"/>
              <a:t>qui permet la segmentation de chaque pixel de l’image.</a:t>
            </a:r>
          </a:p>
          <a:p>
            <a:pPr algn="just"/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Code source en Python sur Git.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D5D94-989E-4929-A37A-0F7FD4B98782}" type="datetime2">
              <a:rPr lang="fr-FR" smtClean="0"/>
              <a:t>mardi 20 novembre 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Elodie Bouilleteau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2CA9F-9BE8-4BE6-B3EE-6109A1153B2D}" type="slidenum">
              <a:rPr lang="fr-FR" smtClean="0"/>
              <a:t>13</a:t>
            </a:fld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6971" y="1490663"/>
            <a:ext cx="4016829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0187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Jeu de données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5"/>
            <a:ext cx="6662058" cy="4351338"/>
          </a:xfrm>
        </p:spPr>
        <p:txBody>
          <a:bodyPr anchor="t">
            <a:normAutofit/>
          </a:bodyPr>
          <a:lstStyle/>
          <a:p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Jeu 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données COCO pour l’apprentissage et l’évaluation.</a:t>
            </a:r>
          </a:p>
          <a:p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Apprentissage seulement 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avec les images 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d’apprentissage contenant 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 annotation de personnes, soit 64 115 images.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D5D94-989E-4929-A37A-0F7FD4B98782}" type="datetime2">
              <a:rPr lang="fr-FR" smtClean="0"/>
              <a:t>mardi 20 novembre 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Elodie Bouilleteau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2CA9F-9BE8-4BE6-B3EE-6109A1153B2D}" type="slidenum">
              <a:rPr lang="fr-FR" smtClean="0"/>
              <a:t>14</a:t>
            </a:fld>
            <a:endParaRPr lang="fr-FR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9832" y="1639858"/>
            <a:ext cx="3443968" cy="4537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8673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Merci de votre attention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ous-titr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Avez-vous des questions ?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D5D94-989E-4929-A37A-0F7FD4B98782}" type="datetime2">
              <a:rPr lang="fr-FR" smtClean="0"/>
              <a:t>mardi 20 novembre 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Elodie Bouilleteau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2CA9F-9BE8-4BE6-B3EE-6109A1153B2D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1249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Sommaire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Présentation générale de l’article</a:t>
            </a:r>
          </a:p>
          <a:p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Situation des auteurs</a:t>
            </a:r>
          </a:p>
          <a:p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Entreprise OCTI INC</a:t>
            </a:r>
          </a:p>
          <a:p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Méthode de détection</a:t>
            </a:r>
          </a:p>
          <a:p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du modèle</a:t>
            </a:r>
          </a:p>
          <a:p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Jeu de données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D5D94-989E-4929-A37A-0F7FD4B98782}" type="datetime2">
              <a:rPr lang="fr-FR" smtClean="0"/>
              <a:t>mardi 20 novembre 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Elodie Bouilleteau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2CA9F-9BE8-4BE6-B3EE-6109A1153B2D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462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Présentation générale de l’article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>
              <a:lnSpc>
                <a:spcPct val="200000"/>
              </a:lnSpc>
            </a:pPr>
            <a:r>
              <a:rPr lang="fr-F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Auteurs : 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Jacob 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Richeimer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Jonathan 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Mitchell</a:t>
            </a:r>
          </a:p>
          <a:p>
            <a:pPr>
              <a:lnSpc>
                <a:spcPct val="200000"/>
              </a:lnSpc>
            </a:pPr>
            <a:r>
              <a:rPr lang="fr-F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Date de parution : 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 juillet 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2018</a:t>
            </a:r>
          </a:p>
          <a:p>
            <a:pPr>
              <a:lnSpc>
                <a:spcPct val="200000"/>
              </a:lnSpc>
            </a:pPr>
            <a:r>
              <a:rPr lang="fr-F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Sujet : 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Vision and Pattern 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Recognition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D5D94-989E-4929-A37A-0F7FD4B98782}" type="datetime2">
              <a:rPr lang="fr-FR" smtClean="0"/>
              <a:t>mardi 20 novembre 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Elodie Bouilleteau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2CA9F-9BE8-4BE6-B3EE-6109A1153B2D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0382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Situation des auteurs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>
              <a:lnSpc>
                <a:spcPct val="200000"/>
              </a:lnSpc>
            </a:pPr>
            <a:r>
              <a:rPr lang="fr-F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Jacob </a:t>
            </a:r>
            <a:r>
              <a:rPr lang="fr-FR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Richeimer</a:t>
            </a:r>
            <a:r>
              <a:rPr lang="fr-F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directeur de l’entreprise </a:t>
            </a:r>
            <a:r>
              <a:rPr lang="fr-FR" dirty="0" smtClean="0"/>
              <a:t>OCTI</a:t>
            </a:r>
            <a:r>
              <a:rPr lang="fr-FR" dirty="0"/>
              <a:t>, INC</a:t>
            </a:r>
            <a:r>
              <a:rPr lang="fr-FR" dirty="0" smtClean="0"/>
              <a:t>.</a:t>
            </a:r>
          </a:p>
          <a:p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Jonathan Mitchell : 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Ingénieur et étudie la vision par ordinateur, l’apprentissage en profondeur (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deep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learning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et en particulier la détection de pose humaine et la segmentation d’instances.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D5D94-989E-4929-A37A-0F7FD4B98782}" type="datetime2">
              <a:rPr lang="fr-FR" smtClean="0"/>
              <a:t>mardi 20 novembre 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Elodie Bouilleteau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2CA9F-9BE8-4BE6-B3EE-6109A1153B2D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2407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Entreprise OCTI INC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Développe 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</a:t>
            </a: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technologie de vision par ordinateur </a:t>
            </a:r>
          </a:p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Développe </a:t>
            </a: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l’apprentissage automatique 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d’application de messagerie vidéo en réalité augmentée</a:t>
            </a:r>
          </a:p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Quelques exemples : </a:t>
            </a:r>
            <a:endParaRPr lang="fr-F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estimation 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la pose humaine 3D mobile en temps réel, segmentation d’instances sémantiques et reconnaissance des actions squelettiques</a:t>
            </a:r>
          </a:p>
          <a:p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Langage utilisé : 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</a:p>
          <a:p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Outils : 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Keras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Tensorflow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D5D94-989E-4929-A37A-0F7FD4B98782}" type="datetime2">
              <a:rPr lang="fr-FR" smtClean="0"/>
              <a:t>mardi 20 novembre 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Elodie Bouilleteau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2CA9F-9BE8-4BE6-B3EE-6109A1153B2D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213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Méthode de détection – Leur modèle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anchor="t"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éthode d’incorporation de boîtes englobantes </a:t>
            </a:r>
          </a:p>
          <a:p>
            <a:pPr algn="just">
              <a:lnSpc>
                <a:spcPct val="100000"/>
              </a:lnSpc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odèle CNN standard qui est entraîné à prévoir un </a:t>
            </a:r>
            <a:r>
              <a:rPr lang="fr-F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masque de segmentation sémantique 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 des </a:t>
            </a:r>
            <a:r>
              <a:rPr lang="fr-F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décalages de boîte englobante d’instance par pixel 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à partir de boîtes «ancres» antérieures</a:t>
            </a:r>
          </a:p>
          <a:p>
            <a:pPr algn="just">
              <a:lnSpc>
                <a:spcPct val="100000"/>
              </a:lnSpc>
            </a:pP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 masque de segmentation est ensuite utilisé avec les prédictions du cadre de sélection, en pixels, pour affecter chaque pixel à une instance d'objet détectée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D5D94-989E-4929-A37A-0F7FD4B98782}" type="datetime2">
              <a:rPr lang="fr-FR" smtClean="0"/>
              <a:t>mardi 20 novembre 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Elodie Bouilleteau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2CA9F-9BE8-4BE6-B3EE-6109A1153B2D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21663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Méthode de détection – Leur modèle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D5D94-989E-4929-A37A-0F7FD4B98782}" type="datetime2">
              <a:rPr lang="fr-FR" smtClean="0"/>
              <a:t>mardi 20 novembre 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Elodie Bouilleteau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2CA9F-9BE8-4BE6-B3EE-6109A1153B2D}" type="slidenum">
              <a:rPr lang="fr-FR" smtClean="0"/>
              <a:t>7</a:t>
            </a:fld>
            <a:endParaRPr lang="fr-FR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695" y="1516515"/>
            <a:ext cx="11132609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109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Méthode de détection – 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Proposition de boîte de détection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D5D94-989E-4929-A37A-0F7FD4B98782}" type="datetime2">
              <a:rPr lang="fr-FR" smtClean="0"/>
              <a:t>mardi 20 novembre 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Elodie </a:t>
            </a:r>
            <a:r>
              <a:rPr lang="fr-FR" dirty="0" err="1" smtClean="0"/>
              <a:t>Bouilleteau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2CA9F-9BE8-4BE6-B3EE-6109A1153B2D}" type="slidenum">
              <a:rPr lang="fr-FR" smtClean="0"/>
              <a:t>8</a:t>
            </a:fld>
            <a:endParaRPr lang="fr-FR"/>
          </a:p>
        </p:txBody>
      </p:sp>
      <p:sp>
        <p:nvSpPr>
          <p:cNvPr id="7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5"/>
            <a:ext cx="7043057" cy="4351338"/>
          </a:xfrm>
        </p:spPr>
        <p:txBody>
          <a:bodyPr anchor="t">
            <a:normAutofit fontScale="92500" lnSpcReduction="10000"/>
          </a:bodyPr>
          <a:lstStyle/>
          <a:p>
            <a:pPr algn="just">
              <a:lnSpc>
                <a:spcPct val="100000"/>
              </a:lnSpc>
            </a:pP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Il y a un </a:t>
            </a:r>
            <a:r>
              <a:rPr lang="fr-F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boîtier d’ancrage 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 un </a:t>
            </a:r>
            <a:r>
              <a:rPr lang="fr-F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boîtier de vérité 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pour chaque pixel.</a:t>
            </a:r>
          </a:p>
          <a:p>
            <a:pPr algn="just">
              <a:lnSpc>
                <a:spcPct val="100000"/>
              </a:lnSpc>
            </a:pP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L’emplacement violet indique le pixel sélectionné et les pointillés correspondent à la </a:t>
            </a:r>
            <a:r>
              <a:rPr lang="fr-F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zone de proposition d’ancrage 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autour de ce pixel.</a:t>
            </a:r>
          </a:p>
          <a:p>
            <a:pPr algn="just">
              <a:lnSpc>
                <a:spcPct val="100000"/>
              </a:lnSpc>
            </a:pP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 boîtier rouge correspond au boîtier de vérité pour ce pixel</a:t>
            </a:r>
          </a:p>
          <a:p>
            <a:pPr algn="just">
              <a:lnSpc>
                <a:spcPct val="100000"/>
              </a:lnSpc>
            </a:pP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 réseau est entraîné pour prédire les décalages entre le boîtier de vérité et les propositions de chaque pixel.</a:t>
            </a:r>
          </a:p>
          <a:p>
            <a:pPr algn="just">
              <a:lnSpc>
                <a:spcPct val="100000"/>
              </a:lnSpc>
            </a:pP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9269" y="2098675"/>
            <a:ext cx="4185862" cy="3208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7907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Méthode de détection – Sélection de la boîte englobante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D5D94-989E-4929-A37A-0F7FD4B98782}" type="datetime2">
              <a:rPr lang="fr-FR" smtClean="0"/>
              <a:t>mardi 20 novembre 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Elodie </a:t>
            </a:r>
            <a:r>
              <a:rPr lang="fr-FR" dirty="0" err="1" smtClean="0"/>
              <a:t>Bouilleteau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2CA9F-9BE8-4BE6-B3EE-6109A1153B2D}" type="slidenum">
              <a:rPr lang="fr-FR" smtClean="0"/>
              <a:t>9</a:t>
            </a:fld>
            <a:endParaRPr lang="fr-FR"/>
          </a:p>
        </p:txBody>
      </p:sp>
      <p:sp>
        <p:nvSpPr>
          <p:cNvPr id="7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5"/>
            <a:ext cx="7043057" cy="4351338"/>
          </a:xfrm>
        </p:spPr>
        <p:txBody>
          <a:bodyPr anchor="t"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Sélection de </a:t>
            </a:r>
            <a:r>
              <a:rPr lang="fr-F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 boîte englobante</a:t>
            </a:r>
          </a:p>
          <a:p>
            <a:pPr lvl="1" algn="just">
              <a:lnSpc>
                <a:spcPct val="100000"/>
              </a:lnSpc>
            </a:pP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Probabilité associé à chaque emplacement de pixel correspond à la valeur associé au cadre de sélection prévu pour ce pixel.</a:t>
            </a:r>
          </a:p>
          <a:p>
            <a:pPr marL="457200" lvl="1" indent="0" algn="just">
              <a:lnSpc>
                <a:spcPct val="100000"/>
              </a:lnSpc>
              <a:buNone/>
            </a:pPr>
            <a:endParaRPr lang="fr-F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00000"/>
              </a:lnSpc>
            </a:pP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Récupère les propositions d’ancrage de chaque pixel et ne garde que celle ayant une probabilité supérieur à un seuil donné pour former la boîte englobante globale.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fr-F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716285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625</Words>
  <Application>Microsoft Office PowerPoint</Application>
  <PresentationFormat>Grand écran</PresentationFormat>
  <Paragraphs>108</Paragraphs>
  <Slides>15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Times New Roman</vt:lpstr>
      <vt:lpstr>Thème Office</vt:lpstr>
      <vt:lpstr>Bounding Box Embedding for Single Shot Person Instance Segmentation</vt:lpstr>
      <vt:lpstr>Sommaire</vt:lpstr>
      <vt:lpstr>Présentation générale de l’article</vt:lpstr>
      <vt:lpstr>Situation des auteurs</vt:lpstr>
      <vt:lpstr>Entreprise OCTI INC</vt:lpstr>
      <vt:lpstr>Méthode de détection – Leur modèle</vt:lpstr>
      <vt:lpstr>Méthode de détection – Leur modèle</vt:lpstr>
      <vt:lpstr>Méthode de détection – Proposition de boîte de détection</vt:lpstr>
      <vt:lpstr>Méthode de détection – Sélection de la boîte englobante</vt:lpstr>
      <vt:lpstr>Méthode de détection – Assignation de pixel à une instance</vt:lpstr>
      <vt:lpstr>Architecture du modèle</vt:lpstr>
      <vt:lpstr>Méthode de détection – Modèle ResNet50</vt:lpstr>
      <vt:lpstr>Méthode de détection – Modèle DeepLabv3+</vt:lpstr>
      <vt:lpstr>Jeu de données</vt:lpstr>
      <vt:lpstr>Merci de votre attention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Bounding Box Embedding for Single Shot Person Instance Segmentation</dc:title>
  <dc:creator>BOUILLETEAU</dc:creator>
  <cp:lastModifiedBy>BOUILLETEAU</cp:lastModifiedBy>
  <cp:revision>8</cp:revision>
  <dcterms:created xsi:type="dcterms:W3CDTF">2018-11-20T10:53:03Z</dcterms:created>
  <dcterms:modified xsi:type="dcterms:W3CDTF">2018-11-20T12:26:27Z</dcterms:modified>
</cp:coreProperties>
</file>