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157D158-CD16-4851-8898-B4BE00CE6C57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2021-11-26T09:28:38Z</dcterms:created>
  <dc:creator/>
  <dc:description/>
  <dc:language>de-DE</dc:language>
  <cp:lastModifiedBy/>
  <cp:revision>0</cp:revision>
  <dc:subject/>
  <dc:title/>
</cp:coreProperties>
</file>