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7621575" cx="135493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0" roundtripDataSignature="AMtx7mjOfqa/JdtBRE+yE+iYXuVc5F4p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SzPts val="1400"/>
              <a:buNone/>
              <a:defRPr b="0" i="0" sz="1687" u="none" cap="none" strike="noStrike">
                <a:latin typeface="Avenir"/>
                <a:ea typeface="Avenir"/>
                <a:cs typeface="Avenir"/>
                <a:sym typeface="Avenir"/>
              </a:defRPr>
            </a:lvl1pPr>
            <a:lvl2pPr indent="-228600" lvl="1" marL="914400" marR="0" rtl="0" algn="l">
              <a:lnSpc>
                <a:spcPct val="125000"/>
              </a:lnSpc>
              <a:spcBef>
                <a:spcPts val="0"/>
              </a:spcBef>
              <a:spcAft>
                <a:spcPts val="0"/>
              </a:spcAft>
              <a:buSzPts val="1400"/>
              <a:buNone/>
              <a:defRPr b="0" i="0" sz="1687" u="none" cap="none" strike="noStrike">
                <a:latin typeface="Avenir"/>
                <a:ea typeface="Avenir"/>
                <a:cs typeface="Avenir"/>
                <a:sym typeface="Avenir"/>
              </a:defRPr>
            </a:lvl2pPr>
            <a:lvl3pPr indent="-228600" lvl="2" marL="1371600" marR="0" rtl="0" algn="l">
              <a:lnSpc>
                <a:spcPct val="125000"/>
              </a:lnSpc>
              <a:spcBef>
                <a:spcPts val="0"/>
              </a:spcBef>
              <a:spcAft>
                <a:spcPts val="0"/>
              </a:spcAft>
              <a:buSzPts val="1400"/>
              <a:buNone/>
              <a:defRPr b="0" i="0" sz="1687" u="none" cap="none" strike="noStrike">
                <a:latin typeface="Avenir"/>
                <a:ea typeface="Avenir"/>
                <a:cs typeface="Avenir"/>
                <a:sym typeface="Avenir"/>
              </a:defRPr>
            </a:lvl3pPr>
            <a:lvl4pPr indent="-228600" lvl="3" marL="1828800" marR="0" rtl="0" algn="l">
              <a:lnSpc>
                <a:spcPct val="125000"/>
              </a:lnSpc>
              <a:spcBef>
                <a:spcPts val="0"/>
              </a:spcBef>
              <a:spcAft>
                <a:spcPts val="0"/>
              </a:spcAft>
              <a:buSzPts val="1400"/>
              <a:buNone/>
              <a:defRPr b="0" i="0" sz="1687" u="none" cap="none" strike="noStrike">
                <a:latin typeface="Avenir"/>
                <a:ea typeface="Avenir"/>
                <a:cs typeface="Avenir"/>
                <a:sym typeface="Avenir"/>
              </a:defRPr>
            </a:lvl4pPr>
            <a:lvl5pPr indent="-228600" lvl="4" marL="2286000" marR="0" rtl="0" algn="l">
              <a:lnSpc>
                <a:spcPct val="125000"/>
              </a:lnSpc>
              <a:spcBef>
                <a:spcPts val="0"/>
              </a:spcBef>
              <a:spcAft>
                <a:spcPts val="0"/>
              </a:spcAft>
              <a:buSzPts val="1400"/>
              <a:buNone/>
              <a:defRPr b="0" i="0" sz="1687" u="none" cap="none" strike="noStrike">
                <a:latin typeface="Avenir"/>
                <a:ea typeface="Avenir"/>
                <a:cs typeface="Avenir"/>
                <a:sym typeface="Avenir"/>
              </a:defRPr>
            </a:lvl5pPr>
            <a:lvl6pPr indent="-228600" lvl="5" marL="2743200" marR="0" rtl="0" algn="l">
              <a:lnSpc>
                <a:spcPct val="125000"/>
              </a:lnSpc>
              <a:spcBef>
                <a:spcPts val="0"/>
              </a:spcBef>
              <a:spcAft>
                <a:spcPts val="0"/>
              </a:spcAft>
              <a:buSzPts val="1400"/>
              <a:buNone/>
              <a:defRPr b="0" i="0" sz="1687" u="none" cap="none" strike="noStrike">
                <a:latin typeface="Avenir"/>
                <a:ea typeface="Avenir"/>
                <a:cs typeface="Avenir"/>
                <a:sym typeface="Avenir"/>
              </a:defRPr>
            </a:lvl6pPr>
            <a:lvl7pPr indent="-228600" lvl="6" marL="3200400" marR="0" rtl="0" algn="l">
              <a:lnSpc>
                <a:spcPct val="125000"/>
              </a:lnSpc>
              <a:spcBef>
                <a:spcPts val="0"/>
              </a:spcBef>
              <a:spcAft>
                <a:spcPts val="0"/>
              </a:spcAft>
              <a:buSzPts val="1400"/>
              <a:buNone/>
              <a:defRPr b="0" i="0" sz="1687" u="none" cap="none" strike="noStrike">
                <a:latin typeface="Avenir"/>
                <a:ea typeface="Avenir"/>
                <a:cs typeface="Avenir"/>
                <a:sym typeface="Avenir"/>
              </a:defRPr>
            </a:lvl7pPr>
            <a:lvl8pPr indent="-228600" lvl="7" marL="3657600" marR="0" rtl="0" algn="l">
              <a:lnSpc>
                <a:spcPct val="125000"/>
              </a:lnSpc>
              <a:spcBef>
                <a:spcPts val="0"/>
              </a:spcBef>
              <a:spcAft>
                <a:spcPts val="0"/>
              </a:spcAft>
              <a:buSzPts val="1400"/>
              <a:buNone/>
              <a:defRPr b="0" i="0" sz="1687" u="none" cap="none" strike="noStrike">
                <a:latin typeface="Avenir"/>
                <a:ea typeface="Avenir"/>
                <a:cs typeface="Avenir"/>
                <a:sym typeface="Avenir"/>
              </a:defRPr>
            </a:lvl8pPr>
            <a:lvl9pPr indent="-228600" lvl="8" marL="4114800" marR="0" rtl="0" algn="l">
              <a:lnSpc>
                <a:spcPct val="125000"/>
              </a:lnSpc>
              <a:spcBef>
                <a:spcPts val="0"/>
              </a:spcBef>
              <a:spcAft>
                <a:spcPts val="0"/>
              </a:spcAft>
              <a:buSzPts val="1400"/>
              <a:buNone/>
              <a:defRPr b="0" i="0" sz="1687" u="none" cap="none" strike="noStrike">
                <a:latin typeface="Avenir"/>
                <a:ea typeface="Avenir"/>
                <a:cs typeface="Avenir"/>
                <a:sym typeface="Avenir"/>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p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p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3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4" name="Google Shape;224;p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3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1" name="Google Shape;231;p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8" name="Google Shape;238;p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3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5" name="Google Shape;245;p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 name="Google Shape;252;p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4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9" name="Google Shape;259;p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4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p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4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3" name="Google Shape;273;p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4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1" name="Google Shape;281;p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4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4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 name="Google Shape;295;p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4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4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8" name="Google Shape;308;p4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4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5" name="Google Shape;315;p4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4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2" name="Google Shape;322;p4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5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9" name="Google Shape;329;p5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5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6" name="Google Shape;336;p5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 name="Google Shape;86;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5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3" name="Google Shape;343;p5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5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1" name="Google Shape;351;p5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5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5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4" name="Google Shape;364;p5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5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1" name="Google Shape;371;p5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5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8" name="Google Shape;378;p5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 name="Google Shape;93;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 name="Google Shape;100;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 name="Google Shape;107;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 name="Google Shape;120;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0.png"/><Relationship Id="rId6"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showMasterSp="0" type="tx">
  <p:cSld name="TITLE_AND_BODY">
    <p:spTree>
      <p:nvGrpSpPr>
        <p:cNvPr id="14" name="Shape 14"/>
        <p:cNvGrpSpPr/>
        <p:nvPr/>
      </p:nvGrpSpPr>
      <p:grpSpPr>
        <a:xfrm>
          <a:off x="0" y="0"/>
          <a:ext cx="0" cy="0"/>
          <a:chOff x="0" y="0"/>
          <a:chExt cx="0" cy="0"/>
        </a:xfrm>
      </p:grpSpPr>
      <p:sp>
        <p:nvSpPr>
          <p:cNvPr id="15" name="Google Shape;15;p60"/>
          <p:cNvSpPr txBox="1"/>
          <p:nvPr>
            <p:ph type="title"/>
          </p:nvPr>
        </p:nvSpPr>
        <p:spPr>
          <a:xfrm>
            <a:off x="4942258" y="1561009"/>
            <a:ext cx="8025883" cy="317036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7FA7"/>
              </a:buClr>
              <a:buSzPts val="3907"/>
              <a:buFont typeface="Verdana"/>
              <a:buNone/>
              <a:defRPr sz="3907">
                <a:solidFill>
                  <a:srgbClr val="007F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60"/>
          <p:cNvSpPr txBox="1"/>
          <p:nvPr>
            <p:ph idx="1" type="body"/>
          </p:nvPr>
        </p:nvSpPr>
        <p:spPr>
          <a:xfrm>
            <a:off x="924712" y="5100468"/>
            <a:ext cx="12043429" cy="16672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81"/>
              </a:spcBef>
              <a:spcAft>
                <a:spcPts val="0"/>
              </a:spcAft>
              <a:buClr>
                <a:srgbClr val="888888"/>
              </a:buClr>
              <a:buSzPts val="2188"/>
              <a:buNone/>
              <a:defRPr>
                <a:solidFill>
                  <a:srgbClr val="888888"/>
                </a:solidFill>
              </a:defRPr>
            </a:lvl1pPr>
            <a:lvl2pPr indent="-228600" lvl="1" marL="914400" algn="l">
              <a:lnSpc>
                <a:spcPct val="90000"/>
              </a:lnSpc>
              <a:spcBef>
                <a:spcPts val="391"/>
              </a:spcBef>
              <a:spcAft>
                <a:spcPts val="0"/>
              </a:spcAft>
              <a:buClr>
                <a:srgbClr val="888888"/>
              </a:buClr>
              <a:buSzPts val="1875"/>
              <a:buNone/>
              <a:defRPr>
                <a:solidFill>
                  <a:srgbClr val="888888"/>
                </a:solidFill>
              </a:defRPr>
            </a:lvl2pPr>
            <a:lvl3pPr indent="-228600" lvl="2" marL="1371600" algn="l">
              <a:lnSpc>
                <a:spcPct val="90000"/>
              </a:lnSpc>
              <a:spcBef>
                <a:spcPts val="391"/>
              </a:spcBef>
              <a:spcAft>
                <a:spcPts val="0"/>
              </a:spcAft>
              <a:buClr>
                <a:srgbClr val="888888"/>
              </a:buClr>
              <a:buSzPts val="1563"/>
              <a:buNone/>
              <a:defRPr>
                <a:solidFill>
                  <a:srgbClr val="888888"/>
                </a:solidFill>
              </a:defRPr>
            </a:lvl3pPr>
            <a:lvl4pPr indent="-228600" lvl="3" marL="1828800" algn="l">
              <a:lnSpc>
                <a:spcPct val="90000"/>
              </a:lnSpc>
              <a:spcBef>
                <a:spcPts val="391"/>
              </a:spcBef>
              <a:spcAft>
                <a:spcPts val="0"/>
              </a:spcAft>
              <a:buClr>
                <a:srgbClr val="888888"/>
              </a:buClr>
              <a:buSzPts val="1407"/>
              <a:buNone/>
              <a:defRPr>
                <a:solidFill>
                  <a:srgbClr val="888888"/>
                </a:solidFill>
              </a:defRPr>
            </a:lvl4pPr>
            <a:lvl5pPr indent="-228600" lvl="4" marL="2286000" algn="l">
              <a:lnSpc>
                <a:spcPct val="90000"/>
              </a:lnSpc>
              <a:spcBef>
                <a:spcPts val="391"/>
              </a:spcBef>
              <a:spcAft>
                <a:spcPts val="0"/>
              </a:spcAft>
              <a:buClr>
                <a:srgbClr val="888888"/>
              </a:buClr>
              <a:buSzPts val="1407"/>
              <a:buNone/>
              <a:defRPr>
                <a:solidFill>
                  <a:srgbClr val="888888"/>
                </a:solidFill>
              </a:defRPr>
            </a:lvl5pPr>
            <a:lvl6pPr indent="-342900" lvl="5" marL="2743200" algn="l">
              <a:lnSpc>
                <a:spcPct val="90000"/>
              </a:lnSpc>
              <a:spcBef>
                <a:spcPts val="391"/>
              </a:spcBef>
              <a:spcAft>
                <a:spcPts val="0"/>
              </a:spcAft>
              <a:buClr>
                <a:schemeClr val="dk1"/>
              </a:buClr>
              <a:buSzPts val="1800"/>
              <a:buChar char="•"/>
              <a:defRPr/>
            </a:lvl6pPr>
            <a:lvl7pPr indent="-342900" lvl="6" marL="3200400" algn="l">
              <a:lnSpc>
                <a:spcPct val="90000"/>
              </a:lnSpc>
              <a:spcBef>
                <a:spcPts val="391"/>
              </a:spcBef>
              <a:spcAft>
                <a:spcPts val="0"/>
              </a:spcAft>
              <a:buClr>
                <a:schemeClr val="dk1"/>
              </a:buClr>
              <a:buSzPts val="1800"/>
              <a:buChar char="•"/>
              <a:defRPr/>
            </a:lvl7pPr>
            <a:lvl8pPr indent="-342900" lvl="7" marL="3657600" algn="l">
              <a:lnSpc>
                <a:spcPct val="90000"/>
              </a:lnSpc>
              <a:spcBef>
                <a:spcPts val="391"/>
              </a:spcBef>
              <a:spcAft>
                <a:spcPts val="0"/>
              </a:spcAft>
              <a:buClr>
                <a:schemeClr val="dk1"/>
              </a:buClr>
              <a:buSzPts val="1800"/>
              <a:buChar char="•"/>
              <a:defRPr/>
            </a:lvl8pPr>
            <a:lvl9pPr indent="-342900" lvl="8" marL="4114800" algn="l">
              <a:lnSpc>
                <a:spcPct val="90000"/>
              </a:lnSpc>
              <a:spcBef>
                <a:spcPts val="391"/>
              </a:spcBef>
              <a:spcAft>
                <a:spcPts val="0"/>
              </a:spcAft>
              <a:buClr>
                <a:schemeClr val="dk1"/>
              </a:buClr>
              <a:buSzPts val="1800"/>
              <a:buChar char="•"/>
              <a:defRPr/>
            </a:lvl9pPr>
          </a:lstStyle>
          <a:p/>
        </p:txBody>
      </p:sp>
      <p:pic>
        <p:nvPicPr>
          <p:cNvPr descr="image5.png" id="17" name="Google Shape;17;p60"/>
          <p:cNvPicPr preferRelativeResize="0"/>
          <p:nvPr/>
        </p:nvPicPr>
        <p:blipFill rotWithShape="1">
          <a:blip r:embed="rId2">
            <a:alphaModFix/>
          </a:blip>
          <a:srcRect b="0" l="0" r="0" t="0"/>
          <a:stretch/>
        </p:blipFill>
        <p:spPr>
          <a:xfrm>
            <a:off x="10618166" y="345048"/>
            <a:ext cx="1996041" cy="1040405"/>
          </a:xfrm>
          <a:prstGeom prst="rect">
            <a:avLst/>
          </a:prstGeom>
          <a:noFill/>
          <a:ln>
            <a:noFill/>
          </a:ln>
        </p:spPr>
      </p:pic>
      <p:pic>
        <p:nvPicPr>
          <p:cNvPr id="18" name="Google Shape;18;p60"/>
          <p:cNvPicPr preferRelativeResize="0"/>
          <p:nvPr/>
        </p:nvPicPr>
        <p:blipFill rotWithShape="1">
          <a:blip r:embed="rId3">
            <a:alphaModFix/>
          </a:blip>
          <a:srcRect b="0" l="0" r="0" t="0"/>
          <a:stretch/>
        </p:blipFill>
        <p:spPr>
          <a:xfrm>
            <a:off x="924712" y="6561180"/>
            <a:ext cx="2184458" cy="823904"/>
          </a:xfrm>
          <a:prstGeom prst="rect">
            <a:avLst/>
          </a:prstGeom>
          <a:noFill/>
          <a:ln>
            <a:noFill/>
          </a:ln>
        </p:spPr>
      </p:pic>
      <p:pic>
        <p:nvPicPr>
          <p:cNvPr id="19" name="Google Shape;19;p60"/>
          <p:cNvPicPr preferRelativeResize="0"/>
          <p:nvPr/>
        </p:nvPicPr>
        <p:blipFill rotWithShape="1">
          <a:blip r:embed="rId4">
            <a:alphaModFix/>
          </a:blip>
          <a:srcRect b="0" l="0" r="0" t="0"/>
          <a:stretch/>
        </p:blipFill>
        <p:spPr>
          <a:xfrm>
            <a:off x="3463103" y="6649832"/>
            <a:ext cx="1479155" cy="646601"/>
          </a:xfrm>
          <a:prstGeom prst="rect">
            <a:avLst/>
          </a:prstGeom>
          <a:noFill/>
          <a:ln>
            <a:noFill/>
          </a:ln>
        </p:spPr>
      </p:pic>
      <p:pic>
        <p:nvPicPr>
          <p:cNvPr id="20" name="Google Shape;20;p60"/>
          <p:cNvPicPr preferRelativeResize="0"/>
          <p:nvPr/>
        </p:nvPicPr>
        <p:blipFill rotWithShape="1">
          <a:blip r:embed="rId5">
            <a:alphaModFix/>
          </a:blip>
          <a:srcRect b="0" l="0" r="0" t="0"/>
          <a:stretch/>
        </p:blipFill>
        <p:spPr>
          <a:xfrm>
            <a:off x="10679857" y="6600529"/>
            <a:ext cx="2288284" cy="863064"/>
          </a:xfrm>
          <a:prstGeom prst="rect">
            <a:avLst/>
          </a:prstGeom>
          <a:noFill/>
          <a:ln>
            <a:noFill/>
          </a:ln>
        </p:spPr>
      </p:pic>
      <p:pic>
        <p:nvPicPr>
          <p:cNvPr descr="Espace réservé du contenu 19" id="21" name="Google Shape;21;p60"/>
          <p:cNvPicPr preferRelativeResize="0"/>
          <p:nvPr/>
        </p:nvPicPr>
        <p:blipFill rotWithShape="1">
          <a:blip r:embed="rId6">
            <a:alphaModFix/>
          </a:blip>
          <a:srcRect b="0" l="0" r="0" t="0"/>
          <a:stretch/>
        </p:blipFill>
        <p:spPr>
          <a:xfrm>
            <a:off x="8963013" y="6764773"/>
            <a:ext cx="1479155" cy="51756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2" name="Shape 22"/>
        <p:cNvGrpSpPr/>
        <p:nvPr/>
      </p:nvGrpSpPr>
      <p:grpSpPr>
        <a:xfrm>
          <a:off x="0" y="0"/>
          <a:ext cx="0" cy="0"/>
          <a:chOff x="0" y="0"/>
          <a:chExt cx="0" cy="0"/>
        </a:xfrm>
      </p:grpSpPr>
      <p:sp>
        <p:nvSpPr>
          <p:cNvPr id="23" name="Google Shape;23;p61"/>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61"/>
          <p:cNvSpPr txBox="1"/>
          <p:nvPr>
            <p:ph idx="1" type="body"/>
          </p:nvPr>
        </p:nvSpPr>
        <p:spPr>
          <a:xfrm>
            <a:off x="931826" y="2029447"/>
            <a:ext cx="5783273" cy="4835441"/>
          </a:xfrm>
          <a:prstGeom prst="rect">
            <a:avLst/>
          </a:prstGeom>
          <a:noFill/>
          <a:ln>
            <a:noFill/>
          </a:ln>
        </p:spPr>
        <p:txBody>
          <a:bodyPr anchorCtr="0" anchor="t" bIns="45700" lIns="91425" spcFirstLastPara="1" rIns="91425" wrap="square" tIns="45700">
            <a:normAutofit/>
          </a:bodyPr>
          <a:lstStyle>
            <a:lvl1pPr indent="-367537" lvl="0" marL="457200" algn="l">
              <a:lnSpc>
                <a:spcPct val="100000"/>
              </a:lnSpc>
              <a:spcBef>
                <a:spcPts val="781"/>
              </a:spcBef>
              <a:spcAft>
                <a:spcPts val="0"/>
              </a:spcAft>
              <a:buClr>
                <a:srgbClr val="007FA7"/>
              </a:buClr>
              <a:buSzPts val="2188"/>
              <a:buFont typeface="Noto Sans Symbols"/>
              <a:buChar char="⮚"/>
              <a:defRPr>
                <a:latin typeface="Verdana"/>
                <a:ea typeface="Verdana"/>
                <a:cs typeface="Verdana"/>
                <a:sym typeface="Verdana"/>
              </a:defRPr>
            </a:lvl1pPr>
            <a:lvl2pPr indent="-347662" lvl="1" marL="914400" algn="l">
              <a:lnSpc>
                <a:spcPct val="100000"/>
              </a:lnSpc>
              <a:spcBef>
                <a:spcPts val="391"/>
              </a:spcBef>
              <a:spcAft>
                <a:spcPts val="0"/>
              </a:spcAft>
              <a:buClr>
                <a:srgbClr val="007FA7"/>
              </a:buClr>
              <a:buSzPts val="1875"/>
              <a:buFont typeface="Noto Sans Symbols"/>
              <a:buChar char="⮚"/>
              <a:defRPr>
                <a:latin typeface="Verdana"/>
                <a:ea typeface="Verdana"/>
                <a:cs typeface="Verdana"/>
                <a:sym typeface="Verdana"/>
              </a:defRPr>
            </a:lvl2pPr>
            <a:lvl3pPr indent="-327850" lvl="2" marL="1371600" algn="l">
              <a:lnSpc>
                <a:spcPct val="100000"/>
              </a:lnSpc>
              <a:spcBef>
                <a:spcPts val="391"/>
              </a:spcBef>
              <a:spcAft>
                <a:spcPts val="0"/>
              </a:spcAft>
              <a:buClr>
                <a:srgbClr val="007FA7"/>
              </a:buClr>
              <a:buSzPts val="1563"/>
              <a:buFont typeface="Noto Sans Symbols"/>
              <a:buChar char="⮚"/>
              <a:defRPr>
                <a:latin typeface="Verdana"/>
                <a:ea typeface="Verdana"/>
                <a:cs typeface="Verdana"/>
                <a:sym typeface="Verdana"/>
              </a:defRPr>
            </a:lvl3pPr>
            <a:lvl4pPr indent="-317944" lvl="3" marL="1828800" algn="l">
              <a:lnSpc>
                <a:spcPct val="100000"/>
              </a:lnSpc>
              <a:spcBef>
                <a:spcPts val="391"/>
              </a:spcBef>
              <a:spcAft>
                <a:spcPts val="0"/>
              </a:spcAft>
              <a:buClr>
                <a:srgbClr val="007FA7"/>
              </a:buClr>
              <a:buSzPts val="1407"/>
              <a:buFont typeface="Noto Sans Symbols"/>
              <a:buChar char="⮚"/>
              <a:defRPr>
                <a:latin typeface="Verdana"/>
                <a:ea typeface="Verdana"/>
                <a:cs typeface="Verdana"/>
                <a:sym typeface="Verdana"/>
              </a:defRPr>
            </a:lvl4pPr>
            <a:lvl5pPr indent="-317944" lvl="4" marL="2286000" algn="l">
              <a:lnSpc>
                <a:spcPct val="100000"/>
              </a:lnSpc>
              <a:spcBef>
                <a:spcPts val="391"/>
              </a:spcBef>
              <a:spcAft>
                <a:spcPts val="0"/>
              </a:spcAft>
              <a:buClr>
                <a:srgbClr val="007FA7"/>
              </a:buClr>
              <a:buSzPts val="1407"/>
              <a:buFont typeface="Noto Sans Symbols"/>
              <a:buChar char="⮚"/>
              <a:defRPr>
                <a:latin typeface="Verdana"/>
                <a:ea typeface="Verdana"/>
                <a:cs typeface="Verdana"/>
                <a:sym typeface="Verdana"/>
              </a:defRPr>
            </a:lvl5pPr>
            <a:lvl6pPr indent="-342900" lvl="5" marL="2743200" algn="l">
              <a:lnSpc>
                <a:spcPct val="90000"/>
              </a:lnSpc>
              <a:spcBef>
                <a:spcPts val="391"/>
              </a:spcBef>
              <a:spcAft>
                <a:spcPts val="0"/>
              </a:spcAft>
              <a:buClr>
                <a:schemeClr val="dk1"/>
              </a:buClr>
              <a:buSzPts val="1800"/>
              <a:buChar char="•"/>
              <a:defRPr/>
            </a:lvl6pPr>
            <a:lvl7pPr indent="-342900" lvl="6" marL="3200400" algn="l">
              <a:lnSpc>
                <a:spcPct val="90000"/>
              </a:lnSpc>
              <a:spcBef>
                <a:spcPts val="391"/>
              </a:spcBef>
              <a:spcAft>
                <a:spcPts val="0"/>
              </a:spcAft>
              <a:buClr>
                <a:schemeClr val="dk1"/>
              </a:buClr>
              <a:buSzPts val="1800"/>
              <a:buChar char="•"/>
              <a:defRPr/>
            </a:lvl7pPr>
            <a:lvl8pPr indent="-342900" lvl="7" marL="3657600" algn="l">
              <a:lnSpc>
                <a:spcPct val="90000"/>
              </a:lnSpc>
              <a:spcBef>
                <a:spcPts val="391"/>
              </a:spcBef>
              <a:spcAft>
                <a:spcPts val="0"/>
              </a:spcAft>
              <a:buClr>
                <a:schemeClr val="dk1"/>
              </a:buClr>
              <a:buSzPts val="1800"/>
              <a:buChar char="•"/>
              <a:defRPr/>
            </a:lvl8pPr>
            <a:lvl9pPr indent="-342900" lvl="8" marL="4114800" algn="l">
              <a:lnSpc>
                <a:spcPct val="90000"/>
              </a:lnSpc>
              <a:spcBef>
                <a:spcPts val="391"/>
              </a:spcBef>
              <a:spcAft>
                <a:spcPts val="0"/>
              </a:spcAft>
              <a:buClr>
                <a:schemeClr val="dk1"/>
              </a:buClr>
              <a:buSzPts val="1800"/>
              <a:buChar char="•"/>
              <a:defRPr/>
            </a:lvl9pPr>
          </a:lstStyle>
          <a:p/>
        </p:txBody>
      </p:sp>
      <p:sp>
        <p:nvSpPr>
          <p:cNvPr id="25" name="Google Shape;25;p61"/>
          <p:cNvSpPr txBox="1"/>
          <p:nvPr>
            <p:ph idx="2" type="body"/>
          </p:nvPr>
        </p:nvSpPr>
        <p:spPr>
          <a:xfrm>
            <a:off x="6834214" y="2029447"/>
            <a:ext cx="5783274" cy="4835441"/>
          </a:xfrm>
          <a:prstGeom prst="rect">
            <a:avLst/>
          </a:prstGeom>
          <a:noFill/>
          <a:ln>
            <a:noFill/>
          </a:ln>
        </p:spPr>
        <p:txBody>
          <a:bodyPr anchorCtr="0" anchor="t" bIns="45700" lIns="91425" spcFirstLastPara="1" rIns="91425" wrap="square" tIns="45700">
            <a:normAutofit/>
          </a:bodyPr>
          <a:lstStyle>
            <a:lvl1pPr indent="-367537" lvl="0" marL="457200" algn="l">
              <a:lnSpc>
                <a:spcPct val="100000"/>
              </a:lnSpc>
              <a:spcBef>
                <a:spcPts val="781"/>
              </a:spcBef>
              <a:spcAft>
                <a:spcPts val="0"/>
              </a:spcAft>
              <a:buClr>
                <a:srgbClr val="007FA7"/>
              </a:buClr>
              <a:buSzPts val="2188"/>
              <a:buFont typeface="Noto Sans Symbols"/>
              <a:buChar char="⮚"/>
              <a:defRPr>
                <a:latin typeface="Verdana"/>
                <a:ea typeface="Verdana"/>
                <a:cs typeface="Verdana"/>
                <a:sym typeface="Verdana"/>
              </a:defRPr>
            </a:lvl1pPr>
            <a:lvl2pPr indent="-347662" lvl="1" marL="914400" algn="l">
              <a:lnSpc>
                <a:spcPct val="100000"/>
              </a:lnSpc>
              <a:spcBef>
                <a:spcPts val="391"/>
              </a:spcBef>
              <a:spcAft>
                <a:spcPts val="0"/>
              </a:spcAft>
              <a:buClr>
                <a:srgbClr val="007FA7"/>
              </a:buClr>
              <a:buSzPts val="1875"/>
              <a:buFont typeface="Noto Sans Symbols"/>
              <a:buChar char="⮚"/>
              <a:defRPr>
                <a:latin typeface="Verdana"/>
                <a:ea typeface="Verdana"/>
                <a:cs typeface="Verdana"/>
                <a:sym typeface="Verdana"/>
              </a:defRPr>
            </a:lvl2pPr>
            <a:lvl3pPr indent="-327850" lvl="2" marL="1371600" algn="l">
              <a:lnSpc>
                <a:spcPct val="100000"/>
              </a:lnSpc>
              <a:spcBef>
                <a:spcPts val="391"/>
              </a:spcBef>
              <a:spcAft>
                <a:spcPts val="0"/>
              </a:spcAft>
              <a:buClr>
                <a:srgbClr val="007FA7"/>
              </a:buClr>
              <a:buSzPts val="1563"/>
              <a:buFont typeface="Noto Sans Symbols"/>
              <a:buChar char="⮚"/>
              <a:defRPr>
                <a:latin typeface="Verdana"/>
                <a:ea typeface="Verdana"/>
                <a:cs typeface="Verdana"/>
                <a:sym typeface="Verdana"/>
              </a:defRPr>
            </a:lvl3pPr>
            <a:lvl4pPr indent="-317944" lvl="3" marL="1828800" algn="l">
              <a:lnSpc>
                <a:spcPct val="100000"/>
              </a:lnSpc>
              <a:spcBef>
                <a:spcPts val="391"/>
              </a:spcBef>
              <a:spcAft>
                <a:spcPts val="0"/>
              </a:spcAft>
              <a:buClr>
                <a:srgbClr val="007FA7"/>
              </a:buClr>
              <a:buSzPts val="1407"/>
              <a:buFont typeface="Noto Sans Symbols"/>
              <a:buChar char="⮚"/>
              <a:defRPr>
                <a:latin typeface="Verdana"/>
                <a:ea typeface="Verdana"/>
                <a:cs typeface="Verdana"/>
                <a:sym typeface="Verdana"/>
              </a:defRPr>
            </a:lvl4pPr>
            <a:lvl5pPr indent="-317944" lvl="4" marL="2286000" algn="l">
              <a:lnSpc>
                <a:spcPct val="100000"/>
              </a:lnSpc>
              <a:spcBef>
                <a:spcPts val="391"/>
              </a:spcBef>
              <a:spcAft>
                <a:spcPts val="0"/>
              </a:spcAft>
              <a:buClr>
                <a:srgbClr val="007FA7"/>
              </a:buClr>
              <a:buSzPts val="1407"/>
              <a:buFont typeface="Noto Sans Symbols"/>
              <a:buChar char="⮚"/>
              <a:defRPr>
                <a:latin typeface="Verdana"/>
                <a:ea typeface="Verdana"/>
                <a:cs typeface="Verdana"/>
                <a:sym typeface="Verdana"/>
              </a:defRPr>
            </a:lvl5pPr>
            <a:lvl6pPr indent="-342900" lvl="5" marL="2743200" algn="l">
              <a:lnSpc>
                <a:spcPct val="90000"/>
              </a:lnSpc>
              <a:spcBef>
                <a:spcPts val="391"/>
              </a:spcBef>
              <a:spcAft>
                <a:spcPts val="0"/>
              </a:spcAft>
              <a:buClr>
                <a:schemeClr val="dk1"/>
              </a:buClr>
              <a:buSzPts val="1800"/>
              <a:buChar char="•"/>
              <a:defRPr/>
            </a:lvl6pPr>
            <a:lvl7pPr indent="-342900" lvl="6" marL="3200400" algn="l">
              <a:lnSpc>
                <a:spcPct val="90000"/>
              </a:lnSpc>
              <a:spcBef>
                <a:spcPts val="391"/>
              </a:spcBef>
              <a:spcAft>
                <a:spcPts val="0"/>
              </a:spcAft>
              <a:buClr>
                <a:schemeClr val="dk1"/>
              </a:buClr>
              <a:buSzPts val="1800"/>
              <a:buChar char="•"/>
              <a:defRPr/>
            </a:lvl7pPr>
            <a:lvl8pPr indent="-342900" lvl="7" marL="3657600" algn="l">
              <a:lnSpc>
                <a:spcPct val="90000"/>
              </a:lnSpc>
              <a:spcBef>
                <a:spcPts val="391"/>
              </a:spcBef>
              <a:spcAft>
                <a:spcPts val="0"/>
              </a:spcAft>
              <a:buClr>
                <a:schemeClr val="dk1"/>
              </a:buClr>
              <a:buSzPts val="1800"/>
              <a:buChar char="•"/>
              <a:defRPr/>
            </a:lvl8pPr>
            <a:lvl9pPr indent="-342900" lvl="8" marL="4114800" algn="l">
              <a:lnSpc>
                <a:spcPct val="90000"/>
              </a:lnSpc>
              <a:spcBef>
                <a:spcPts val="391"/>
              </a:spcBef>
              <a:spcAft>
                <a:spcPts val="0"/>
              </a:spcAft>
              <a:buClr>
                <a:schemeClr val="dk1"/>
              </a:buClr>
              <a:buSzPts val="1800"/>
              <a:buChar char="•"/>
              <a:defRPr/>
            </a:lvl9pPr>
          </a:lstStyle>
          <a:p/>
        </p:txBody>
      </p:sp>
      <p:sp>
        <p:nvSpPr>
          <p:cNvPr id="26" name="Google Shape;26;p61"/>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Clr>
                <a:srgbClr val="888888"/>
              </a:buClr>
              <a:buSzPts val="1400"/>
              <a:buFont typeface="Calibri"/>
              <a:buNone/>
              <a:defRPr/>
            </a:lvl1pPr>
            <a:lvl2pPr indent="0" lvl="1" marL="0" algn="ctr">
              <a:lnSpc>
                <a:spcPct val="100000"/>
              </a:lnSpc>
              <a:spcBef>
                <a:spcPts val="0"/>
              </a:spcBef>
              <a:spcAft>
                <a:spcPts val="0"/>
              </a:spcAft>
              <a:buClr>
                <a:srgbClr val="888888"/>
              </a:buClr>
              <a:buSzPts val="1400"/>
              <a:buFont typeface="Calibri"/>
              <a:buNone/>
              <a:defRPr/>
            </a:lvl2pPr>
            <a:lvl3pPr indent="0" lvl="2" marL="0" algn="ctr">
              <a:lnSpc>
                <a:spcPct val="100000"/>
              </a:lnSpc>
              <a:spcBef>
                <a:spcPts val="0"/>
              </a:spcBef>
              <a:spcAft>
                <a:spcPts val="0"/>
              </a:spcAft>
              <a:buClr>
                <a:srgbClr val="888888"/>
              </a:buClr>
              <a:buSzPts val="1400"/>
              <a:buFont typeface="Calibri"/>
              <a:buNone/>
              <a:defRPr/>
            </a:lvl3pPr>
            <a:lvl4pPr indent="0" lvl="3" marL="0" algn="ctr">
              <a:lnSpc>
                <a:spcPct val="100000"/>
              </a:lnSpc>
              <a:spcBef>
                <a:spcPts val="0"/>
              </a:spcBef>
              <a:spcAft>
                <a:spcPts val="0"/>
              </a:spcAft>
              <a:buClr>
                <a:srgbClr val="888888"/>
              </a:buClr>
              <a:buSzPts val="1400"/>
              <a:buFont typeface="Calibri"/>
              <a:buNone/>
              <a:defRPr/>
            </a:lvl4pPr>
            <a:lvl5pPr indent="0" lvl="4" marL="0" algn="ctr">
              <a:lnSpc>
                <a:spcPct val="100000"/>
              </a:lnSpc>
              <a:spcBef>
                <a:spcPts val="0"/>
              </a:spcBef>
              <a:spcAft>
                <a:spcPts val="0"/>
              </a:spcAft>
              <a:buClr>
                <a:srgbClr val="888888"/>
              </a:buClr>
              <a:buSzPts val="1400"/>
              <a:buFont typeface="Calibri"/>
              <a:buNone/>
              <a:defRPr/>
            </a:lvl5pPr>
            <a:lvl6pPr indent="0" lvl="5" marL="0" algn="ctr">
              <a:lnSpc>
                <a:spcPct val="100000"/>
              </a:lnSpc>
              <a:spcBef>
                <a:spcPts val="0"/>
              </a:spcBef>
              <a:spcAft>
                <a:spcPts val="0"/>
              </a:spcAft>
              <a:buClr>
                <a:srgbClr val="888888"/>
              </a:buClr>
              <a:buSzPts val="1400"/>
              <a:buFont typeface="Calibri"/>
              <a:buNone/>
              <a:defRPr/>
            </a:lvl6pPr>
            <a:lvl7pPr indent="0" lvl="6" marL="0" algn="ctr">
              <a:lnSpc>
                <a:spcPct val="100000"/>
              </a:lnSpc>
              <a:spcBef>
                <a:spcPts val="0"/>
              </a:spcBef>
              <a:spcAft>
                <a:spcPts val="0"/>
              </a:spcAft>
              <a:buClr>
                <a:srgbClr val="888888"/>
              </a:buClr>
              <a:buSzPts val="1400"/>
              <a:buFont typeface="Calibri"/>
              <a:buNone/>
              <a:defRPr/>
            </a:lvl7pPr>
            <a:lvl8pPr indent="0" lvl="7" marL="0" algn="ctr">
              <a:lnSpc>
                <a:spcPct val="100000"/>
              </a:lnSpc>
              <a:spcBef>
                <a:spcPts val="0"/>
              </a:spcBef>
              <a:spcAft>
                <a:spcPts val="0"/>
              </a:spcAft>
              <a:buClr>
                <a:srgbClr val="888888"/>
              </a:buClr>
              <a:buSzPts val="1400"/>
              <a:buFont typeface="Calibri"/>
              <a:buNone/>
              <a:defRPr/>
            </a:lvl8pPr>
            <a:lvl9pPr indent="0" lvl="8" marL="0" algn="ctr">
              <a:lnSpc>
                <a:spcPct val="100000"/>
              </a:lnSpc>
              <a:spcBef>
                <a:spcPts val="0"/>
              </a:spcBef>
              <a:spcAft>
                <a:spcPts val="0"/>
              </a:spcAft>
              <a:buClr>
                <a:srgbClr val="888888"/>
              </a:buClr>
              <a:buSzPts val="1400"/>
              <a:buFont typeface="Calibri"/>
              <a:buNone/>
              <a:defRPr/>
            </a:lvl9pPr>
          </a:lstStyle>
          <a:p>
            <a:pPr indent="0" lvl="0" marL="0" rtl="0" algn="ct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7" name="Shape 27"/>
        <p:cNvGrpSpPr/>
        <p:nvPr/>
      </p:nvGrpSpPr>
      <p:grpSpPr>
        <a:xfrm>
          <a:off x="0" y="0"/>
          <a:ext cx="0" cy="0"/>
          <a:chOff x="0" y="0"/>
          <a:chExt cx="0" cy="0"/>
        </a:xfrm>
      </p:grpSpPr>
      <p:sp>
        <p:nvSpPr>
          <p:cNvPr id="28" name="Google Shape;28;p62"/>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2"/>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lvl1pPr indent="-367537" lvl="0" marL="457200" algn="l">
              <a:lnSpc>
                <a:spcPct val="100000"/>
              </a:lnSpc>
              <a:spcBef>
                <a:spcPts val="469"/>
              </a:spcBef>
              <a:spcAft>
                <a:spcPts val="0"/>
              </a:spcAft>
              <a:buClr>
                <a:srgbClr val="007FA7"/>
              </a:buClr>
              <a:buSzPts val="2188"/>
              <a:buFont typeface="Noto Sans Symbols"/>
              <a:buChar char="⮚"/>
              <a:defRPr>
                <a:latin typeface="Verdana"/>
                <a:ea typeface="Verdana"/>
                <a:cs typeface="Verdana"/>
                <a:sym typeface="Verdana"/>
              </a:defRPr>
            </a:lvl1pPr>
            <a:lvl2pPr indent="-347662" lvl="1" marL="914400" algn="l">
              <a:lnSpc>
                <a:spcPct val="100000"/>
              </a:lnSpc>
              <a:spcBef>
                <a:spcPts val="0"/>
              </a:spcBef>
              <a:spcAft>
                <a:spcPts val="0"/>
              </a:spcAft>
              <a:buClr>
                <a:srgbClr val="007FA7"/>
              </a:buClr>
              <a:buSzPts val="1875"/>
              <a:buFont typeface="Noto Sans Symbols"/>
              <a:buChar char="⮚"/>
              <a:defRPr>
                <a:latin typeface="Verdana"/>
                <a:ea typeface="Verdana"/>
                <a:cs typeface="Verdana"/>
                <a:sym typeface="Verdana"/>
              </a:defRPr>
            </a:lvl2pPr>
            <a:lvl3pPr indent="-327850" lvl="2" marL="1371600" algn="l">
              <a:lnSpc>
                <a:spcPct val="100000"/>
              </a:lnSpc>
              <a:spcBef>
                <a:spcPts val="0"/>
              </a:spcBef>
              <a:spcAft>
                <a:spcPts val="0"/>
              </a:spcAft>
              <a:buClr>
                <a:srgbClr val="007FA7"/>
              </a:buClr>
              <a:buSzPts val="1563"/>
              <a:buFont typeface="Noto Sans Symbols"/>
              <a:buChar char="⮚"/>
              <a:defRPr>
                <a:latin typeface="Verdana"/>
                <a:ea typeface="Verdana"/>
                <a:cs typeface="Verdana"/>
                <a:sym typeface="Verdana"/>
              </a:defRPr>
            </a:lvl3pPr>
            <a:lvl4pPr indent="-228600" lvl="3" marL="1828800" algn="l">
              <a:lnSpc>
                <a:spcPct val="90000"/>
              </a:lnSpc>
              <a:spcBef>
                <a:spcPts val="391"/>
              </a:spcBef>
              <a:spcAft>
                <a:spcPts val="0"/>
              </a:spcAft>
              <a:buClr>
                <a:srgbClr val="007FA7"/>
              </a:buClr>
              <a:buSzPts val="1407"/>
              <a:buFont typeface="Noto Sans Symbols"/>
              <a:buNone/>
              <a:defRPr>
                <a:latin typeface="Verdana"/>
                <a:ea typeface="Verdana"/>
                <a:cs typeface="Verdana"/>
                <a:sym typeface="Verdana"/>
              </a:defRPr>
            </a:lvl4pPr>
            <a:lvl5pPr indent="-228600" lvl="4" marL="2286000" algn="l">
              <a:lnSpc>
                <a:spcPct val="90000"/>
              </a:lnSpc>
              <a:spcBef>
                <a:spcPts val="391"/>
              </a:spcBef>
              <a:spcAft>
                <a:spcPts val="0"/>
              </a:spcAft>
              <a:buClr>
                <a:srgbClr val="007FA7"/>
              </a:buClr>
              <a:buSzPts val="1407"/>
              <a:buFont typeface="Noto Sans Symbols"/>
              <a:buNone/>
              <a:defRPr>
                <a:latin typeface="Verdana"/>
                <a:ea typeface="Verdana"/>
                <a:cs typeface="Verdana"/>
                <a:sym typeface="Verdana"/>
              </a:defRPr>
            </a:lvl5pPr>
            <a:lvl6pPr indent="-342900" lvl="5" marL="2743200" algn="l">
              <a:lnSpc>
                <a:spcPct val="90000"/>
              </a:lnSpc>
              <a:spcBef>
                <a:spcPts val="391"/>
              </a:spcBef>
              <a:spcAft>
                <a:spcPts val="0"/>
              </a:spcAft>
              <a:buClr>
                <a:schemeClr val="dk1"/>
              </a:buClr>
              <a:buSzPts val="1800"/>
              <a:buChar char="•"/>
              <a:defRPr/>
            </a:lvl6pPr>
            <a:lvl7pPr indent="-342900" lvl="6" marL="3200400" algn="l">
              <a:lnSpc>
                <a:spcPct val="90000"/>
              </a:lnSpc>
              <a:spcBef>
                <a:spcPts val="391"/>
              </a:spcBef>
              <a:spcAft>
                <a:spcPts val="0"/>
              </a:spcAft>
              <a:buClr>
                <a:schemeClr val="dk1"/>
              </a:buClr>
              <a:buSzPts val="1800"/>
              <a:buChar char="•"/>
              <a:defRPr/>
            </a:lvl7pPr>
            <a:lvl8pPr indent="-342900" lvl="7" marL="3657600" algn="l">
              <a:lnSpc>
                <a:spcPct val="90000"/>
              </a:lnSpc>
              <a:spcBef>
                <a:spcPts val="391"/>
              </a:spcBef>
              <a:spcAft>
                <a:spcPts val="0"/>
              </a:spcAft>
              <a:buClr>
                <a:schemeClr val="dk1"/>
              </a:buClr>
              <a:buSzPts val="1800"/>
              <a:buChar char="•"/>
              <a:defRPr/>
            </a:lvl8pPr>
            <a:lvl9pPr indent="-342900" lvl="8" marL="4114800" algn="l">
              <a:lnSpc>
                <a:spcPct val="90000"/>
              </a:lnSpc>
              <a:spcBef>
                <a:spcPts val="391"/>
              </a:spcBef>
              <a:spcAft>
                <a:spcPts val="0"/>
              </a:spcAft>
              <a:buClr>
                <a:schemeClr val="dk1"/>
              </a:buClr>
              <a:buSzPts val="1800"/>
              <a:buChar char="•"/>
              <a:defRPr/>
            </a:lvl9pPr>
          </a:lstStyle>
          <a:p/>
        </p:txBody>
      </p:sp>
      <p:sp>
        <p:nvSpPr>
          <p:cNvPr id="30" name="Google Shape;30;p62"/>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Clr>
                <a:srgbClr val="888888"/>
              </a:buClr>
              <a:buSzPts val="1400"/>
              <a:buFont typeface="Calibri"/>
              <a:buNone/>
              <a:defRPr/>
            </a:lvl1pPr>
            <a:lvl2pPr indent="0" lvl="1" marL="0" algn="ctr">
              <a:lnSpc>
                <a:spcPct val="100000"/>
              </a:lnSpc>
              <a:spcBef>
                <a:spcPts val="0"/>
              </a:spcBef>
              <a:spcAft>
                <a:spcPts val="0"/>
              </a:spcAft>
              <a:buClr>
                <a:srgbClr val="888888"/>
              </a:buClr>
              <a:buSzPts val="1400"/>
              <a:buFont typeface="Calibri"/>
              <a:buNone/>
              <a:defRPr/>
            </a:lvl2pPr>
            <a:lvl3pPr indent="0" lvl="2" marL="0" algn="ctr">
              <a:lnSpc>
                <a:spcPct val="100000"/>
              </a:lnSpc>
              <a:spcBef>
                <a:spcPts val="0"/>
              </a:spcBef>
              <a:spcAft>
                <a:spcPts val="0"/>
              </a:spcAft>
              <a:buClr>
                <a:srgbClr val="888888"/>
              </a:buClr>
              <a:buSzPts val="1400"/>
              <a:buFont typeface="Calibri"/>
              <a:buNone/>
              <a:defRPr/>
            </a:lvl3pPr>
            <a:lvl4pPr indent="0" lvl="3" marL="0" algn="ctr">
              <a:lnSpc>
                <a:spcPct val="100000"/>
              </a:lnSpc>
              <a:spcBef>
                <a:spcPts val="0"/>
              </a:spcBef>
              <a:spcAft>
                <a:spcPts val="0"/>
              </a:spcAft>
              <a:buClr>
                <a:srgbClr val="888888"/>
              </a:buClr>
              <a:buSzPts val="1400"/>
              <a:buFont typeface="Calibri"/>
              <a:buNone/>
              <a:defRPr/>
            </a:lvl4pPr>
            <a:lvl5pPr indent="0" lvl="4" marL="0" algn="ctr">
              <a:lnSpc>
                <a:spcPct val="100000"/>
              </a:lnSpc>
              <a:spcBef>
                <a:spcPts val="0"/>
              </a:spcBef>
              <a:spcAft>
                <a:spcPts val="0"/>
              </a:spcAft>
              <a:buClr>
                <a:srgbClr val="888888"/>
              </a:buClr>
              <a:buSzPts val="1400"/>
              <a:buFont typeface="Calibri"/>
              <a:buNone/>
              <a:defRPr/>
            </a:lvl5pPr>
            <a:lvl6pPr indent="0" lvl="5" marL="0" algn="ctr">
              <a:lnSpc>
                <a:spcPct val="100000"/>
              </a:lnSpc>
              <a:spcBef>
                <a:spcPts val="0"/>
              </a:spcBef>
              <a:spcAft>
                <a:spcPts val="0"/>
              </a:spcAft>
              <a:buClr>
                <a:srgbClr val="888888"/>
              </a:buClr>
              <a:buSzPts val="1400"/>
              <a:buFont typeface="Calibri"/>
              <a:buNone/>
              <a:defRPr/>
            </a:lvl6pPr>
            <a:lvl7pPr indent="0" lvl="6" marL="0" algn="ctr">
              <a:lnSpc>
                <a:spcPct val="100000"/>
              </a:lnSpc>
              <a:spcBef>
                <a:spcPts val="0"/>
              </a:spcBef>
              <a:spcAft>
                <a:spcPts val="0"/>
              </a:spcAft>
              <a:buClr>
                <a:srgbClr val="888888"/>
              </a:buClr>
              <a:buSzPts val="1400"/>
              <a:buFont typeface="Calibri"/>
              <a:buNone/>
              <a:defRPr/>
            </a:lvl7pPr>
            <a:lvl8pPr indent="0" lvl="7" marL="0" algn="ctr">
              <a:lnSpc>
                <a:spcPct val="100000"/>
              </a:lnSpc>
              <a:spcBef>
                <a:spcPts val="0"/>
              </a:spcBef>
              <a:spcAft>
                <a:spcPts val="0"/>
              </a:spcAft>
              <a:buClr>
                <a:srgbClr val="888888"/>
              </a:buClr>
              <a:buSzPts val="1400"/>
              <a:buFont typeface="Calibri"/>
              <a:buNone/>
              <a:defRPr/>
            </a:lvl8pPr>
            <a:lvl9pPr indent="0" lvl="8" marL="0" algn="ctr">
              <a:lnSpc>
                <a:spcPct val="100000"/>
              </a:lnSpc>
              <a:spcBef>
                <a:spcPts val="0"/>
              </a:spcBef>
              <a:spcAft>
                <a:spcPts val="0"/>
              </a:spcAft>
              <a:buClr>
                <a:srgbClr val="888888"/>
              </a:buClr>
              <a:buSzPts val="1400"/>
              <a:buFont typeface="Calibri"/>
              <a:buNone/>
              <a:defRPr/>
            </a:lvl9pPr>
          </a:lstStyle>
          <a:p>
            <a:pPr indent="0" lvl="0" marL="0" rtl="0" algn="ct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u cours" showMasterSp="0">
  <p:cSld name="Titre du cours">
    <p:spTree>
      <p:nvGrpSpPr>
        <p:cNvPr id="31" name="Shape 31"/>
        <p:cNvGrpSpPr/>
        <p:nvPr/>
      </p:nvGrpSpPr>
      <p:grpSpPr>
        <a:xfrm>
          <a:off x="0" y="0"/>
          <a:ext cx="0" cy="0"/>
          <a:chOff x="0" y="0"/>
          <a:chExt cx="0" cy="0"/>
        </a:xfrm>
      </p:grpSpPr>
      <p:sp>
        <p:nvSpPr>
          <p:cNvPr id="32" name="Google Shape;32;p63"/>
          <p:cNvSpPr txBox="1"/>
          <p:nvPr>
            <p:ph type="title"/>
          </p:nvPr>
        </p:nvSpPr>
        <p:spPr>
          <a:xfrm>
            <a:off x="4651535" y="1030180"/>
            <a:ext cx="8459760" cy="265344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7FA7"/>
              </a:buClr>
              <a:buSzPts val="3907"/>
              <a:buFont typeface="Verdana"/>
              <a:buNone/>
              <a:defRPr sz="3907">
                <a:solidFill>
                  <a:srgbClr val="007FA7"/>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3"/>
          <p:cNvSpPr txBox="1"/>
          <p:nvPr>
            <p:ph idx="1" type="body"/>
          </p:nvPr>
        </p:nvSpPr>
        <p:spPr>
          <a:xfrm>
            <a:off x="363428" y="4075893"/>
            <a:ext cx="12747868" cy="2000207"/>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781"/>
              </a:spcBef>
              <a:spcAft>
                <a:spcPts val="0"/>
              </a:spcAft>
              <a:buClr>
                <a:schemeClr val="dk2"/>
              </a:buClr>
              <a:buSzPts val="2188"/>
              <a:buNone/>
              <a:defRPr b="1">
                <a:solidFill>
                  <a:schemeClr val="dk2"/>
                </a:solidFill>
              </a:defRPr>
            </a:lvl1pPr>
            <a:lvl2pPr indent="-228600" lvl="1" marL="914400" algn="ctr">
              <a:lnSpc>
                <a:spcPct val="90000"/>
              </a:lnSpc>
              <a:spcBef>
                <a:spcPts val="391"/>
              </a:spcBef>
              <a:spcAft>
                <a:spcPts val="0"/>
              </a:spcAft>
              <a:buClr>
                <a:schemeClr val="dk1"/>
              </a:buClr>
              <a:buSzPts val="1875"/>
              <a:buNone/>
              <a:defRPr b="1"/>
            </a:lvl2pPr>
            <a:lvl3pPr indent="-228600" lvl="2" marL="1371600" algn="ctr">
              <a:lnSpc>
                <a:spcPct val="90000"/>
              </a:lnSpc>
              <a:spcBef>
                <a:spcPts val="391"/>
              </a:spcBef>
              <a:spcAft>
                <a:spcPts val="0"/>
              </a:spcAft>
              <a:buClr>
                <a:schemeClr val="dk1"/>
              </a:buClr>
              <a:buSzPts val="1563"/>
              <a:buNone/>
              <a:defRPr b="1"/>
            </a:lvl3pPr>
            <a:lvl4pPr indent="-228600" lvl="3" marL="1828800" algn="ctr">
              <a:lnSpc>
                <a:spcPct val="90000"/>
              </a:lnSpc>
              <a:spcBef>
                <a:spcPts val="391"/>
              </a:spcBef>
              <a:spcAft>
                <a:spcPts val="0"/>
              </a:spcAft>
              <a:buClr>
                <a:schemeClr val="dk1"/>
              </a:buClr>
              <a:buSzPts val="1407"/>
              <a:buNone/>
              <a:defRPr b="1"/>
            </a:lvl4pPr>
            <a:lvl5pPr indent="-228600" lvl="4" marL="2286000" algn="ctr">
              <a:lnSpc>
                <a:spcPct val="90000"/>
              </a:lnSpc>
              <a:spcBef>
                <a:spcPts val="391"/>
              </a:spcBef>
              <a:spcAft>
                <a:spcPts val="0"/>
              </a:spcAft>
              <a:buClr>
                <a:schemeClr val="dk1"/>
              </a:buClr>
              <a:buSzPts val="1407"/>
              <a:buNone/>
              <a:defRPr b="1"/>
            </a:lvl5pPr>
            <a:lvl6pPr indent="-342900" lvl="5" marL="2743200" algn="l">
              <a:lnSpc>
                <a:spcPct val="90000"/>
              </a:lnSpc>
              <a:spcBef>
                <a:spcPts val="391"/>
              </a:spcBef>
              <a:spcAft>
                <a:spcPts val="0"/>
              </a:spcAft>
              <a:buClr>
                <a:schemeClr val="dk1"/>
              </a:buClr>
              <a:buSzPts val="1800"/>
              <a:buChar char="•"/>
              <a:defRPr/>
            </a:lvl6pPr>
            <a:lvl7pPr indent="-342900" lvl="6" marL="3200400" algn="l">
              <a:lnSpc>
                <a:spcPct val="90000"/>
              </a:lnSpc>
              <a:spcBef>
                <a:spcPts val="391"/>
              </a:spcBef>
              <a:spcAft>
                <a:spcPts val="0"/>
              </a:spcAft>
              <a:buClr>
                <a:schemeClr val="dk1"/>
              </a:buClr>
              <a:buSzPts val="1800"/>
              <a:buChar char="•"/>
              <a:defRPr/>
            </a:lvl7pPr>
            <a:lvl8pPr indent="-342900" lvl="7" marL="3657600" algn="l">
              <a:lnSpc>
                <a:spcPct val="90000"/>
              </a:lnSpc>
              <a:spcBef>
                <a:spcPts val="391"/>
              </a:spcBef>
              <a:spcAft>
                <a:spcPts val="0"/>
              </a:spcAft>
              <a:buClr>
                <a:schemeClr val="dk1"/>
              </a:buClr>
              <a:buSzPts val="1800"/>
              <a:buChar char="•"/>
              <a:defRPr/>
            </a:lvl8pPr>
            <a:lvl9pPr indent="-342900" lvl="8" marL="4114800" algn="l">
              <a:lnSpc>
                <a:spcPct val="90000"/>
              </a:lnSpc>
              <a:spcBef>
                <a:spcPts val="391"/>
              </a:spcBef>
              <a:spcAft>
                <a:spcPts val="0"/>
              </a:spcAft>
              <a:buClr>
                <a:schemeClr val="dk1"/>
              </a:buClr>
              <a:buSzPts val="1800"/>
              <a:buChar char="•"/>
              <a:defRPr/>
            </a:lvl9pPr>
          </a:lstStyle>
          <a:p/>
        </p:txBody>
      </p:sp>
      <p:pic>
        <p:nvPicPr>
          <p:cNvPr descr="Espace réservé du contenu 19" id="34" name="Google Shape;34;p63"/>
          <p:cNvPicPr preferRelativeResize="0"/>
          <p:nvPr/>
        </p:nvPicPr>
        <p:blipFill rotWithShape="1">
          <a:blip r:embed="rId2">
            <a:alphaModFix/>
          </a:blip>
          <a:srcRect b="0" l="0" r="0" t="0"/>
          <a:stretch/>
        </p:blipFill>
        <p:spPr>
          <a:xfrm>
            <a:off x="8689768" y="6565816"/>
            <a:ext cx="1485466" cy="499635"/>
          </a:xfrm>
          <a:prstGeom prst="rect">
            <a:avLst/>
          </a:prstGeom>
          <a:noFill/>
          <a:ln>
            <a:noFill/>
          </a:ln>
        </p:spPr>
      </p:pic>
      <p:pic>
        <p:nvPicPr>
          <p:cNvPr id="35" name="Google Shape;35;p63"/>
          <p:cNvPicPr preferRelativeResize="0"/>
          <p:nvPr/>
        </p:nvPicPr>
        <p:blipFill rotWithShape="1">
          <a:blip r:embed="rId3">
            <a:alphaModFix/>
          </a:blip>
          <a:srcRect b="0" l="0" r="0" t="0"/>
          <a:stretch/>
        </p:blipFill>
        <p:spPr>
          <a:xfrm>
            <a:off x="363428" y="6266921"/>
            <a:ext cx="2852380" cy="1075823"/>
          </a:xfrm>
          <a:prstGeom prst="rect">
            <a:avLst/>
          </a:prstGeom>
          <a:noFill/>
          <a:ln>
            <a:noFill/>
          </a:ln>
        </p:spPr>
      </p:pic>
      <p:pic>
        <p:nvPicPr>
          <p:cNvPr id="36" name="Google Shape;36;p63"/>
          <p:cNvPicPr preferRelativeResize="0"/>
          <p:nvPr/>
        </p:nvPicPr>
        <p:blipFill rotWithShape="1">
          <a:blip r:embed="rId4">
            <a:alphaModFix/>
          </a:blip>
          <a:srcRect b="0" l="0" r="0" t="0"/>
          <a:stretch/>
        </p:blipFill>
        <p:spPr>
          <a:xfrm>
            <a:off x="3472732" y="6367815"/>
            <a:ext cx="1847121" cy="807455"/>
          </a:xfrm>
          <a:prstGeom prst="rect">
            <a:avLst/>
          </a:prstGeom>
          <a:noFill/>
          <a:ln>
            <a:noFill/>
          </a:ln>
        </p:spPr>
      </p:pic>
      <p:pic>
        <p:nvPicPr>
          <p:cNvPr id="37" name="Google Shape;37;p63"/>
          <p:cNvPicPr preferRelativeResize="0"/>
          <p:nvPr/>
        </p:nvPicPr>
        <p:blipFill rotWithShape="1">
          <a:blip r:embed="rId5">
            <a:alphaModFix/>
          </a:blip>
          <a:srcRect b="0" l="0" r="0" t="0"/>
          <a:stretch/>
        </p:blipFill>
        <p:spPr>
          <a:xfrm>
            <a:off x="10402242" y="6266922"/>
            <a:ext cx="2909607" cy="1097406"/>
          </a:xfrm>
          <a:prstGeom prst="rect">
            <a:avLst/>
          </a:prstGeom>
          <a:noFill/>
          <a:ln>
            <a:noFill/>
          </a:ln>
        </p:spPr>
      </p:pic>
      <p:pic>
        <p:nvPicPr>
          <p:cNvPr descr="image5.png" id="38" name="Google Shape;38;p63"/>
          <p:cNvPicPr preferRelativeResize="0"/>
          <p:nvPr/>
        </p:nvPicPr>
        <p:blipFill rotWithShape="1">
          <a:blip r:embed="rId6">
            <a:alphaModFix/>
          </a:blip>
          <a:srcRect b="0" l="0" r="0" t="0"/>
          <a:stretch/>
        </p:blipFill>
        <p:spPr>
          <a:xfrm>
            <a:off x="11022455" y="319156"/>
            <a:ext cx="1996041" cy="104040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mier diapositive">
  <p:cSld name="Premier diapositive">
    <p:spTree>
      <p:nvGrpSpPr>
        <p:cNvPr id="39" name="Shape 39"/>
        <p:cNvGrpSpPr/>
        <p:nvPr/>
      </p:nvGrpSpPr>
      <p:grpSpPr>
        <a:xfrm>
          <a:off x="0" y="0"/>
          <a:ext cx="0" cy="0"/>
          <a:chOff x="0" y="0"/>
          <a:chExt cx="0" cy="0"/>
        </a:xfrm>
      </p:grpSpPr>
      <p:sp>
        <p:nvSpPr>
          <p:cNvPr id="40" name="Google Shape;40;p64"/>
          <p:cNvSpPr/>
          <p:nvPr/>
        </p:nvSpPr>
        <p:spPr>
          <a:xfrm>
            <a:off x="-1" y="0"/>
            <a:ext cx="13553037" cy="7621588"/>
          </a:xfrm>
          <a:prstGeom prst="rect">
            <a:avLst/>
          </a:prstGeom>
          <a:solidFill>
            <a:srgbClr val="007FA7"/>
          </a:solidFill>
          <a:ln>
            <a:noFill/>
          </a:ln>
        </p:spPr>
        <p:txBody>
          <a:bodyPr anchorCtr="0" anchor="ctr" bIns="45700" lIns="35725" spcFirstLastPara="1" rIns="35725" wrap="square" tIns="45700">
            <a:noAutofit/>
          </a:bodyPr>
          <a:lstStyle/>
          <a:p>
            <a:pPr indent="0" lvl="0" marL="0" marR="0" rtl="0" algn="ctr">
              <a:lnSpc>
                <a:spcPct val="100000"/>
              </a:lnSpc>
              <a:spcBef>
                <a:spcPts val="0"/>
              </a:spcBef>
              <a:spcAft>
                <a:spcPts val="0"/>
              </a:spcAft>
              <a:buClr>
                <a:srgbClr val="FFFFFF"/>
              </a:buClr>
              <a:buSzPts val="2813"/>
              <a:buFont typeface="Calibri"/>
              <a:buNone/>
            </a:pPr>
            <a:r>
              <a:t/>
            </a:r>
            <a:endParaRPr b="0" i="0" sz="2813" u="none" cap="none" strike="noStrike">
              <a:solidFill>
                <a:srgbClr val="000000"/>
              </a:solidFill>
              <a:latin typeface="Calibri"/>
              <a:ea typeface="Calibri"/>
              <a:cs typeface="Calibri"/>
              <a:sym typeface="Calibri"/>
            </a:endParaRPr>
          </a:p>
        </p:txBody>
      </p:sp>
      <p:pic>
        <p:nvPicPr>
          <p:cNvPr descr="image3.png" id="41" name="Google Shape;41;p64"/>
          <p:cNvPicPr preferRelativeResize="0"/>
          <p:nvPr/>
        </p:nvPicPr>
        <p:blipFill rotWithShape="1">
          <a:blip r:embed="rId2">
            <a:alphaModFix/>
          </a:blip>
          <a:srcRect b="0" l="0" r="0" t="0"/>
          <a:stretch/>
        </p:blipFill>
        <p:spPr>
          <a:xfrm>
            <a:off x="3159968" y="1863973"/>
            <a:ext cx="7460324" cy="3893643"/>
          </a:xfrm>
          <a:prstGeom prst="rect">
            <a:avLst/>
          </a:prstGeom>
          <a:noFill/>
          <a:ln>
            <a:noFill/>
          </a:ln>
        </p:spPr>
      </p:pic>
      <p:pic>
        <p:nvPicPr>
          <p:cNvPr descr="Espace réservé du contenu 19" id="42" name="Google Shape;42;p64"/>
          <p:cNvPicPr preferRelativeResize="0"/>
          <p:nvPr/>
        </p:nvPicPr>
        <p:blipFill rotWithShape="1">
          <a:blip r:embed="rId3">
            <a:alphaModFix/>
          </a:blip>
          <a:srcRect b="0" l="0" r="0" t="0"/>
          <a:stretch/>
        </p:blipFill>
        <p:spPr>
          <a:xfrm>
            <a:off x="677466" y="6537707"/>
            <a:ext cx="1783535" cy="6240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eux contenus">
  <p:cSld name="1_Deux contenus">
    <p:spTree>
      <p:nvGrpSpPr>
        <p:cNvPr id="43" name="Shape 43"/>
        <p:cNvGrpSpPr/>
        <p:nvPr/>
      </p:nvGrpSpPr>
      <p:grpSpPr>
        <a:xfrm>
          <a:off x="0" y="0"/>
          <a:ext cx="0" cy="0"/>
          <a:chOff x="0" y="0"/>
          <a:chExt cx="0" cy="0"/>
        </a:xfrm>
      </p:grpSpPr>
      <p:sp>
        <p:nvSpPr>
          <p:cNvPr id="44" name="Google Shape;44;p65"/>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5"/>
          <p:cNvSpPr txBox="1"/>
          <p:nvPr>
            <p:ph idx="1" type="body"/>
          </p:nvPr>
        </p:nvSpPr>
        <p:spPr>
          <a:xfrm>
            <a:off x="931826" y="3026983"/>
            <a:ext cx="5783273" cy="3837904"/>
          </a:xfrm>
          <a:prstGeom prst="rect">
            <a:avLst/>
          </a:prstGeom>
          <a:noFill/>
          <a:ln>
            <a:noFill/>
          </a:ln>
        </p:spPr>
        <p:txBody>
          <a:bodyPr anchorCtr="0" anchor="t" bIns="45700" lIns="91425" spcFirstLastPara="1" rIns="91425" wrap="square" tIns="45700">
            <a:normAutofit/>
          </a:bodyPr>
          <a:lstStyle>
            <a:lvl1pPr indent="-367537" lvl="0" marL="457200" algn="l">
              <a:lnSpc>
                <a:spcPct val="90000"/>
              </a:lnSpc>
              <a:spcBef>
                <a:spcPts val="781"/>
              </a:spcBef>
              <a:spcAft>
                <a:spcPts val="0"/>
              </a:spcAft>
              <a:buClr>
                <a:srgbClr val="007FA7"/>
              </a:buClr>
              <a:buSzPts val="2188"/>
              <a:buFont typeface="Noto Sans Symbols"/>
              <a:buChar char="⮚"/>
              <a:defRPr>
                <a:latin typeface="Verdana"/>
                <a:ea typeface="Verdana"/>
                <a:cs typeface="Verdana"/>
                <a:sym typeface="Verdana"/>
              </a:defRPr>
            </a:lvl1pPr>
            <a:lvl2pPr indent="-347662" lvl="1" marL="914400" algn="l">
              <a:lnSpc>
                <a:spcPct val="90000"/>
              </a:lnSpc>
              <a:spcBef>
                <a:spcPts val="391"/>
              </a:spcBef>
              <a:spcAft>
                <a:spcPts val="0"/>
              </a:spcAft>
              <a:buClr>
                <a:srgbClr val="007FA7"/>
              </a:buClr>
              <a:buSzPts val="1875"/>
              <a:buFont typeface="Noto Sans Symbols"/>
              <a:buChar char="⮚"/>
              <a:defRPr>
                <a:latin typeface="Verdana"/>
                <a:ea typeface="Verdana"/>
                <a:cs typeface="Verdana"/>
                <a:sym typeface="Verdana"/>
              </a:defRPr>
            </a:lvl2pPr>
            <a:lvl3pPr indent="-327850" lvl="2" marL="1371600" algn="l">
              <a:lnSpc>
                <a:spcPct val="90000"/>
              </a:lnSpc>
              <a:spcBef>
                <a:spcPts val="391"/>
              </a:spcBef>
              <a:spcAft>
                <a:spcPts val="0"/>
              </a:spcAft>
              <a:buClr>
                <a:srgbClr val="007FA7"/>
              </a:buClr>
              <a:buSzPts val="1563"/>
              <a:buFont typeface="Noto Sans Symbols"/>
              <a:buChar char="⮚"/>
              <a:defRPr>
                <a:latin typeface="Verdana"/>
                <a:ea typeface="Verdana"/>
                <a:cs typeface="Verdana"/>
                <a:sym typeface="Verdana"/>
              </a:defRPr>
            </a:lvl3pPr>
            <a:lvl4pPr indent="-228600" lvl="3" marL="1828800" algn="l">
              <a:lnSpc>
                <a:spcPct val="90000"/>
              </a:lnSpc>
              <a:spcBef>
                <a:spcPts val="391"/>
              </a:spcBef>
              <a:spcAft>
                <a:spcPts val="0"/>
              </a:spcAft>
              <a:buClr>
                <a:srgbClr val="007FA7"/>
              </a:buClr>
              <a:buSzPts val="1407"/>
              <a:buFont typeface="Noto Sans Symbols"/>
              <a:buNone/>
              <a:defRPr>
                <a:latin typeface="Verdana"/>
                <a:ea typeface="Verdana"/>
                <a:cs typeface="Verdana"/>
                <a:sym typeface="Verdana"/>
              </a:defRPr>
            </a:lvl4pPr>
            <a:lvl5pPr indent="-228600" lvl="4" marL="2286000" algn="l">
              <a:lnSpc>
                <a:spcPct val="90000"/>
              </a:lnSpc>
              <a:spcBef>
                <a:spcPts val="391"/>
              </a:spcBef>
              <a:spcAft>
                <a:spcPts val="0"/>
              </a:spcAft>
              <a:buClr>
                <a:srgbClr val="007FA7"/>
              </a:buClr>
              <a:buSzPts val="1407"/>
              <a:buFont typeface="Noto Sans Symbols"/>
              <a:buNone/>
              <a:defRPr>
                <a:latin typeface="Verdana"/>
                <a:ea typeface="Verdana"/>
                <a:cs typeface="Verdana"/>
                <a:sym typeface="Verdana"/>
              </a:defRPr>
            </a:lvl5pPr>
            <a:lvl6pPr indent="-342900" lvl="5" marL="2743200" algn="l">
              <a:lnSpc>
                <a:spcPct val="90000"/>
              </a:lnSpc>
              <a:spcBef>
                <a:spcPts val="391"/>
              </a:spcBef>
              <a:spcAft>
                <a:spcPts val="0"/>
              </a:spcAft>
              <a:buClr>
                <a:schemeClr val="dk1"/>
              </a:buClr>
              <a:buSzPts val="1800"/>
              <a:buChar char="•"/>
              <a:defRPr/>
            </a:lvl6pPr>
            <a:lvl7pPr indent="-342900" lvl="6" marL="3200400" algn="l">
              <a:lnSpc>
                <a:spcPct val="90000"/>
              </a:lnSpc>
              <a:spcBef>
                <a:spcPts val="391"/>
              </a:spcBef>
              <a:spcAft>
                <a:spcPts val="0"/>
              </a:spcAft>
              <a:buClr>
                <a:schemeClr val="dk1"/>
              </a:buClr>
              <a:buSzPts val="1800"/>
              <a:buChar char="•"/>
              <a:defRPr/>
            </a:lvl7pPr>
            <a:lvl8pPr indent="-342900" lvl="7" marL="3657600" algn="l">
              <a:lnSpc>
                <a:spcPct val="90000"/>
              </a:lnSpc>
              <a:spcBef>
                <a:spcPts val="391"/>
              </a:spcBef>
              <a:spcAft>
                <a:spcPts val="0"/>
              </a:spcAft>
              <a:buClr>
                <a:schemeClr val="dk1"/>
              </a:buClr>
              <a:buSzPts val="1800"/>
              <a:buChar char="•"/>
              <a:defRPr/>
            </a:lvl8pPr>
            <a:lvl9pPr indent="-342900" lvl="8" marL="4114800" algn="l">
              <a:lnSpc>
                <a:spcPct val="90000"/>
              </a:lnSpc>
              <a:spcBef>
                <a:spcPts val="391"/>
              </a:spcBef>
              <a:spcAft>
                <a:spcPts val="0"/>
              </a:spcAft>
              <a:buClr>
                <a:schemeClr val="dk1"/>
              </a:buClr>
              <a:buSzPts val="1800"/>
              <a:buChar char="•"/>
              <a:defRPr/>
            </a:lvl9pPr>
          </a:lstStyle>
          <a:p/>
        </p:txBody>
      </p:sp>
      <p:sp>
        <p:nvSpPr>
          <p:cNvPr id="46" name="Google Shape;46;p65"/>
          <p:cNvSpPr txBox="1"/>
          <p:nvPr>
            <p:ph idx="2" type="body"/>
          </p:nvPr>
        </p:nvSpPr>
        <p:spPr>
          <a:xfrm>
            <a:off x="6834214" y="3026983"/>
            <a:ext cx="5783274" cy="3837904"/>
          </a:xfrm>
          <a:prstGeom prst="rect">
            <a:avLst/>
          </a:prstGeom>
          <a:noFill/>
          <a:ln>
            <a:noFill/>
          </a:ln>
        </p:spPr>
        <p:txBody>
          <a:bodyPr anchorCtr="0" anchor="t" bIns="45700" lIns="91425" spcFirstLastPara="1" rIns="91425" wrap="square" tIns="45700">
            <a:normAutofit/>
          </a:bodyPr>
          <a:lstStyle>
            <a:lvl1pPr indent="-367537" lvl="0" marL="457200" algn="l">
              <a:lnSpc>
                <a:spcPct val="90000"/>
              </a:lnSpc>
              <a:spcBef>
                <a:spcPts val="781"/>
              </a:spcBef>
              <a:spcAft>
                <a:spcPts val="0"/>
              </a:spcAft>
              <a:buClr>
                <a:srgbClr val="007FA7"/>
              </a:buClr>
              <a:buSzPts val="2188"/>
              <a:buFont typeface="Noto Sans Symbols"/>
              <a:buChar char="⮚"/>
              <a:defRPr>
                <a:latin typeface="Verdana"/>
                <a:ea typeface="Verdana"/>
                <a:cs typeface="Verdana"/>
                <a:sym typeface="Verdana"/>
              </a:defRPr>
            </a:lvl1pPr>
            <a:lvl2pPr indent="-347662" lvl="1" marL="914400" algn="l">
              <a:lnSpc>
                <a:spcPct val="90000"/>
              </a:lnSpc>
              <a:spcBef>
                <a:spcPts val="391"/>
              </a:spcBef>
              <a:spcAft>
                <a:spcPts val="0"/>
              </a:spcAft>
              <a:buClr>
                <a:srgbClr val="007FA7"/>
              </a:buClr>
              <a:buSzPts val="1875"/>
              <a:buFont typeface="Noto Sans Symbols"/>
              <a:buChar char="⮚"/>
              <a:defRPr>
                <a:latin typeface="Verdana"/>
                <a:ea typeface="Verdana"/>
                <a:cs typeface="Verdana"/>
                <a:sym typeface="Verdana"/>
              </a:defRPr>
            </a:lvl2pPr>
            <a:lvl3pPr indent="-327850" lvl="2" marL="1371600" algn="l">
              <a:lnSpc>
                <a:spcPct val="90000"/>
              </a:lnSpc>
              <a:spcBef>
                <a:spcPts val="391"/>
              </a:spcBef>
              <a:spcAft>
                <a:spcPts val="0"/>
              </a:spcAft>
              <a:buClr>
                <a:srgbClr val="007FA7"/>
              </a:buClr>
              <a:buSzPts val="1563"/>
              <a:buFont typeface="Noto Sans Symbols"/>
              <a:buChar char="⮚"/>
              <a:defRPr>
                <a:latin typeface="Verdana"/>
                <a:ea typeface="Verdana"/>
                <a:cs typeface="Verdana"/>
                <a:sym typeface="Verdana"/>
              </a:defRPr>
            </a:lvl3pPr>
            <a:lvl4pPr indent="-228600" lvl="3" marL="1828800" algn="l">
              <a:lnSpc>
                <a:spcPct val="90000"/>
              </a:lnSpc>
              <a:spcBef>
                <a:spcPts val="391"/>
              </a:spcBef>
              <a:spcAft>
                <a:spcPts val="0"/>
              </a:spcAft>
              <a:buClr>
                <a:srgbClr val="007FA7"/>
              </a:buClr>
              <a:buSzPts val="1407"/>
              <a:buFont typeface="Noto Sans Symbols"/>
              <a:buNone/>
              <a:defRPr>
                <a:latin typeface="Verdana"/>
                <a:ea typeface="Verdana"/>
                <a:cs typeface="Verdana"/>
                <a:sym typeface="Verdana"/>
              </a:defRPr>
            </a:lvl4pPr>
            <a:lvl5pPr indent="-228600" lvl="4" marL="2286000" algn="l">
              <a:lnSpc>
                <a:spcPct val="90000"/>
              </a:lnSpc>
              <a:spcBef>
                <a:spcPts val="391"/>
              </a:spcBef>
              <a:spcAft>
                <a:spcPts val="0"/>
              </a:spcAft>
              <a:buClr>
                <a:srgbClr val="007FA7"/>
              </a:buClr>
              <a:buSzPts val="1407"/>
              <a:buFont typeface="Noto Sans Symbols"/>
              <a:buNone/>
              <a:defRPr>
                <a:latin typeface="Verdana"/>
                <a:ea typeface="Verdana"/>
                <a:cs typeface="Verdana"/>
                <a:sym typeface="Verdana"/>
              </a:defRPr>
            </a:lvl5pPr>
            <a:lvl6pPr indent="-342900" lvl="5" marL="2743200" algn="l">
              <a:lnSpc>
                <a:spcPct val="90000"/>
              </a:lnSpc>
              <a:spcBef>
                <a:spcPts val="391"/>
              </a:spcBef>
              <a:spcAft>
                <a:spcPts val="0"/>
              </a:spcAft>
              <a:buClr>
                <a:schemeClr val="dk1"/>
              </a:buClr>
              <a:buSzPts val="1800"/>
              <a:buChar char="•"/>
              <a:defRPr/>
            </a:lvl6pPr>
            <a:lvl7pPr indent="-342900" lvl="6" marL="3200400" algn="l">
              <a:lnSpc>
                <a:spcPct val="90000"/>
              </a:lnSpc>
              <a:spcBef>
                <a:spcPts val="391"/>
              </a:spcBef>
              <a:spcAft>
                <a:spcPts val="0"/>
              </a:spcAft>
              <a:buClr>
                <a:schemeClr val="dk1"/>
              </a:buClr>
              <a:buSzPts val="1800"/>
              <a:buChar char="•"/>
              <a:defRPr/>
            </a:lvl7pPr>
            <a:lvl8pPr indent="-342900" lvl="7" marL="3657600" algn="l">
              <a:lnSpc>
                <a:spcPct val="90000"/>
              </a:lnSpc>
              <a:spcBef>
                <a:spcPts val="391"/>
              </a:spcBef>
              <a:spcAft>
                <a:spcPts val="0"/>
              </a:spcAft>
              <a:buClr>
                <a:schemeClr val="dk1"/>
              </a:buClr>
              <a:buSzPts val="1800"/>
              <a:buChar char="•"/>
              <a:defRPr/>
            </a:lvl8pPr>
            <a:lvl9pPr indent="-342900" lvl="8" marL="4114800" algn="l">
              <a:lnSpc>
                <a:spcPct val="90000"/>
              </a:lnSpc>
              <a:spcBef>
                <a:spcPts val="391"/>
              </a:spcBef>
              <a:spcAft>
                <a:spcPts val="0"/>
              </a:spcAft>
              <a:buClr>
                <a:schemeClr val="dk1"/>
              </a:buClr>
              <a:buSzPts val="1800"/>
              <a:buChar char="•"/>
              <a:defRPr/>
            </a:lvl9pPr>
          </a:lstStyle>
          <a:p/>
        </p:txBody>
      </p:sp>
      <p:sp>
        <p:nvSpPr>
          <p:cNvPr id="47" name="Google Shape;47;p65"/>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Clr>
                <a:srgbClr val="888888"/>
              </a:buClr>
              <a:buSzPts val="1400"/>
              <a:buFont typeface="Calibri"/>
              <a:buNone/>
              <a:defRPr/>
            </a:lvl1pPr>
            <a:lvl2pPr indent="0" lvl="1" marL="0" algn="ctr">
              <a:lnSpc>
                <a:spcPct val="100000"/>
              </a:lnSpc>
              <a:spcBef>
                <a:spcPts val="0"/>
              </a:spcBef>
              <a:spcAft>
                <a:spcPts val="0"/>
              </a:spcAft>
              <a:buClr>
                <a:srgbClr val="888888"/>
              </a:buClr>
              <a:buSzPts val="1400"/>
              <a:buFont typeface="Calibri"/>
              <a:buNone/>
              <a:defRPr/>
            </a:lvl2pPr>
            <a:lvl3pPr indent="0" lvl="2" marL="0" algn="ctr">
              <a:lnSpc>
                <a:spcPct val="100000"/>
              </a:lnSpc>
              <a:spcBef>
                <a:spcPts val="0"/>
              </a:spcBef>
              <a:spcAft>
                <a:spcPts val="0"/>
              </a:spcAft>
              <a:buClr>
                <a:srgbClr val="888888"/>
              </a:buClr>
              <a:buSzPts val="1400"/>
              <a:buFont typeface="Calibri"/>
              <a:buNone/>
              <a:defRPr/>
            </a:lvl3pPr>
            <a:lvl4pPr indent="0" lvl="3" marL="0" algn="ctr">
              <a:lnSpc>
                <a:spcPct val="100000"/>
              </a:lnSpc>
              <a:spcBef>
                <a:spcPts val="0"/>
              </a:spcBef>
              <a:spcAft>
                <a:spcPts val="0"/>
              </a:spcAft>
              <a:buClr>
                <a:srgbClr val="888888"/>
              </a:buClr>
              <a:buSzPts val="1400"/>
              <a:buFont typeface="Calibri"/>
              <a:buNone/>
              <a:defRPr/>
            </a:lvl4pPr>
            <a:lvl5pPr indent="0" lvl="4" marL="0" algn="ctr">
              <a:lnSpc>
                <a:spcPct val="100000"/>
              </a:lnSpc>
              <a:spcBef>
                <a:spcPts val="0"/>
              </a:spcBef>
              <a:spcAft>
                <a:spcPts val="0"/>
              </a:spcAft>
              <a:buClr>
                <a:srgbClr val="888888"/>
              </a:buClr>
              <a:buSzPts val="1400"/>
              <a:buFont typeface="Calibri"/>
              <a:buNone/>
              <a:defRPr/>
            </a:lvl5pPr>
            <a:lvl6pPr indent="0" lvl="5" marL="0" algn="ctr">
              <a:lnSpc>
                <a:spcPct val="100000"/>
              </a:lnSpc>
              <a:spcBef>
                <a:spcPts val="0"/>
              </a:spcBef>
              <a:spcAft>
                <a:spcPts val="0"/>
              </a:spcAft>
              <a:buClr>
                <a:srgbClr val="888888"/>
              </a:buClr>
              <a:buSzPts val="1400"/>
              <a:buFont typeface="Calibri"/>
              <a:buNone/>
              <a:defRPr/>
            </a:lvl6pPr>
            <a:lvl7pPr indent="0" lvl="6" marL="0" algn="ctr">
              <a:lnSpc>
                <a:spcPct val="100000"/>
              </a:lnSpc>
              <a:spcBef>
                <a:spcPts val="0"/>
              </a:spcBef>
              <a:spcAft>
                <a:spcPts val="0"/>
              </a:spcAft>
              <a:buClr>
                <a:srgbClr val="888888"/>
              </a:buClr>
              <a:buSzPts val="1400"/>
              <a:buFont typeface="Calibri"/>
              <a:buNone/>
              <a:defRPr/>
            </a:lvl7pPr>
            <a:lvl8pPr indent="0" lvl="7" marL="0" algn="ctr">
              <a:lnSpc>
                <a:spcPct val="100000"/>
              </a:lnSpc>
              <a:spcBef>
                <a:spcPts val="0"/>
              </a:spcBef>
              <a:spcAft>
                <a:spcPts val="0"/>
              </a:spcAft>
              <a:buClr>
                <a:srgbClr val="888888"/>
              </a:buClr>
              <a:buSzPts val="1400"/>
              <a:buFont typeface="Calibri"/>
              <a:buNone/>
              <a:defRPr/>
            </a:lvl8pPr>
            <a:lvl9pPr indent="0" lvl="8" marL="0" algn="ctr">
              <a:lnSpc>
                <a:spcPct val="100000"/>
              </a:lnSpc>
              <a:spcBef>
                <a:spcPts val="0"/>
              </a:spcBef>
              <a:spcAft>
                <a:spcPts val="0"/>
              </a:spcAft>
              <a:buClr>
                <a:srgbClr val="888888"/>
              </a:buClr>
              <a:buSzPts val="1400"/>
              <a:buFont typeface="Calibri"/>
              <a:buNone/>
              <a:defRPr/>
            </a:lvl9pPr>
          </a:lstStyle>
          <a:p>
            <a:pPr indent="0" lvl="0" marL="0" rtl="0" algn="ctr">
              <a:spcBef>
                <a:spcPts val="0"/>
              </a:spcBef>
              <a:spcAft>
                <a:spcPts val="0"/>
              </a:spcAft>
              <a:buNone/>
            </a:pPr>
            <a:fld id="{00000000-1234-1234-1234-123412341234}" type="slidenum">
              <a:rPr lang="fr-FR"/>
              <a:t>‹#›</a:t>
            </a:fld>
            <a:endParaRPr/>
          </a:p>
        </p:txBody>
      </p:sp>
      <p:sp>
        <p:nvSpPr>
          <p:cNvPr id="48" name="Google Shape;48;p65"/>
          <p:cNvSpPr txBox="1"/>
          <p:nvPr>
            <p:ph idx="3" type="body"/>
          </p:nvPr>
        </p:nvSpPr>
        <p:spPr>
          <a:xfrm>
            <a:off x="931826" y="2079066"/>
            <a:ext cx="11685662" cy="857181"/>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781"/>
              </a:spcBef>
              <a:spcAft>
                <a:spcPts val="0"/>
              </a:spcAft>
              <a:buSzPts val="2188"/>
              <a:buFont typeface="Verdana"/>
              <a:buNone/>
              <a:defRPr/>
            </a:lvl1pPr>
            <a:lvl2pPr indent="-228600" lvl="1" marL="914400" algn="l">
              <a:lnSpc>
                <a:spcPct val="90000"/>
              </a:lnSpc>
              <a:spcBef>
                <a:spcPts val="391"/>
              </a:spcBef>
              <a:spcAft>
                <a:spcPts val="0"/>
              </a:spcAft>
              <a:buSzPts val="1875"/>
              <a:buNone/>
              <a:defRPr/>
            </a:lvl2pPr>
            <a:lvl3pPr indent="-228600" lvl="2" marL="1371600" algn="l">
              <a:lnSpc>
                <a:spcPct val="90000"/>
              </a:lnSpc>
              <a:spcBef>
                <a:spcPts val="391"/>
              </a:spcBef>
              <a:spcAft>
                <a:spcPts val="0"/>
              </a:spcAft>
              <a:buSzPts val="1563"/>
              <a:buNone/>
              <a:defRPr/>
            </a:lvl3pPr>
            <a:lvl4pPr indent="-228600" lvl="3" marL="1828800" algn="l">
              <a:lnSpc>
                <a:spcPct val="90000"/>
              </a:lnSpc>
              <a:spcBef>
                <a:spcPts val="391"/>
              </a:spcBef>
              <a:spcAft>
                <a:spcPts val="0"/>
              </a:spcAft>
              <a:buSzPts val="1407"/>
              <a:buNone/>
              <a:defRPr/>
            </a:lvl4pPr>
            <a:lvl5pPr indent="-228600" lvl="4" marL="2286000" algn="l">
              <a:lnSpc>
                <a:spcPct val="90000"/>
              </a:lnSpc>
              <a:spcBef>
                <a:spcPts val="391"/>
              </a:spcBef>
              <a:spcAft>
                <a:spcPts val="0"/>
              </a:spcAft>
              <a:buSzPts val="1407"/>
              <a:buNone/>
              <a:defRPr/>
            </a:lvl5pPr>
            <a:lvl6pPr indent="-342900" lvl="5" marL="2743200" algn="l">
              <a:lnSpc>
                <a:spcPct val="90000"/>
              </a:lnSpc>
              <a:spcBef>
                <a:spcPts val="391"/>
              </a:spcBef>
              <a:spcAft>
                <a:spcPts val="0"/>
              </a:spcAft>
              <a:buClr>
                <a:schemeClr val="dk1"/>
              </a:buClr>
              <a:buSzPts val="1800"/>
              <a:buChar char="•"/>
              <a:defRPr/>
            </a:lvl6pPr>
            <a:lvl7pPr indent="-342900" lvl="6" marL="3200400" algn="l">
              <a:lnSpc>
                <a:spcPct val="90000"/>
              </a:lnSpc>
              <a:spcBef>
                <a:spcPts val="391"/>
              </a:spcBef>
              <a:spcAft>
                <a:spcPts val="0"/>
              </a:spcAft>
              <a:buClr>
                <a:schemeClr val="dk1"/>
              </a:buClr>
              <a:buSzPts val="1800"/>
              <a:buChar char="•"/>
              <a:defRPr/>
            </a:lvl7pPr>
            <a:lvl8pPr indent="-342900" lvl="7" marL="3657600" algn="l">
              <a:lnSpc>
                <a:spcPct val="90000"/>
              </a:lnSpc>
              <a:spcBef>
                <a:spcPts val="391"/>
              </a:spcBef>
              <a:spcAft>
                <a:spcPts val="0"/>
              </a:spcAft>
              <a:buClr>
                <a:schemeClr val="dk1"/>
              </a:buClr>
              <a:buSzPts val="1800"/>
              <a:buChar char="•"/>
              <a:defRPr/>
            </a:lvl8pPr>
            <a:lvl9pPr indent="-342900" lvl="8" marL="4114800" algn="l">
              <a:lnSpc>
                <a:spcPct val="90000"/>
              </a:lnSpc>
              <a:spcBef>
                <a:spcPts val="391"/>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9" name="Shape 49"/>
        <p:cNvGrpSpPr/>
        <p:nvPr/>
      </p:nvGrpSpPr>
      <p:grpSpPr>
        <a:xfrm>
          <a:off x="0" y="0"/>
          <a:ext cx="0" cy="0"/>
          <a:chOff x="0" y="0"/>
          <a:chExt cx="0" cy="0"/>
        </a:xfrm>
      </p:grpSpPr>
      <p:sp>
        <p:nvSpPr>
          <p:cNvPr id="50" name="Google Shape;50;p66"/>
          <p:cNvSpPr txBox="1"/>
          <p:nvPr>
            <p:ph type="title"/>
          </p:nvPr>
        </p:nvSpPr>
        <p:spPr>
          <a:xfrm>
            <a:off x="933067" y="405642"/>
            <a:ext cx="11686903" cy="14737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6"/>
          <p:cNvSpPr txBox="1"/>
          <p:nvPr>
            <p:ph idx="1" type="body"/>
          </p:nvPr>
        </p:nvSpPr>
        <p:spPr>
          <a:xfrm>
            <a:off x="933066" y="1868182"/>
            <a:ext cx="5732402" cy="915484"/>
          </a:xfrm>
          <a:prstGeom prst="rect">
            <a:avLst/>
          </a:prstGeom>
          <a:noFill/>
          <a:ln>
            <a:noFill/>
          </a:ln>
        </p:spPr>
        <p:txBody>
          <a:bodyPr anchorCtr="0" anchor="b" bIns="45700" lIns="91425" spcFirstLastPara="1" rIns="91425" wrap="square" tIns="45700">
            <a:normAutofit/>
          </a:bodyPr>
          <a:lstStyle>
            <a:lvl1pPr indent="-228600" lvl="0" marL="457200" algn="ctr">
              <a:lnSpc>
                <a:spcPct val="90000"/>
              </a:lnSpc>
              <a:spcBef>
                <a:spcPts val="781"/>
              </a:spcBef>
              <a:spcAft>
                <a:spcPts val="0"/>
              </a:spcAft>
              <a:buSzPts val="2188"/>
              <a:buNone/>
              <a:defRPr b="1" sz="2188">
                <a:latin typeface="Verdana"/>
                <a:ea typeface="Verdana"/>
                <a:cs typeface="Verdana"/>
                <a:sym typeface="Verdana"/>
              </a:defRPr>
            </a:lvl1pPr>
            <a:lvl2pPr indent="-228600" lvl="1" marL="914400" algn="l">
              <a:lnSpc>
                <a:spcPct val="90000"/>
              </a:lnSpc>
              <a:spcBef>
                <a:spcPts val="391"/>
              </a:spcBef>
              <a:spcAft>
                <a:spcPts val="0"/>
              </a:spcAft>
              <a:buSzPts val="1563"/>
              <a:buNone/>
              <a:defRPr b="1" sz="1563"/>
            </a:lvl2pPr>
            <a:lvl3pPr indent="-228600" lvl="2" marL="1371600" algn="l">
              <a:lnSpc>
                <a:spcPct val="90000"/>
              </a:lnSpc>
              <a:spcBef>
                <a:spcPts val="391"/>
              </a:spcBef>
              <a:spcAft>
                <a:spcPts val="0"/>
              </a:spcAft>
              <a:buSzPts val="1407"/>
              <a:buNone/>
              <a:defRPr b="1" sz="1407"/>
            </a:lvl3pPr>
            <a:lvl4pPr indent="-228600" lvl="3" marL="1828800" algn="l">
              <a:lnSpc>
                <a:spcPct val="90000"/>
              </a:lnSpc>
              <a:spcBef>
                <a:spcPts val="391"/>
              </a:spcBef>
              <a:spcAft>
                <a:spcPts val="0"/>
              </a:spcAft>
              <a:buSzPts val="1250"/>
              <a:buNone/>
              <a:defRPr b="1" sz="1250"/>
            </a:lvl4pPr>
            <a:lvl5pPr indent="-228600" lvl="4" marL="2286000" algn="l">
              <a:lnSpc>
                <a:spcPct val="90000"/>
              </a:lnSpc>
              <a:spcBef>
                <a:spcPts val="391"/>
              </a:spcBef>
              <a:spcAft>
                <a:spcPts val="0"/>
              </a:spcAft>
              <a:buSzPts val="1250"/>
              <a:buNone/>
              <a:defRPr b="1" sz="1250"/>
            </a:lvl5pPr>
            <a:lvl6pPr indent="-228600" lvl="5" marL="2743200" algn="l">
              <a:lnSpc>
                <a:spcPct val="90000"/>
              </a:lnSpc>
              <a:spcBef>
                <a:spcPts val="391"/>
              </a:spcBef>
              <a:spcAft>
                <a:spcPts val="0"/>
              </a:spcAft>
              <a:buClr>
                <a:schemeClr val="dk1"/>
              </a:buClr>
              <a:buSzPts val="1250"/>
              <a:buNone/>
              <a:defRPr b="1" sz="1250"/>
            </a:lvl6pPr>
            <a:lvl7pPr indent="-228600" lvl="6" marL="3200400" algn="l">
              <a:lnSpc>
                <a:spcPct val="90000"/>
              </a:lnSpc>
              <a:spcBef>
                <a:spcPts val="391"/>
              </a:spcBef>
              <a:spcAft>
                <a:spcPts val="0"/>
              </a:spcAft>
              <a:buClr>
                <a:schemeClr val="dk1"/>
              </a:buClr>
              <a:buSzPts val="1250"/>
              <a:buNone/>
              <a:defRPr b="1" sz="1250"/>
            </a:lvl7pPr>
            <a:lvl8pPr indent="-228600" lvl="7" marL="3657600" algn="l">
              <a:lnSpc>
                <a:spcPct val="90000"/>
              </a:lnSpc>
              <a:spcBef>
                <a:spcPts val="391"/>
              </a:spcBef>
              <a:spcAft>
                <a:spcPts val="0"/>
              </a:spcAft>
              <a:buClr>
                <a:schemeClr val="dk1"/>
              </a:buClr>
              <a:buSzPts val="1250"/>
              <a:buNone/>
              <a:defRPr b="1" sz="1250"/>
            </a:lvl8pPr>
            <a:lvl9pPr indent="-228600" lvl="8" marL="4114800" algn="l">
              <a:lnSpc>
                <a:spcPct val="90000"/>
              </a:lnSpc>
              <a:spcBef>
                <a:spcPts val="391"/>
              </a:spcBef>
              <a:spcAft>
                <a:spcPts val="0"/>
              </a:spcAft>
              <a:buClr>
                <a:schemeClr val="dk1"/>
              </a:buClr>
              <a:buSzPts val="1250"/>
              <a:buNone/>
              <a:defRPr b="1" sz="1250"/>
            </a:lvl9pPr>
          </a:lstStyle>
          <a:p/>
        </p:txBody>
      </p:sp>
      <p:sp>
        <p:nvSpPr>
          <p:cNvPr id="52" name="Google Shape;52;p66"/>
          <p:cNvSpPr txBox="1"/>
          <p:nvPr>
            <p:ph idx="2" type="body"/>
          </p:nvPr>
        </p:nvSpPr>
        <p:spPr>
          <a:xfrm>
            <a:off x="933066" y="2783666"/>
            <a:ext cx="5732402" cy="4094867"/>
          </a:xfrm>
          <a:prstGeom prst="rect">
            <a:avLst/>
          </a:prstGeom>
          <a:noFill/>
          <a:ln>
            <a:noFill/>
          </a:ln>
        </p:spPr>
        <p:txBody>
          <a:bodyPr anchorCtr="0" anchor="t" bIns="45700" lIns="91425" spcFirstLastPara="1" rIns="91425" wrap="square" tIns="45700">
            <a:normAutofit/>
          </a:bodyPr>
          <a:lstStyle>
            <a:lvl1pPr indent="-367537" lvl="0" marL="457200" algn="l">
              <a:lnSpc>
                <a:spcPct val="90000"/>
              </a:lnSpc>
              <a:spcBef>
                <a:spcPts val="781"/>
              </a:spcBef>
              <a:spcAft>
                <a:spcPts val="0"/>
              </a:spcAft>
              <a:buClr>
                <a:srgbClr val="007FA7"/>
              </a:buClr>
              <a:buSzPts val="2188"/>
              <a:buFont typeface="Noto Sans Symbols"/>
              <a:buChar char="⮚"/>
              <a:defRPr>
                <a:latin typeface="Verdana"/>
                <a:ea typeface="Verdana"/>
                <a:cs typeface="Verdana"/>
                <a:sym typeface="Verdana"/>
              </a:defRPr>
            </a:lvl1pPr>
            <a:lvl2pPr indent="-347662" lvl="1" marL="914400" algn="l">
              <a:lnSpc>
                <a:spcPct val="90000"/>
              </a:lnSpc>
              <a:spcBef>
                <a:spcPts val="391"/>
              </a:spcBef>
              <a:spcAft>
                <a:spcPts val="0"/>
              </a:spcAft>
              <a:buClr>
                <a:srgbClr val="007FA7"/>
              </a:buClr>
              <a:buSzPts val="1875"/>
              <a:buFont typeface="Noto Sans Symbols"/>
              <a:buChar char="⮚"/>
              <a:defRPr>
                <a:latin typeface="Verdana"/>
                <a:ea typeface="Verdana"/>
                <a:cs typeface="Verdana"/>
                <a:sym typeface="Verdana"/>
              </a:defRPr>
            </a:lvl2pPr>
            <a:lvl3pPr indent="-327850" lvl="2" marL="1371600" algn="l">
              <a:lnSpc>
                <a:spcPct val="90000"/>
              </a:lnSpc>
              <a:spcBef>
                <a:spcPts val="391"/>
              </a:spcBef>
              <a:spcAft>
                <a:spcPts val="0"/>
              </a:spcAft>
              <a:buClr>
                <a:srgbClr val="007FA7"/>
              </a:buClr>
              <a:buSzPts val="1563"/>
              <a:buFont typeface="Noto Sans Symbols"/>
              <a:buChar char="⮚"/>
              <a:defRPr>
                <a:latin typeface="Verdana"/>
                <a:ea typeface="Verdana"/>
                <a:cs typeface="Verdana"/>
                <a:sym typeface="Verdana"/>
              </a:defRPr>
            </a:lvl3pPr>
            <a:lvl4pPr indent="-317944" lvl="3" marL="1828800" algn="l">
              <a:lnSpc>
                <a:spcPct val="90000"/>
              </a:lnSpc>
              <a:spcBef>
                <a:spcPts val="391"/>
              </a:spcBef>
              <a:spcAft>
                <a:spcPts val="0"/>
              </a:spcAft>
              <a:buClr>
                <a:srgbClr val="007FA7"/>
              </a:buClr>
              <a:buSzPts val="1407"/>
              <a:buFont typeface="Noto Sans Symbols"/>
              <a:buChar char="⮚"/>
              <a:defRPr>
                <a:latin typeface="Verdana"/>
                <a:ea typeface="Verdana"/>
                <a:cs typeface="Verdana"/>
                <a:sym typeface="Verdana"/>
              </a:defRPr>
            </a:lvl4pPr>
            <a:lvl5pPr indent="-317944" lvl="4" marL="2286000" algn="l">
              <a:lnSpc>
                <a:spcPct val="90000"/>
              </a:lnSpc>
              <a:spcBef>
                <a:spcPts val="391"/>
              </a:spcBef>
              <a:spcAft>
                <a:spcPts val="0"/>
              </a:spcAft>
              <a:buClr>
                <a:srgbClr val="007FA7"/>
              </a:buClr>
              <a:buSzPts val="1407"/>
              <a:buFont typeface="Noto Sans Symbols"/>
              <a:buChar char="⮚"/>
              <a:defRPr>
                <a:latin typeface="Verdana"/>
                <a:ea typeface="Verdana"/>
                <a:cs typeface="Verdana"/>
                <a:sym typeface="Verdana"/>
              </a:defRPr>
            </a:lvl5pPr>
            <a:lvl6pPr indent="-342900" lvl="5" marL="2743200" algn="l">
              <a:lnSpc>
                <a:spcPct val="90000"/>
              </a:lnSpc>
              <a:spcBef>
                <a:spcPts val="391"/>
              </a:spcBef>
              <a:spcAft>
                <a:spcPts val="0"/>
              </a:spcAft>
              <a:buClr>
                <a:schemeClr val="dk1"/>
              </a:buClr>
              <a:buSzPts val="1800"/>
              <a:buChar char="•"/>
              <a:defRPr/>
            </a:lvl6pPr>
            <a:lvl7pPr indent="-342900" lvl="6" marL="3200400" algn="l">
              <a:lnSpc>
                <a:spcPct val="90000"/>
              </a:lnSpc>
              <a:spcBef>
                <a:spcPts val="391"/>
              </a:spcBef>
              <a:spcAft>
                <a:spcPts val="0"/>
              </a:spcAft>
              <a:buClr>
                <a:schemeClr val="dk1"/>
              </a:buClr>
              <a:buSzPts val="1800"/>
              <a:buChar char="•"/>
              <a:defRPr/>
            </a:lvl7pPr>
            <a:lvl8pPr indent="-342900" lvl="7" marL="3657600" algn="l">
              <a:lnSpc>
                <a:spcPct val="90000"/>
              </a:lnSpc>
              <a:spcBef>
                <a:spcPts val="391"/>
              </a:spcBef>
              <a:spcAft>
                <a:spcPts val="0"/>
              </a:spcAft>
              <a:buClr>
                <a:schemeClr val="dk1"/>
              </a:buClr>
              <a:buSzPts val="1800"/>
              <a:buChar char="•"/>
              <a:defRPr/>
            </a:lvl8pPr>
            <a:lvl9pPr indent="-342900" lvl="8" marL="4114800" algn="l">
              <a:lnSpc>
                <a:spcPct val="90000"/>
              </a:lnSpc>
              <a:spcBef>
                <a:spcPts val="391"/>
              </a:spcBef>
              <a:spcAft>
                <a:spcPts val="0"/>
              </a:spcAft>
              <a:buClr>
                <a:schemeClr val="dk1"/>
              </a:buClr>
              <a:buSzPts val="1800"/>
              <a:buChar char="•"/>
              <a:defRPr/>
            </a:lvl9pPr>
          </a:lstStyle>
          <a:p/>
        </p:txBody>
      </p:sp>
      <p:sp>
        <p:nvSpPr>
          <p:cNvPr id="53" name="Google Shape;53;p66"/>
          <p:cNvSpPr txBox="1"/>
          <p:nvPr>
            <p:ph idx="3" type="body"/>
          </p:nvPr>
        </p:nvSpPr>
        <p:spPr>
          <a:xfrm>
            <a:off x="6859030" y="1868182"/>
            <a:ext cx="5760940" cy="915484"/>
          </a:xfrm>
          <a:prstGeom prst="rect">
            <a:avLst/>
          </a:prstGeom>
          <a:noFill/>
          <a:ln>
            <a:noFill/>
          </a:ln>
        </p:spPr>
        <p:txBody>
          <a:bodyPr anchorCtr="0" anchor="b" bIns="45700" lIns="91425" spcFirstLastPara="1" rIns="91425" wrap="square" tIns="45700">
            <a:normAutofit/>
          </a:bodyPr>
          <a:lstStyle>
            <a:lvl1pPr indent="-228600" lvl="0" marL="457200" algn="ctr">
              <a:lnSpc>
                <a:spcPct val="90000"/>
              </a:lnSpc>
              <a:spcBef>
                <a:spcPts val="781"/>
              </a:spcBef>
              <a:spcAft>
                <a:spcPts val="0"/>
              </a:spcAft>
              <a:buSzPts val="2188"/>
              <a:buNone/>
              <a:defRPr b="1" sz="2188">
                <a:latin typeface="Verdana"/>
                <a:ea typeface="Verdana"/>
                <a:cs typeface="Verdana"/>
                <a:sym typeface="Verdana"/>
              </a:defRPr>
            </a:lvl1pPr>
            <a:lvl2pPr indent="-228600" lvl="1" marL="914400" algn="l">
              <a:lnSpc>
                <a:spcPct val="90000"/>
              </a:lnSpc>
              <a:spcBef>
                <a:spcPts val="391"/>
              </a:spcBef>
              <a:spcAft>
                <a:spcPts val="0"/>
              </a:spcAft>
              <a:buSzPts val="1563"/>
              <a:buNone/>
              <a:defRPr b="1" sz="1563"/>
            </a:lvl2pPr>
            <a:lvl3pPr indent="-228600" lvl="2" marL="1371600" algn="l">
              <a:lnSpc>
                <a:spcPct val="90000"/>
              </a:lnSpc>
              <a:spcBef>
                <a:spcPts val="391"/>
              </a:spcBef>
              <a:spcAft>
                <a:spcPts val="0"/>
              </a:spcAft>
              <a:buSzPts val="1407"/>
              <a:buNone/>
              <a:defRPr b="1" sz="1407"/>
            </a:lvl3pPr>
            <a:lvl4pPr indent="-228600" lvl="3" marL="1828800" algn="l">
              <a:lnSpc>
                <a:spcPct val="90000"/>
              </a:lnSpc>
              <a:spcBef>
                <a:spcPts val="391"/>
              </a:spcBef>
              <a:spcAft>
                <a:spcPts val="0"/>
              </a:spcAft>
              <a:buSzPts val="1250"/>
              <a:buNone/>
              <a:defRPr b="1" sz="1250"/>
            </a:lvl4pPr>
            <a:lvl5pPr indent="-228600" lvl="4" marL="2286000" algn="l">
              <a:lnSpc>
                <a:spcPct val="90000"/>
              </a:lnSpc>
              <a:spcBef>
                <a:spcPts val="391"/>
              </a:spcBef>
              <a:spcAft>
                <a:spcPts val="0"/>
              </a:spcAft>
              <a:buSzPts val="1250"/>
              <a:buNone/>
              <a:defRPr b="1" sz="1250"/>
            </a:lvl5pPr>
            <a:lvl6pPr indent="-228600" lvl="5" marL="2743200" algn="l">
              <a:lnSpc>
                <a:spcPct val="90000"/>
              </a:lnSpc>
              <a:spcBef>
                <a:spcPts val="391"/>
              </a:spcBef>
              <a:spcAft>
                <a:spcPts val="0"/>
              </a:spcAft>
              <a:buClr>
                <a:schemeClr val="dk1"/>
              </a:buClr>
              <a:buSzPts val="1250"/>
              <a:buNone/>
              <a:defRPr b="1" sz="1250"/>
            </a:lvl6pPr>
            <a:lvl7pPr indent="-228600" lvl="6" marL="3200400" algn="l">
              <a:lnSpc>
                <a:spcPct val="90000"/>
              </a:lnSpc>
              <a:spcBef>
                <a:spcPts val="391"/>
              </a:spcBef>
              <a:spcAft>
                <a:spcPts val="0"/>
              </a:spcAft>
              <a:buClr>
                <a:schemeClr val="dk1"/>
              </a:buClr>
              <a:buSzPts val="1250"/>
              <a:buNone/>
              <a:defRPr b="1" sz="1250"/>
            </a:lvl7pPr>
            <a:lvl8pPr indent="-228600" lvl="7" marL="3657600" algn="l">
              <a:lnSpc>
                <a:spcPct val="90000"/>
              </a:lnSpc>
              <a:spcBef>
                <a:spcPts val="391"/>
              </a:spcBef>
              <a:spcAft>
                <a:spcPts val="0"/>
              </a:spcAft>
              <a:buClr>
                <a:schemeClr val="dk1"/>
              </a:buClr>
              <a:buSzPts val="1250"/>
              <a:buNone/>
              <a:defRPr b="1" sz="1250"/>
            </a:lvl8pPr>
            <a:lvl9pPr indent="-228600" lvl="8" marL="4114800" algn="l">
              <a:lnSpc>
                <a:spcPct val="90000"/>
              </a:lnSpc>
              <a:spcBef>
                <a:spcPts val="391"/>
              </a:spcBef>
              <a:spcAft>
                <a:spcPts val="0"/>
              </a:spcAft>
              <a:buClr>
                <a:schemeClr val="dk1"/>
              </a:buClr>
              <a:buSzPts val="1250"/>
              <a:buNone/>
              <a:defRPr b="1" sz="1250"/>
            </a:lvl9pPr>
          </a:lstStyle>
          <a:p/>
        </p:txBody>
      </p:sp>
      <p:sp>
        <p:nvSpPr>
          <p:cNvPr id="54" name="Google Shape;54;p66"/>
          <p:cNvSpPr txBox="1"/>
          <p:nvPr>
            <p:ph idx="4" type="body"/>
          </p:nvPr>
        </p:nvSpPr>
        <p:spPr>
          <a:xfrm>
            <a:off x="6859030" y="2783666"/>
            <a:ext cx="5760940" cy="4094867"/>
          </a:xfrm>
          <a:prstGeom prst="rect">
            <a:avLst/>
          </a:prstGeom>
          <a:noFill/>
          <a:ln>
            <a:noFill/>
          </a:ln>
        </p:spPr>
        <p:txBody>
          <a:bodyPr anchorCtr="0" anchor="t" bIns="45700" lIns="91425" spcFirstLastPara="1" rIns="91425" wrap="square" tIns="45700">
            <a:normAutofit/>
          </a:bodyPr>
          <a:lstStyle>
            <a:lvl1pPr indent="-367537" lvl="0" marL="457200" algn="l">
              <a:lnSpc>
                <a:spcPct val="90000"/>
              </a:lnSpc>
              <a:spcBef>
                <a:spcPts val="781"/>
              </a:spcBef>
              <a:spcAft>
                <a:spcPts val="0"/>
              </a:spcAft>
              <a:buClr>
                <a:srgbClr val="007FA7"/>
              </a:buClr>
              <a:buSzPts val="2188"/>
              <a:buFont typeface="Noto Sans Symbols"/>
              <a:buChar char="⮚"/>
              <a:defRPr>
                <a:latin typeface="Verdana"/>
                <a:ea typeface="Verdana"/>
                <a:cs typeface="Verdana"/>
                <a:sym typeface="Verdana"/>
              </a:defRPr>
            </a:lvl1pPr>
            <a:lvl2pPr indent="-347662" lvl="1" marL="914400" algn="l">
              <a:lnSpc>
                <a:spcPct val="90000"/>
              </a:lnSpc>
              <a:spcBef>
                <a:spcPts val="391"/>
              </a:spcBef>
              <a:spcAft>
                <a:spcPts val="0"/>
              </a:spcAft>
              <a:buClr>
                <a:srgbClr val="007FA7"/>
              </a:buClr>
              <a:buSzPts val="1875"/>
              <a:buFont typeface="Noto Sans Symbols"/>
              <a:buChar char="⮚"/>
              <a:defRPr>
                <a:latin typeface="Verdana"/>
                <a:ea typeface="Verdana"/>
                <a:cs typeface="Verdana"/>
                <a:sym typeface="Verdana"/>
              </a:defRPr>
            </a:lvl2pPr>
            <a:lvl3pPr indent="-327850" lvl="2" marL="1371600" algn="l">
              <a:lnSpc>
                <a:spcPct val="90000"/>
              </a:lnSpc>
              <a:spcBef>
                <a:spcPts val="391"/>
              </a:spcBef>
              <a:spcAft>
                <a:spcPts val="0"/>
              </a:spcAft>
              <a:buClr>
                <a:srgbClr val="007FA7"/>
              </a:buClr>
              <a:buSzPts val="1563"/>
              <a:buFont typeface="Noto Sans Symbols"/>
              <a:buChar char="⮚"/>
              <a:defRPr>
                <a:latin typeface="Verdana"/>
                <a:ea typeface="Verdana"/>
                <a:cs typeface="Verdana"/>
                <a:sym typeface="Verdana"/>
              </a:defRPr>
            </a:lvl3pPr>
            <a:lvl4pPr indent="-317944" lvl="3" marL="1828800" algn="l">
              <a:lnSpc>
                <a:spcPct val="90000"/>
              </a:lnSpc>
              <a:spcBef>
                <a:spcPts val="391"/>
              </a:spcBef>
              <a:spcAft>
                <a:spcPts val="0"/>
              </a:spcAft>
              <a:buClr>
                <a:srgbClr val="007FA7"/>
              </a:buClr>
              <a:buSzPts val="1407"/>
              <a:buFont typeface="Noto Sans Symbols"/>
              <a:buChar char="⮚"/>
              <a:defRPr>
                <a:latin typeface="Verdana"/>
                <a:ea typeface="Verdana"/>
                <a:cs typeface="Verdana"/>
                <a:sym typeface="Verdana"/>
              </a:defRPr>
            </a:lvl4pPr>
            <a:lvl5pPr indent="-317944" lvl="4" marL="2286000" algn="l">
              <a:lnSpc>
                <a:spcPct val="90000"/>
              </a:lnSpc>
              <a:spcBef>
                <a:spcPts val="391"/>
              </a:spcBef>
              <a:spcAft>
                <a:spcPts val="0"/>
              </a:spcAft>
              <a:buClr>
                <a:srgbClr val="007FA7"/>
              </a:buClr>
              <a:buSzPts val="1407"/>
              <a:buFont typeface="Noto Sans Symbols"/>
              <a:buChar char="⮚"/>
              <a:defRPr>
                <a:latin typeface="Verdana"/>
                <a:ea typeface="Verdana"/>
                <a:cs typeface="Verdana"/>
                <a:sym typeface="Verdana"/>
              </a:defRPr>
            </a:lvl5pPr>
            <a:lvl6pPr indent="-342900" lvl="5" marL="2743200" algn="l">
              <a:lnSpc>
                <a:spcPct val="90000"/>
              </a:lnSpc>
              <a:spcBef>
                <a:spcPts val="391"/>
              </a:spcBef>
              <a:spcAft>
                <a:spcPts val="0"/>
              </a:spcAft>
              <a:buClr>
                <a:schemeClr val="dk1"/>
              </a:buClr>
              <a:buSzPts val="1800"/>
              <a:buChar char="•"/>
              <a:defRPr/>
            </a:lvl6pPr>
            <a:lvl7pPr indent="-342900" lvl="6" marL="3200400" algn="l">
              <a:lnSpc>
                <a:spcPct val="90000"/>
              </a:lnSpc>
              <a:spcBef>
                <a:spcPts val="391"/>
              </a:spcBef>
              <a:spcAft>
                <a:spcPts val="0"/>
              </a:spcAft>
              <a:buClr>
                <a:schemeClr val="dk1"/>
              </a:buClr>
              <a:buSzPts val="1800"/>
              <a:buChar char="•"/>
              <a:defRPr/>
            </a:lvl7pPr>
            <a:lvl8pPr indent="-342900" lvl="7" marL="3657600" algn="l">
              <a:lnSpc>
                <a:spcPct val="90000"/>
              </a:lnSpc>
              <a:spcBef>
                <a:spcPts val="391"/>
              </a:spcBef>
              <a:spcAft>
                <a:spcPts val="0"/>
              </a:spcAft>
              <a:buClr>
                <a:schemeClr val="dk1"/>
              </a:buClr>
              <a:buSzPts val="1800"/>
              <a:buChar char="•"/>
              <a:defRPr/>
            </a:lvl8pPr>
            <a:lvl9pPr indent="-342900" lvl="8" marL="4114800" algn="l">
              <a:lnSpc>
                <a:spcPct val="90000"/>
              </a:lnSpc>
              <a:spcBef>
                <a:spcPts val="391"/>
              </a:spcBef>
              <a:spcAft>
                <a:spcPts val="0"/>
              </a:spcAft>
              <a:buClr>
                <a:schemeClr val="dk1"/>
              </a:buClr>
              <a:buSzPts val="1800"/>
              <a:buChar char="•"/>
              <a:defRPr/>
            </a:lvl9pPr>
          </a:lstStyle>
          <a:p/>
        </p:txBody>
      </p:sp>
      <p:sp>
        <p:nvSpPr>
          <p:cNvPr id="55" name="Google Shape;55;p66"/>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Clr>
                <a:srgbClr val="888888"/>
              </a:buClr>
              <a:buSzPts val="1400"/>
              <a:buFont typeface="Calibri"/>
              <a:buNone/>
              <a:defRPr/>
            </a:lvl1pPr>
            <a:lvl2pPr indent="0" lvl="1" marL="0" algn="ctr">
              <a:lnSpc>
                <a:spcPct val="100000"/>
              </a:lnSpc>
              <a:spcBef>
                <a:spcPts val="0"/>
              </a:spcBef>
              <a:spcAft>
                <a:spcPts val="0"/>
              </a:spcAft>
              <a:buClr>
                <a:srgbClr val="888888"/>
              </a:buClr>
              <a:buSzPts val="1400"/>
              <a:buFont typeface="Calibri"/>
              <a:buNone/>
              <a:defRPr/>
            </a:lvl2pPr>
            <a:lvl3pPr indent="0" lvl="2" marL="0" algn="ctr">
              <a:lnSpc>
                <a:spcPct val="100000"/>
              </a:lnSpc>
              <a:spcBef>
                <a:spcPts val="0"/>
              </a:spcBef>
              <a:spcAft>
                <a:spcPts val="0"/>
              </a:spcAft>
              <a:buClr>
                <a:srgbClr val="888888"/>
              </a:buClr>
              <a:buSzPts val="1400"/>
              <a:buFont typeface="Calibri"/>
              <a:buNone/>
              <a:defRPr/>
            </a:lvl3pPr>
            <a:lvl4pPr indent="0" lvl="3" marL="0" algn="ctr">
              <a:lnSpc>
                <a:spcPct val="100000"/>
              </a:lnSpc>
              <a:spcBef>
                <a:spcPts val="0"/>
              </a:spcBef>
              <a:spcAft>
                <a:spcPts val="0"/>
              </a:spcAft>
              <a:buClr>
                <a:srgbClr val="888888"/>
              </a:buClr>
              <a:buSzPts val="1400"/>
              <a:buFont typeface="Calibri"/>
              <a:buNone/>
              <a:defRPr/>
            </a:lvl4pPr>
            <a:lvl5pPr indent="0" lvl="4" marL="0" algn="ctr">
              <a:lnSpc>
                <a:spcPct val="100000"/>
              </a:lnSpc>
              <a:spcBef>
                <a:spcPts val="0"/>
              </a:spcBef>
              <a:spcAft>
                <a:spcPts val="0"/>
              </a:spcAft>
              <a:buClr>
                <a:srgbClr val="888888"/>
              </a:buClr>
              <a:buSzPts val="1400"/>
              <a:buFont typeface="Calibri"/>
              <a:buNone/>
              <a:defRPr/>
            </a:lvl5pPr>
            <a:lvl6pPr indent="0" lvl="5" marL="0" algn="ctr">
              <a:lnSpc>
                <a:spcPct val="100000"/>
              </a:lnSpc>
              <a:spcBef>
                <a:spcPts val="0"/>
              </a:spcBef>
              <a:spcAft>
                <a:spcPts val="0"/>
              </a:spcAft>
              <a:buClr>
                <a:srgbClr val="888888"/>
              </a:buClr>
              <a:buSzPts val="1400"/>
              <a:buFont typeface="Calibri"/>
              <a:buNone/>
              <a:defRPr/>
            </a:lvl6pPr>
            <a:lvl7pPr indent="0" lvl="6" marL="0" algn="ctr">
              <a:lnSpc>
                <a:spcPct val="100000"/>
              </a:lnSpc>
              <a:spcBef>
                <a:spcPts val="0"/>
              </a:spcBef>
              <a:spcAft>
                <a:spcPts val="0"/>
              </a:spcAft>
              <a:buClr>
                <a:srgbClr val="888888"/>
              </a:buClr>
              <a:buSzPts val="1400"/>
              <a:buFont typeface="Calibri"/>
              <a:buNone/>
              <a:defRPr/>
            </a:lvl7pPr>
            <a:lvl8pPr indent="0" lvl="7" marL="0" algn="ctr">
              <a:lnSpc>
                <a:spcPct val="100000"/>
              </a:lnSpc>
              <a:spcBef>
                <a:spcPts val="0"/>
              </a:spcBef>
              <a:spcAft>
                <a:spcPts val="0"/>
              </a:spcAft>
              <a:buClr>
                <a:srgbClr val="888888"/>
              </a:buClr>
              <a:buSzPts val="1400"/>
              <a:buFont typeface="Calibri"/>
              <a:buNone/>
              <a:defRPr/>
            </a:lvl8pPr>
            <a:lvl9pPr indent="0" lvl="8" marL="0" algn="ctr">
              <a:lnSpc>
                <a:spcPct val="100000"/>
              </a:lnSpc>
              <a:spcBef>
                <a:spcPts val="0"/>
              </a:spcBef>
              <a:spcAft>
                <a:spcPts val="0"/>
              </a:spcAft>
              <a:buClr>
                <a:srgbClr val="888888"/>
              </a:buClr>
              <a:buSzPts val="1400"/>
              <a:buFont typeface="Calibri"/>
              <a:buNone/>
              <a:defRPr/>
            </a:lvl9pPr>
          </a:lstStyle>
          <a:p>
            <a:pPr indent="0" lvl="0" marL="0" rtl="0" algn="ct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p:cSld name="Titre seul">
    <p:spTree>
      <p:nvGrpSpPr>
        <p:cNvPr id="56" name="Shape 56"/>
        <p:cNvGrpSpPr/>
        <p:nvPr/>
      </p:nvGrpSpPr>
      <p:grpSpPr>
        <a:xfrm>
          <a:off x="0" y="0"/>
          <a:ext cx="0" cy="0"/>
          <a:chOff x="0" y="0"/>
          <a:chExt cx="0" cy="0"/>
        </a:xfrm>
      </p:grpSpPr>
      <p:sp>
        <p:nvSpPr>
          <p:cNvPr id="57" name="Google Shape;57;p67"/>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67"/>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Clr>
                <a:srgbClr val="888888"/>
              </a:buClr>
              <a:buSzPts val="1400"/>
              <a:buFont typeface="Calibri"/>
              <a:buNone/>
              <a:defRPr/>
            </a:lvl1pPr>
            <a:lvl2pPr indent="0" lvl="1" marL="0" algn="ctr">
              <a:lnSpc>
                <a:spcPct val="100000"/>
              </a:lnSpc>
              <a:spcBef>
                <a:spcPts val="0"/>
              </a:spcBef>
              <a:spcAft>
                <a:spcPts val="0"/>
              </a:spcAft>
              <a:buClr>
                <a:srgbClr val="888888"/>
              </a:buClr>
              <a:buSzPts val="1400"/>
              <a:buFont typeface="Calibri"/>
              <a:buNone/>
              <a:defRPr/>
            </a:lvl2pPr>
            <a:lvl3pPr indent="0" lvl="2" marL="0" algn="ctr">
              <a:lnSpc>
                <a:spcPct val="100000"/>
              </a:lnSpc>
              <a:spcBef>
                <a:spcPts val="0"/>
              </a:spcBef>
              <a:spcAft>
                <a:spcPts val="0"/>
              </a:spcAft>
              <a:buClr>
                <a:srgbClr val="888888"/>
              </a:buClr>
              <a:buSzPts val="1400"/>
              <a:buFont typeface="Calibri"/>
              <a:buNone/>
              <a:defRPr/>
            </a:lvl3pPr>
            <a:lvl4pPr indent="0" lvl="3" marL="0" algn="ctr">
              <a:lnSpc>
                <a:spcPct val="100000"/>
              </a:lnSpc>
              <a:spcBef>
                <a:spcPts val="0"/>
              </a:spcBef>
              <a:spcAft>
                <a:spcPts val="0"/>
              </a:spcAft>
              <a:buClr>
                <a:srgbClr val="888888"/>
              </a:buClr>
              <a:buSzPts val="1400"/>
              <a:buFont typeface="Calibri"/>
              <a:buNone/>
              <a:defRPr/>
            </a:lvl4pPr>
            <a:lvl5pPr indent="0" lvl="4" marL="0" algn="ctr">
              <a:lnSpc>
                <a:spcPct val="100000"/>
              </a:lnSpc>
              <a:spcBef>
                <a:spcPts val="0"/>
              </a:spcBef>
              <a:spcAft>
                <a:spcPts val="0"/>
              </a:spcAft>
              <a:buClr>
                <a:srgbClr val="888888"/>
              </a:buClr>
              <a:buSzPts val="1400"/>
              <a:buFont typeface="Calibri"/>
              <a:buNone/>
              <a:defRPr/>
            </a:lvl5pPr>
            <a:lvl6pPr indent="0" lvl="5" marL="0" algn="ctr">
              <a:lnSpc>
                <a:spcPct val="100000"/>
              </a:lnSpc>
              <a:spcBef>
                <a:spcPts val="0"/>
              </a:spcBef>
              <a:spcAft>
                <a:spcPts val="0"/>
              </a:spcAft>
              <a:buClr>
                <a:srgbClr val="888888"/>
              </a:buClr>
              <a:buSzPts val="1400"/>
              <a:buFont typeface="Calibri"/>
              <a:buNone/>
              <a:defRPr/>
            </a:lvl6pPr>
            <a:lvl7pPr indent="0" lvl="6" marL="0" algn="ctr">
              <a:lnSpc>
                <a:spcPct val="100000"/>
              </a:lnSpc>
              <a:spcBef>
                <a:spcPts val="0"/>
              </a:spcBef>
              <a:spcAft>
                <a:spcPts val="0"/>
              </a:spcAft>
              <a:buClr>
                <a:srgbClr val="888888"/>
              </a:buClr>
              <a:buSzPts val="1400"/>
              <a:buFont typeface="Calibri"/>
              <a:buNone/>
              <a:defRPr/>
            </a:lvl7pPr>
            <a:lvl8pPr indent="0" lvl="7" marL="0" algn="ctr">
              <a:lnSpc>
                <a:spcPct val="100000"/>
              </a:lnSpc>
              <a:spcBef>
                <a:spcPts val="0"/>
              </a:spcBef>
              <a:spcAft>
                <a:spcPts val="0"/>
              </a:spcAft>
              <a:buClr>
                <a:srgbClr val="888888"/>
              </a:buClr>
              <a:buSzPts val="1400"/>
              <a:buFont typeface="Calibri"/>
              <a:buNone/>
              <a:defRPr/>
            </a:lvl8pPr>
            <a:lvl9pPr indent="0" lvl="8" marL="0" algn="ctr">
              <a:lnSpc>
                <a:spcPct val="100000"/>
              </a:lnSpc>
              <a:spcBef>
                <a:spcPts val="0"/>
              </a:spcBef>
              <a:spcAft>
                <a:spcPts val="0"/>
              </a:spcAft>
              <a:buClr>
                <a:srgbClr val="888888"/>
              </a:buClr>
              <a:buSzPts val="1400"/>
              <a:buFont typeface="Calibri"/>
              <a:buNone/>
              <a:defRPr/>
            </a:lvl9pPr>
          </a:lstStyle>
          <a:p>
            <a:pPr indent="0" lvl="0" marL="0" rtl="0" algn="ctr">
              <a:spcBef>
                <a:spcPts val="0"/>
              </a:spcBef>
              <a:spcAft>
                <a:spcPts val="0"/>
              </a:spcAft>
              <a:buNone/>
            </a:pPr>
            <a:fld id="{00000000-1234-1234-1234-123412341234}" type="slidenum">
              <a:rPr lang="fr-FR"/>
              <a:t>‹#›</a:t>
            </a:fld>
            <a:endParaRPr/>
          </a:p>
        </p:txBody>
      </p:sp>
      <p:sp>
        <p:nvSpPr>
          <p:cNvPr id="59" name="Google Shape;59;p67"/>
          <p:cNvSpPr/>
          <p:nvPr>
            <p:ph idx="2" type="dgm"/>
          </p:nvPr>
        </p:nvSpPr>
        <p:spPr>
          <a:xfrm>
            <a:off x="897446" y="2039866"/>
            <a:ext cx="11685661" cy="466450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781"/>
              </a:spcBef>
              <a:spcAft>
                <a:spcPts val="0"/>
              </a:spcAft>
              <a:buClr>
                <a:srgbClr val="007FA7"/>
              </a:buClr>
              <a:buSzPts val="2188"/>
              <a:buFont typeface="Noto Sans Symbols"/>
              <a:buNone/>
              <a:defRPr b="0" i="0" sz="2188" u="none" cap="none" strike="noStrike">
                <a:solidFill>
                  <a:schemeClr val="dk1"/>
                </a:solidFill>
                <a:latin typeface="Verdana"/>
                <a:ea typeface="Verdana"/>
                <a:cs typeface="Verdana"/>
                <a:sym typeface="Verdana"/>
              </a:defRPr>
            </a:lvl1pPr>
            <a:lvl2pPr lvl="1" marR="0" rtl="0" algn="l">
              <a:lnSpc>
                <a:spcPct val="90000"/>
              </a:lnSpc>
              <a:spcBef>
                <a:spcPts val="391"/>
              </a:spcBef>
              <a:spcAft>
                <a:spcPts val="0"/>
              </a:spcAft>
              <a:buClr>
                <a:srgbClr val="007FA7"/>
              </a:buClr>
              <a:buSzPts val="1875"/>
              <a:buFont typeface="Noto Sans Symbols"/>
              <a:buNone/>
              <a:defRPr b="0" i="0" sz="1875" u="none" cap="none" strike="noStrike">
                <a:solidFill>
                  <a:schemeClr val="dk1"/>
                </a:solidFill>
                <a:latin typeface="Verdana"/>
                <a:ea typeface="Verdana"/>
                <a:cs typeface="Verdana"/>
                <a:sym typeface="Verdana"/>
              </a:defRPr>
            </a:lvl2pPr>
            <a:lvl3pPr lvl="2" marR="0" rtl="0" algn="l">
              <a:lnSpc>
                <a:spcPct val="90000"/>
              </a:lnSpc>
              <a:spcBef>
                <a:spcPts val="391"/>
              </a:spcBef>
              <a:spcAft>
                <a:spcPts val="0"/>
              </a:spcAft>
              <a:buClr>
                <a:srgbClr val="007FA7"/>
              </a:buClr>
              <a:buSzPts val="1563"/>
              <a:buFont typeface="Noto Sans Symbols"/>
              <a:buNone/>
              <a:defRPr b="0" i="0" sz="1563" u="none" cap="none" strike="noStrike">
                <a:solidFill>
                  <a:schemeClr val="dk1"/>
                </a:solidFill>
                <a:latin typeface="Verdana"/>
                <a:ea typeface="Verdana"/>
                <a:cs typeface="Verdana"/>
                <a:sym typeface="Verdana"/>
              </a:defRPr>
            </a:lvl3pPr>
            <a:lvl4pPr lvl="3" marR="0" rtl="0" algn="l">
              <a:lnSpc>
                <a:spcPct val="90000"/>
              </a:lnSpc>
              <a:spcBef>
                <a:spcPts val="391"/>
              </a:spcBef>
              <a:spcAft>
                <a:spcPts val="0"/>
              </a:spcAft>
              <a:buClr>
                <a:srgbClr val="007FA7"/>
              </a:buClr>
              <a:buSzPts val="1407"/>
              <a:buFont typeface="Noto Sans Symbols"/>
              <a:buNone/>
              <a:defRPr b="0" i="0" sz="1407" u="none" cap="none" strike="noStrike">
                <a:solidFill>
                  <a:schemeClr val="dk1"/>
                </a:solidFill>
                <a:latin typeface="Verdana"/>
                <a:ea typeface="Verdana"/>
                <a:cs typeface="Verdana"/>
                <a:sym typeface="Verdana"/>
              </a:defRPr>
            </a:lvl4pPr>
            <a:lvl5pPr lvl="4" marR="0" rtl="0" algn="l">
              <a:lnSpc>
                <a:spcPct val="90000"/>
              </a:lnSpc>
              <a:spcBef>
                <a:spcPts val="391"/>
              </a:spcBef>
              <a:spcAft>
                <a:spcPts val="0"/>
              </a:spcAft>
              <a:buClr>
                <a:srgbClr val="007FA7"/>
              </a:buClr>
              <a:buSzPts val="1407"/>
              <a:buFont typeface="Noto Sans Symbols"/>
              <a:buChar char="⮚"/>
              <a:defRPr b="0" i="0" sz="1407" u="none" cap="none" strike="noStrike">
                <a:solidFill>
                  <a:schemeClr val="dk1"/>
                </a:solidFill>
                <a:latin typeface="Verdana"/>
                <a:ea typeface="Verdana"/>
                <a:cs typeface="Verdana"/>
                <a:sym typeface="Verdana"/>
              </a:defRPr>
            </a:lvl5pPr>
            <a:lvl6pPr lvl="5" marR="0" rtl="0" algn="l">
              <a:lnSpc>
                <a:spcPct val="90000"/>
              </a:lnSpc>
              <a:spcBef>
                <a:spcPts val="391"/>
              </a:spcBef>
              <a:spcAft>
                <a:spcPts val="0"/>
              </a:spcAft>
              <a:buClr>
                <a:schemeClr val="dk1"/>
              </a:buClr>
              <a:buSzPts val="1407"/>
              <a:buFont typeface="Arial"/>
              <a:buChar char="•"/>
              <a:defRPr b="0" i="0" sz="1407" u="none" cap="none" strike="noStrike">
                <a:solidFill>
                  <a:schemeClr val="dk1"/>
                </a:solidFill>
                <a:latin typeface="Calibri"/>
                <a:ea typeface="Calibri"/>
                <a:cs typeface="Calibri"/>
                <a:sym typeface="Calibri"/>
              </a:defRPr>
            </a:lvl6pPr>
            <a:lvl7pPr lvl="6" marR="0" rtl="0" algn="l">
              <a:lnSpc>
                <a:spcPct val="90000"/>
              </a:lnSpc>
              <a:spcBef>
                <a:spcPts val="391"/>
              </a:spcBef>
              <a:spcAft>
                <a:spcPts val="0"/>
              </a:spcAft>
              <a:buClr>
                <a:schemeClr val="dk1"/>
              </a:buClr>
              <a:buSzPts val="1407"/>
              <a:buFont typeface="Arial"/>
              <a:buChar char="•"/>
              <a:defRPr b="0" i="0" sz="1407" u="none" cap="none" strike="noStrike">
                <a:solidFill>
                  <a:schemeClr val="dk1"/>
                </a:solidFill>
                <a:latin typeface="Calibri"/>
                <a:ea typeface="Calibri"/>
                <a:cs typeface="Calibri"/>
                <a:sym typeface="Calibri"/>
              </a:defRPr>
            </a:lvl7pPr>
            <a:lvl8pPr lvl="7" marR="0" rtl="0" algn="l">
              <a:lnSpc>
                <a:spcPct val="90000"/>
              </a:lnSpc>
              <a:spcBef>
                <a:spcPts val="391"/>
              </a:spcBef>
              <a:spcAft>
                <a:spcPts val="0"/>
              </a:spcAft>
              <a:buClr>
                <a:schemeClr val="dk1"/>
              </a:buClr>
              <a:buSzPts val="1407"/>
              <a:buFont typeface="Arial"/>
              <a:buChar char="•"/>
              <a:defRPr b="0" i="0" sz="1407" u="none" cap="none" strike="noStrike">
                <a:solidFill>
                  <a:schemeClr val="dk1"/>
                </a:solidFill>
                <a:latin typeface="Calibri"/>
                <a:ea typeface="Calibri"/>
                <a:cs typeface="Calibri"/>
                <a:sym typeface="Calibri"/>
              </a:defRPr>
            </a:lvl8pPr>
            <a:lvl9pPr lvl="8" marR="0" rtl="0" algn="l">
              <a:lnSpc>
                <a:spcPct val="90000"/>
              </a:lnSpc>
              <a:spcBef>
                <a:spcPts val="391"/>
              </a:spcBef>
              <a:spcAft>
                <a:spcPts val="0"/>
              </a:spcAft>
              <a:buClr>
                <a:schemeClr val="dk1"/>
              </a:buClr>
              <a:buSzPts val="1407"/>
              <a:buFont typeface="Arial"/>
              <a:buChar char="•"/>
              <a:defRPr b="0" i="0" sz="1407"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re seul">
  <p:cSld name="1_Titre seul">
    <p:spTree>
      <p:nvGrpSpPr>
        <p:cNvPr id="60" name="Shape 60"/>
        <p:cNvGrpSpPr/>
        <p:nvPr/>
      </p:nvGrpSpPr>
      <p:grpSpPr>
        <a:xfrm>
          <a:off x="0" y="0"/>
          <a:ext cx="0" cy="0"/>
          <a:chOff x="0" y="0"/>
          <a:chExt cx="0" cy="0"/>
        </a:xfrm>
      </p:grpSpPr>
      <p:sp>
        <p:nvSpPr>
          <p:cNvPr id="61" name="Google Shape;61;p68"/>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68"/>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Clr>
                <a:srgbClr val="888888"/>
              </a:buClr>
              <a:buSzPts val="1400"/>
              <a:buFont typeface="Calibri"/>
              <a:buNone/>
              <a:defRPr/>
            </a:lvl1pPr>
            <a:lvl2pPr indent="0" lvl="1" marL="0" algn="ctr">
              <a:lnSpc>
                <a:spcPct val="100000"/>
              </a:lnSpc>
              <a:spcBef>
                <a:spcPts val="0"/>
              </a:spcBef>
              <a:spcAft>
                <a:spcPts val="0"/>
              </a:spcAft>
              <a:buClr>
                <a:srgbClr val="888888"/>
              </a:buClr>
              <a:buSzPts val="1400"/>
              <a:buFont typeface="Calibri"/>
              <a:buNone/>
              <a:defRPr/>
            </a:lvl2pPr>
            <a:lvl3pPr indent="0" lvl="2" marL="0" algn="ctr">
              <a:lnSpc>
                <a:spcPct val="100000"/>
              </a:lnSpc>
              <a:spcBef>
                <a:spcPts val="0"/>
              </a:spcBef>
              <a:spcAft>
                <a:spcPts val="0"/>
              </a:spcAft>
              <a:buClr>
                <a:srgbClr val="888888"/>
              </a:buClr>
              <a:buSzPts val="1400"/>
              <a:buFont typeface="Calibri"/>
              <a:buNone/>
              <a:defRPr/>
            </a:lvl3pPr>
            <a:lvl4pPr indent="0" lvl="3" marL="0" algn="ctr">
              <a:lnSpc>
                <a:spcPct val="100000"/>
              </a:lnSpc>
              <a:spcBef>
                <a:spcPts val="0"/>
              </a:spcBef>
              <a:spcAft>
                <a:spcPts val="0"/>
              </a:spcAft>
              <a:buClr>
                <a:srgbClr val="888888"/>
              </a:buClr>
              <a:buSzPts val="1400"/>
              <a:buFont typeface="Calibri"/>
              <a:buNone/>
              <a:defRPr/>
            </a:lvl4pPr>
            <a:lvl5pPr indent="0" lvl="4" marL="0" algn="ctr">
              <a:lnSpc>
                <a:spcPct val="100000"/>
              </a:lnSpc>
              <a:spcBef>
                <a:spcPts val="0"/>
              </a:spcBef>
              <a:spcAft>
                <a:spcPts val="0"/>
              </a:spcAft>
              <a:buClr>
                <a:srgbClr val="888888"/>
              </a:buClr>
              <a:buSzPts val="1400"/>
              <a:buFont typeface="Calibri"/>
              <a:buNone/>
              <a:defRPr/>
            </a:lvl5pPr>
            <a:lvl6pPr indent="0" lvl="5" marL="0" algn="ctr">
              <a:lnSpc>
                <a:spcPct val="100000"/>
              </a:lnSpc>
              <a:spcBef>
                <a:spcPts val="0"/>
              </a:spcBef>
              <a:spcAft>
                <a:spcPts val="0"/>
              </a:spcAft>
              <a:buClr>
                <a:srgbClr val="888888"/>
              </a:buClr>
              <a:buSzPts val="1400"/>
              <a:buFont typeface="Calibri"/>
              <a:buNone/>
              <a:defRPr/>
            </a:lvl6pPr>
            <a:lvl7pPr indent="0" lvl="6" marL="0" algn="ctr">
              <a:lnSpc>
                <a:spcPct val="100000"/>
              </a:lnSpc>
              <a:spcBef>
                <a:spcPts val="0"/>
              </a:spcBef>
              <a:spcAft>
                <a:spcPts val="0"/>
              </a:spcAft>
              <a:buClr>
                <a:srgbClr val="888888"/>
              </a:buClr>
              <a:buSzPts val="1400"/>
              <a:buFont typeface="Calibri"/>
              <a:buNone/>
              <a:defRPr/>
            </a:lvl7pPr>
            <a:lvl8pPr indent="0" lvl="7" marL="0" algn="ctr">
              <a:lnSpc>
                <a:spcPct val="100000"/>
              </a:lnSpc>
              <a:spcBef>
                <a:spcPts val="0"/>
              </a:spcBef>
              <a:spcAft>
                <a:spcPts val="0"/>
              </a:spcAft>
              <a:buClr>
                <a:srgbClr val="888888"/>
              </a:buClr>
              <a:buSzPts val="1400"/>
              <a:buFont typeface="Calibri"/>
              <a:buNone/>
              <a:defRPr/>
            </a:lvl8pPr>
            <a:lvl9pPr indent="0" lvl="8" marL="0" algn="ctr">
              <a:lnSpc>
                <a:spcPct val="100000"/>
              </a:lnSpc>
              <a:spcBef>
                <a:spcPts val="0"/>
              </a:spcBef>
              <a:spcAft>
                <a:spcPts val="0"/>
              </a:spcAft>
              <a:buClr>
                <a:srgbClr val="888888"/>
              </a:buClr>
              <a:buSzPts val="1400"/>
              <a:buFont typeface="Calibri"/>
              <a:buNone/>
              <a:defRPr/>
            </a:lvl9pPr>
          </a:lstStyle>
          <a:p>
            <a:pPr indent="0" lvl="0" marL="0" rtl="0" algn="ctr">
              <a:spcBef>
                <a:spcPts val="0"/>
              </a:spcBef>
              <a:spcAft>
                <a:spcPts val="0"/>
              </a:spcAft>
              <a:buNone/>
            </a:pPr>
            <a:fld id="{00000000-1234-1234-1234-123412341234}" type="slidenum">
              <a:rPr lang="fr-FR"/>
              <a:t>‹#›</a:t>
            </a:fld>
            <a:endParaRPr/>
          </a:p>
        </p:txBody>
      </p:sp>
      <p:sp>
        <p:nvSpPr>
          <p:cNvPr id="63" name="Google Shape;63;p68"/>
          <p:cNvSpPr txBox="1"/>
          <p:nvPr>
            <p:ph idx="1" type="body"/>
          </p:nvPr>
        </p:nvSpPr>
        <p:spPr>
          <a:xfrm>
            <a:off x="2686783" y="3900110"/>
            <a:ext cx="8179473" cy="2567821"/>
          </a:xfrm>
          <a:prstGeom prst="rect">
            <a:avLst/>
          </a:prstGeom>
          <a:noFill/>
          <a:ln>
            <a:noFill/>
          </a:ln>
        </p:spPr>
        <p:txBody>
          <a:bodyPr anchorCtr="0" anchor="t" bIns="45700" lIns="91425" spcFirstLastPara="1" rIns="91425" wrap="square" tIns="45700">
            <a:normAutofit/>
          </a:bodyPr>
          <a:lstStyle>
            <a:lvl1pPr indent="-377444" lvl="0" marL="457200" algn="l">
              <a:lnSpc>
                <a:spcPct val="90000"/>
              </a:lnSpc>
              <a:spcBef>
                <a:spcPts val="781"/>
              </a:spcBef>
              <a:spcAft>
                <a:spcPts val="0"/>
              </a:spcAft>
              <a:buClr>
                <a:srgbClr val="007FA7"/>
              </a:buClr>
              <a:buSzPts val="2344"/>
              <a:buFont typeface="Noto Sans Symbols"/>
              <a:buChar char="⮚"/>
              <a:defRPr sz="2344">
                <a:latin typeface="Verdana"/>
                <a:ea typeface="Verdana"/>
                <a:cs typeface="Verdana"/>
                <a:sym typeface="Verdana"/>
              </a:defRPr>
            </a:lvl1pPr>
            <a:lvl2pPr indent="-377444" lvl="1" marL="914400" algn="l">
              <a:lnSpc>
                <a:spcPct val="90000"/>
              </a:lnSpc>
              <a:spcBef>
                <a:spcPts val="391"/>
              </a:spcBef>
              <a:spcAft>
                <a:spcPts val="0"/>
              </a:spcAft>
              <a:buClr>
                <a:srgbClr val="007FA7"/>
              </a:buClr>
              <a:buSzPts val="2344"/>
              <a:buFont typeface="Noto Sans Symbols"/>
              <a:buChar char="⮚"/>
              <a:defRPr sz="2344">
                <a:latin typeface="Verdana"/>
                <a:ea typeface="Verdana"/>
                <a:cs typeface="Verdana"/>
                <a:sym typeface="Verdana"/>
              </a:defRPr>
            </a:lvl2pPr>
            <a:lvl3pPr indent="-377444" lvl="2" marL="1371600" algn="l">
              <a:lnSpc>
                <a:spcPct val="90000"/>
              </a:lnSpc>
              <a:spcBef>
                <a:spcPts val="391"/>
              </a:spcBef>
              <a:spcAft>
                <a:spcPts val="0"/>
              </a:spcAft>
              <a:buClr>
                <a:srgbClr val="007FA7"/>
              </a:buClr>
              <a:buSzPts val="2344"/>
              <a:buFont typeface="Noto Sans Symbols"/>
              <a:buChar char="⮚"/>
              <a:defRPr sz="2344">
                <a:latin typeface="Verdana"/>
                <a:ea typeface="Verdana"/>
                <a:cs typeface="Verdana"/>
                <a:sym typeface="Verdana"/>
              </a:defRPr>
            </a:lvl3pPr>
            <a:lvl4pPr indent="-377444" lvl="3" marL="1828800" algn="l">
              <a:lnSpc>
                <a:spcPct val="90000"/>
              </a:lnSpc>
              <a:spcBef>
                <a:spcPts val="391"/>
              </a:spcBef>
              <a:spcAft>
                <a:spcPts val="0"/>
              </a:spcAft>
              <a:buClr>
                <a:srgbClr val="007FA7"/>
              </a:buClr>
              <a:buSzPts val="2344"/>
              <a:buFont typeface="Noto Sans Symbols"/>
              <a:buChar char="⮚"/>
              <a:defRPr sz="2344">
                <a:latin typeface="Verdana"/>
                <a:ea typeface="Verdana"/>
                <a:cs typeface="Verdana"/>
                <a:sym typeface="Verdana"/>
              </a:defRPr>
            </a:lvl4pPr>
            <a:lvl5pPr indent="-377444" lvl="4" marL="2286000" algn="l">
              <a:lnSpc>
                <a:spcPct val="90000"/>
              </a:lnSpc>
              <a:spcBef>
                <a:spcPts val="391"/>
              </a:spcBef>
              <a:spcAft>
                <a:spcPts val="0"/>
              </a:spcAft>
              <a:buClr>
                <a:srgbClr val="007FA7"/>
              </a:buClr>
              <a:buSzPts val="2344"/>
              <a:buFont typeface="Noto Sans Symbols"/>
              <a:buChar char="⮚"/>
              <a:defRPr sz="2344">
                <a:latin typeface="Verdana"/>
                <a:ea typeface="Verdana"/>
                <a:cs typeface="Verdana"/>
                <a:sym typeface="Verdana"/>
              </a:defRPr>
            </a:lvl5pPr>
            <a:lvl6pPr indent="-342900" lvl="5" marL="2743200" algn="l">
              <a:lnSpc>
                <a:spcPct val="90000"/>
              </a:lnSpc>
              <a:spcBef>
                <a:spcPts val="391"/>
              </a:spcBef>
              <a:spcAft>
                <a:spcPts val="0"/>
              </a:spcAft>
              <a:buClr>
                <a:schemeClr val="dk1"/>
              </a:buClr>
              <a:buSzPts val="1800"/>
              <a:buChar char="•"/>
              <a:defRPr/>
            </a:lvl6pPr>
            <a:lvl7pPr indent="-342900" lvl="6" marL="3200400" algn="l">
              <a:lnSpc>
                <a:spcPct val="90000"/>
              </a:lnSpc>
              <a:spcBef>
                <a:spcPts val="391"/>
              </a:spcBef>
              <a:spcAft>
                <a:spcPts val="0"/>
              </a:spcAft>
              <a:buClr>
                <a:schemeClr val="dk1"/>
              </a:buClr>
              <a:buSzPts val="1800"/>
              <a:buChar char="•"/>
              <a:defRPr/>
            </a:lvl7pPr>
            <a:lvl8pPr indent="-342900" lvl="7" marL="3657600" algn="l">
              <a:lnSpc>
                <a:spcPct val="90000"/>
              </a:lnSpc>
              <a:spcBef>
                <a:spcPts val="391"/>
              </a:spcBef>
              <a:spcAft>
                <a:spcPts val="0"/>
              </a:spcAft>
              <a:buClr>
                <a:schemeClr val="dk1"/>
              </a:buClr>
              <a:buSzPts val="1800"/>
              <a:buChar char="•"/>
              <a:defRPr/>
            </a:lvl8pPr>
            <a:lvl9pPr indent="-342900" lvl="8" marL="4114800" algn="l">
              <a:lnSpc>
                <a:spcPct val="90000"/>
              </a:lnSpc>
              <a:spcBef>
                <a:spcPts val="391"/>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2" Type="http://schemas.openxmlformats.org/officeDocument/2006/relationships/theme" Target="../theme/theme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9"/>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2813"/>
              <a:buFont typeface="Verdana"/>
              <a:buNone/>
              <a:defRPr b="1" i="0" sz="2813"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9"/>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781"/>
              </a:spcBef>
              <a:spcAft>
                <a:spcPts val="0"/>
              </a:spcAft>
              <a:buClr>
                <a:srgbClr val="007FA7"/>
              </a:buClr>
              <a:buSzPts val="2188"/>
              <a:buFont typeface="Noto Sans Symbols"/>
              <a:buNone/>
              <a:defRPr b="0" i="0" sz="2188" u="none" cap="none" strike="noStrike">
                <a:solidFill>
                  <a:schemeClr val="dk1"/>
                </a:solidFill>
                <a:latin typeface="Verdana"/>
                <a:ea typeface="Verdana"/>
                <a:cs typeface="Verdana"/>
                <a:sym typeface="Verdana"/>
              </a:defRPr>
            </a:lvl1pPr>
            <a:lvl2pPr indent="-228600" lvl="1" marL="914400" marR="0" rtl="0" algn="l">
              <a:lnSpc>
                <a:spcPct val="90000"/>
              </a:lnSpc>
              <a:spcBef>
                <a:spcPts val="391"/>
              </a:spcBef>
              <a:spcAft>
                <a:spcPts val="0"/>
              </a:spcAft>
              <a:buClr>
                <a:srgbClr val="007FA7"/>
              </a:buClr>
              <a:buSzPts val="1875"/>
              <a:buFont typeface="Noto Sans Symbols"/>
              <a:buNone/>
              <a:defRPr b="0" i="0" sz="1875" u="none" cap="none" strike="noStrike">
                <a:solidFill>
                  <a:schemeClr val="dk1"/>
                </a:solidFill>
                <a:latin typeface="Verdana"/>
                <a:ea typeface="Verdana"/>
                <a:cs typeface="Verdana"/>
                <a:sym typeface="Verdana"/>
              </a:defRPr>
            </a:lvl2pPr>
            <a:lvl3pPr indent="-228600" lvl="2" marL="1371600" marR="0" rtl="0" algn="l">
              <a:lnSpc>
                <a:spcPct val="90000"/>
              </a:lnSpc>
              <a:spcBef>
                <a:spcPts val="391"/>
              </a:spcBef>
              <a:spcAft>
                <a:spcPts val="0"/>
              </a:spcAft>
              <a:buClr>
                <a:srgbClr val="007FA7"/>
              </a:buClr>
              <a:buSzPts val="1563"/>
              <a:buFont typeface="Noto Sans Symbols"/>
              <a:buNone/>
              <a:defRPr b="0" i="0" sz="1563" u="none" cap="none" strike="noStrike">
                <a:solidFill>
                  <a:schemeClr val="dk1"/>
                </a:solidFill>
                <a:latin typeface="Verdana"/>
                <a:ea typeface="Verdana"/>
                <a:cs typeface="Verdana"/>
                <a:sym typeface="Verdana"/>
              </a:defRPr>
            </a:lvl3pPr>
            <a:lvl4pPr indent="-228600" lvl="3" marL="1828800" marR="0" rtl="0" algn="l">
              <a:lnSpc>
                <a:spcPct val="90000"/>
              </a:lnSpc>
              <a:spcBef>
                <a:spcPts val="391"/>
              </a:spcBef>
              <a:spcAft>
                <a:spcPts val="0"/>
              </a:spcAft>
              <a:buClr>
                <a:srgbClr val="007FA7"/>
              </a:buClr>
              <a:buSzPts val="1407"/>
              <a:buFont typeface="Noto Sans Symbols"/>
              <a:buNone/>
              <a:defRPr b="0" i="0" sz="1407" u="none" cap="none" strike="noStrike">
                <a:solidFill>
                  <a:schemeClr val="dk1"/>
                </a:solidFill>
                <a:latin typeface="Verdana"/>
                <a:ea typeface="Verdana"/>
                <a:cs typeface="Verdana"/>
                <a:sym typeface="Verdana"/>
              </a:defRPr>
            </a:lvl4pPr>
            <a:lvl5pPr indent="-317944" lvl="4" marL="2286000" marR="0" rtl="0" algn="l">
              <a:lnSpc>
                <a:spcPct val="90000"/>
              </a:lnSpc>
              <a:spcBef>
                <a:spcPts val="391"/>
              </a:spcBef>
              <a:spcAft>
                <a:spcPts val="0"/>
              </a:spcAft>
              <a:buClr>
                <a:srgbClr val="007FA7"/>
              </a:buClr>
              <a:buSzPts val="1407"/>
              <a:buFont typeface="Noto Sans Symbols"/>
              <a:buChar char="⮚"/>
              <a:defRPr b="0" i="0" sz="1407" u="none" cap="none" strike="noStrike">
                <a:solidFill>
                  <a:schemeClr val="dk1"/>
                </a:solidFill>
                <a:latin typeface="Verdana"/>
                <a:ea typeface="Verdana"/>
                <a:cs typeface="Verdana"/>
                <a:sym typeface="Verdana"/>
              </a:defRPr>
            </a:lvl5pPr>
            <a:lvl6pPr indent="-317944" lvl="5" marL="2743200" marR="0" rtl="0" algn="l">
              <a:lnSpc>
                <a:spcPct val="90000"/>
              </a:lnSpc>
              <a:spcBef>
                <a:spcPts val="391"/>
              </a:spcBef>
              <a:spcAft>
                <a:spcPts val="0"/>
              </a:spcAft>
              <a:buClr>
                <a:schemeClr val="dk1"/>
              </a:buClr>
              <a:buSzPts val="1407"/>
              <a:buFont typeface="Arial"/>
              <a:buChar char="•"/>
              <a:defRPr b="0" i="0" sz="1407" u="none" cap="none" strike="noStrike">
                <a:solidFill>
                  <a:schemeClr val="dk1"/>
                </a:solidFill>
                <a:latin typeface="Calibri"/>
                <a:ea typeface="Calibri"/>
                <a:cs typeface="Calibri"/>
                <a:sym typeface="Calibri"/>
              </a:defRPr>
            </a:lvl6pPr>
            <a:lvl7pPr indent="-317944" lvl="6" marL="3200400" marR="0" rtl="0" algn="l">
              <a:lnSpc>
                <a:spcPct val="90000"/>
              </a:lnSpc>
              <a:spcBef>
                <a:spcPts val="391"/>
              </a:spcBef>
              <a:spcAft>
                <a:spcPts val="0"/>
              </a:spcAft>
              <a:buClr>
                <a:schemeClr val="dk1"/>
              </a:buClr>
              <a:buSzPts val="1407"/>
              <a:buFont typeface="Arial"/>
              <a:buChar char="•"/>
              <a:defRPr b="0" i="0" sz="1407" u="none" cap="none" strike="noStrike">
                <a:solidFill>
                  <a:schemeClr val="dk1"/>
                </a:solidFill>
                <a:latin typeface="Calibri"/>
                <a:ea typeface="Calibri"/>
                <a:cs typeface="Calibri"/>
                <a:sym typeface="Calibri"/>
              </a:defRPr>
            </a:lvl7pPr>
            <a:lvl8pPr indent="-317944" lvl="7" marL="3657600" marR="0" rtl="0" algn="l">
              <a:lnSpc>
                <a:spcPct val="90000"/>
              </a:lnSpc>
              <a:spcBef>
                <a:spcPts val="391"/>
              </a:spcBef>
              <a:spcAft>
                <a:spcPts val="0"/>
              </a:spcAft>
              <a:buClr>
                <a:schemeClr val="dk1"/>
              </a:buClr>
              <a:buSzPts val="1407"/>
              <a:buFont typeface="Arial"/>
              <a:buChar char="•"/>
              <a:defRPr b="0" i="0" sz="1407" u="none" cap="none" strike="noStrike">
                <a:solidFill>
                  <a:schemeClr val="dk1"/>
                </a:solidFill>
                <a:latin typeface="Calibri"/>
                <a:ea typeface="Calibri"/>
                <a:cs typeface="Calibri"/>
                <a:sym typeface="Calibri"/>
              </a:defRPr>
            </a:lvl8pPr>
            <a:lvl9pPr indent="-317944" lvl="8" marL="4114800" marR="0" rtl="0" algn="l">
              <a:lnSpc>
                <a:spcPct val="90000"/>
              </a:lnSpc>
              <a:spcBef>
                <a:spcPts val="391"/>
              </a:spcBef>
              <a:spcAft>
                <a:spcPts val="0"/>
              </a:spcAft>
              <a:buClr>
                <a:schemeClr val="dk1"/>
              </a:buClr>
              <a:buSzPts val="1407"/>
              <a:buFont typeface="Arial"/>
              <a:buChar char="•"/>
              <a:defRPr b="0" i="0" sz="1407" u="none" cap="none" strike="noStrike">
                <a:solidFill>
                  <a:schemeClr val="dk1"/>
                </a:solidFill>
                <a:latin typeface="Calibri"/>
                <a:ea typeface="Calibri"/>
                <a:cs typeface="Calibri"/>
                <a:sym typeface="Calibri"/>
              </a:defRPr>
            </a:lvl9pPr>
          </a:lstStyle>
          <a:p/>
        </p:txBody>
      </p:sp>
      <p:sp>
        <p:nvSpPr>
          <p:cNvPr id="8" name="Google Shape;8;p59"/>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888888"/>
              </a:buClr>
              <a:buSzPts val="1400"/>
              <a:buFont typeface="Calibri"/>
              <a:buNone/>
              <a:defRPr b="0" i="0" sz="1400" u="none" cap="none" strike="noStrike">
                <a:solidFill>
                  <a:srgbClr val="888888"/>
                </a:solidFill>
                <a:latin typeface="Calibri"/>
                <a:ea typeface="Calibri"/>
                <a:cs typeface="Calibri"/>
                <a:sym typeface="Calibri"/>
              </a:defRPr>
            </a:lvl1pPr>
            <a:lvl2pPr indent="0" lvl="1" marL="0" marR="0" rtl="0" algn="ctr">
              <a:lnSpc>
                <a:spcPct val="100000"/>
              </a:lnSpc>
              <a:spcBef>
                <a:spcPts val="0"/>
              </a:spcBef>
              <a:spcAft>
                <a:spcPts val="0"/>
              </a:spcAft>
              <a:buClr>
                <a:srgbClr val="888888"/>
              </a:buClr>
              <a:buSzPts val="1400"/>
              <a:buFont typeface="Calibri"/>
              <a:buNone/>
              <a:defRPr b="0" i="0" sz="1400" u="none" cap="none" strike="noStrike">
                <a:solidFill>
                  <a:srgbClr val="888888"/>
                </a:solidFill>
                <a:latin typeface="Calibri"/>
                <a:ea typeface="Calibri"/>
                <a:cs typeface="Calibri"/>
                <a:sym typeface="Calibri"/>
              </a:defRPr>
            </a:lvl2pPr>
            <a:lvl3pPr indent="0" lvl="2" marL="0" marR="0" rtl="0" algn="ctr">
              <a:lnSpc>
                <a:spcPct val="100000"/>
              </a:lnSpc>
              <a:spcBef>
                <a:spcPts val="0"/>
              </a:spcBef>
              <a:spcAft>
                <a:spcPts val="0"/>
              </a:spcAft>
              <a:buClr>
                <a:srgbClr val="888888"/>
              </a:buClr>
              <a:buSzPts val="1400"/>
              <a:buFont typeface="Calibri"/>
              <a:buNone/>
              <a:defRPr b="0" i="0" sz="1400" u="none" cap="none" strike="noStrike">
                <a:solidFill>
                  <a:srgbClr val="888888"/>
                </a:solidFill>
                <a:latin typeface="Calibri"/>
                <a:ea typeface="Calibri"/>
                <a:cs typeface="Calibri"/>
                <a:sym typeface="Calibri"/>
              </a:defRPr>
            </a:lvl3pPr>
            <a:lvl4pPr indent="0" lvl="3" marL="0" marR="0" rtl="0" algn="ctr">
              <a:lnSpc>
                <a:spcPct val="100000"/>
              </a:lnSpc>
              <a:spcBef>
                <a:spcPts val="0"/>
              </a:spcBef>
              <a:spcAft>
                <a:spcPts val="0"/>
              </a:spcAft>
              <a:buClr>
                <a:srgbClr val="888888"/>
              </a:buClr>
              <a:buSzPts val="1400"/>
              <a:buFont typeface="Calibri"/>
              <a:buNone/>
              <a:defRPr b="0" i="0" sz="1400" u="none" cap="none" strike="noStrike">
                <a:solidFill>
                  <a:srgbClr val="888888"/>
                </a:solidFill>
                <a:latin typeface="Calibri"/>
                <a:ea typeface="Calibri"/>
                <a:cs typeface="Calibri"/>
                <a:sym typeface="Calibri"/>
              </a:defRPr>
            </a:lvl4pPr>
            <a:lvl5pPr indent="0" lvl="4" marL="0" marR="0" rtl="0" algn="ctr">
              <a:lnSpc>
                <a:spcPct val="100000"/>
              </a:lnSpc>
              <a:spcBef>
                <a:spcPts val="0"/>
              </a:spcBef>
              <a:spcAft>
                <a:spcPts val="0"/>
              </a:spcAft>
              <a:buClr>
                <a:srgbClr val="888888"/>
              </a:buClr>
              <a:buSzPts val="1400"/>
              <a:buFont typeface="Calibri"/>
              <a:buNone/>
              <a:defRPr b="0" i="0" sz="1400" u="none" cap="none" strike="noStrike">
                <a:solidFill>
                  <a:srgbClr val="888888"/>
                </a:solidFill>
                <a:latin typeface="Calibri"/>
                <a:ea typeface="Calibri"/>
                <a:cs typeface="Calibri"/>
                <a:sym typeface="Calibri"/>
              </a:defRPr>
            </a:lvl5pPr>
            <a:lvl6pPr indent="0" lvl="5" marL="0" marR="0" rtl="0" algn="ctr">
              <a:lnSpc>
                <a:spcPct val="100000"/>
              </a:lnSpc>
              <a:spcBef>
                <a:spcPts val="0"/>
              </a:spcBef>
              <a:spcAft>
                <a:spcPts val="0"/>
              </a:spcAft>
              <a:buClr>
                <a:srgbClr val="888888"/>
              </a:buClr>
              <a:buSzPts val="1400"/>
              <a:buFont typeface="Calibri"/>
              <a:buNone/>
              <a:defRPr b="0" i="0" sz="1400" u="none" cap="none" strike="noStrike">
                <a:solidFill>
                  <a:srgbClr val="888888"/>
                </a:solidFill>
                <a:latin typeface="Calibri"/>
                <a:ea typeface="Calibri"/>
                <a:cs typeface="Calibri"/>
                <a:sym typeface="Calibri"/>
              </a:defRPr>
            </a:lvl6pPr>
            <a:lvl7pPr indent="0" lvl="6" marL="0" marR="0" rtl="0" algn="ctr">
              <a:lnSpc>
                <a:spcPct val="100000"/>
              </a:lnSpc>
              <a:spcBef>
                <a:spcPts val="0"/>
              </a:spcBef>
              <a:spcAft>
                <a:spcPts val="0"/>
              </a:spcAft>
              <a:buClr>
                <a:srgbClr val="888888"/>
              </a:buClr>
              <a:buSzPts val="1400"/>
              <a:buFont typeface="Calibri"/>
              <a:buNone/>
              <a:defRPr b="0" i="0" sz="1400" u="none" cap="none" strike="noStrike">
                <a:solidFill>
                  <a:srgbClr val="888888"/>
                </a:solidFill>
                <a:latin typeface="Calibri"/>
                <a:ea typeface="Calibri"/>
                <a:cs typeface="Calibri"/>
                <a:sym typeface="Calibri"/>
              </a:defRPr>
            </a:lvl7pPr>
            <a:lvl8pPr indent="0" lvl="7" marL="0" marR="0" rtl="0" algn="ctr">
              <a:lnSpc>
                <a:spcPct val="100000"/>
              </a:lnSpc>
              <a:spcBef>
                <a:spcPts val="0"/>
              </a:spcBef>
              <a:spcAft>
                <a:spcPts val="0"/>
              </a:spcAft>
              <a:buClr>
                <a:srgbClr val="888888"/>
              </a:buClr>
              <a:buSzPts val="1400"/>
              <a:buFont typeface="Calibri"/>
              <a:buNone/>
              <a:defRPr b="0" i="0" sz="1400" u="none" cap="none" strike="noStrike">
                <a:solidFill>
                  <a:srgbClr val="888888"/>
                </a:solidFill>
                <a:latin typeface="Calibri"/>
                <a:ea typeface="Calibri"/>
                <a:cs typeface="Calibri"/>
                <a:sym typeface="Calibri"/>
              </a:defRPr>
            </a:lvl8pPr>
            <a:lvl9pPr indent="0" lvl="8" marL="0" marR="0" rtl="0" algn="ctr">
              <a:lnSpc>
                <a:spcPct val="100000"/>
              </a:lnSpc>
              <a:spcBef>
                <a:spcPts val="0"/>
              </a:spcBef>
              <a:spcAft>
                <a:spcPts val="0"/>
              </a:spcAft>
              <a:buClr>
                <a:srgbClr val="888888"/>
              </a:buClr>
              <a:buSzPts val="1400"/>
              <a:buFont typeface="Calibri"/>
              <a:buNone/>
              <a:defRPr b="0" i="0" sz="14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fr-FR"/>
              <a:t>‹#›</a:t>
            </a:fld>
            <a:endParaRPr/>
          </a:p>
        </p:txBody>
      </p:sp>
      <p:sp>
        <p:nvSpPr>
          <p:cNvPr id="9" name="Google Shape;9;p59"/>
          <p:cNvSpPr txBox="1"/>
          <p:nvPr/>
        </p:nvSpPr>
        <p:spPr>
          <a:xfrm>
            <a:off x="434855" y="277967"/>
            <a:ext cx="12194382" cy="1318562"/>
          </a:xfrm>
          <a:prstGeom prst="rect">
            <a:avLst/>
          </a:prstGeom>
          <a:noFill/>
          <a:ln>
            <a:noFill/>
          </a:ln>
        </p:spPr>
        <p:txBody>
          <a:bodyPr anchorCtr="0" anchor="ctr" bIns="45700" lIns="35725" spcFirstLastPara="1" rIns="35725" wrap="square" tIns="45700">
            <a:normAutofit fontScale="92500" lnSpcReduction="10000"/>
          </a:bodyPr>
          <a:lstStyle/>
          <a:p>
            <a:pPr indent="0" lvl="0" marL="0" marR="0" rtl="0" algn="l">
              <a:lnSpc>
                <a:spcPct val="90000"/>
              </a:lnSpc>
              <a:spcBef>
                <a:spcPts val="0"/>
              </a:spcBef>
              <a:spcAft>
                <a:spcPts val="0"/>
              </a:spcAft>
              <a:buClr>
                <a:schemeClr val="dk1"/>
              </a:buClr>
              <a:buSzPct val="100000"/>
              <a:buFont typeface="Calibri"/>
              <a:buNone/>
            </a:pPr>
            <a:br>
              <a:rPr b="0" i="0" lang="fr-FR" sz="3438" u="none" cap="none" strike="noStrike">
                <a:solidFill>
                  <a:schemeClr val="dk1"/>
                </a:solidFill>
                <a:latin typeface="Calibri"/>
                <a:ea typeface="Calibri"/>
                <a:cs typeface="Calibri"/>
                <a:sym typeface="Calibri"/>
              </a:rPr>
            </a:br>
            <a:br>
              <a:rPr b="0" i="0" lang="fr-FR" sz="3438" u="none" cap="none" strike="noStrike">
                <a:solidFill>
                  <a:schemeClr val="dk1"/>
                </a:solidFill>
                <a:latin typeface="Calibri"/>
                <a:ea typeface="Calibri"/>
                <a:cs typeface="Calibri"/>
                <a:sym typeface="Calibri"/>
              </a:rPr>
            </a:br>
            <a:endParaRPr b="0" i="0" sz="3438" u="none" cap="none" strike="noStrike">
              <a:solidFill>
                <a:schemeClr val="dk1"/>
              </a:solidFill>
              <a:latin typeface="Calibri"/>
              <a:ea typeface="Calibri"/>
              <a:cs typeface="Calibri"/>
              <a:sym typeface="Calibri"/>
            </a:endParaRPr>
          </a:p>
        </p:txBody>
      </p:sp>
      <p:cxnSp>
        <p:nvCxnSpPr>
          <p:cNvPr id="10" name="Google Shape;10;p59"/>
          <p:cNvCxnSpPr/>
          <p:nvPr/>
        </p:nvCxnSpPr>
        <p:spPr>
          <a:xfrm>
            <a:off x="917162" y="1691405"/>
            <a:ext cx="9678712" cy="37051"/>
          </a:xfrm>
          <a:prstGeom prst="straightConnector1">
            <a:avLst/>
          </a:prstGeom>
          <a:noFill/>
          <a:ln cap="flat" cmpd="sng" w="190500">
            <a:solidFill>
              <a:srgbClr val="007FA7"/>
            </a:solidFill>
            <a:prstDash val="solid"/>
            <a:miter lim="8000"/>
            <a:headEnd len="sm" w="sm" type="none"/>
            <a:tailEnd len="sm" w="sm" type="none"/>
          </a:ln>
        </p:spPr>
      </p:cxnSp>
      <p:sp>
        <p:nvSpPr>
          <p:cNvPr id="11" name="Google Shape;11;p59"/>
          <p:cNvSpPr txBox="1"/>
          <p:nvPr/>
        </p:nvSpPr>
        <p:spPr>
          <a:xfrm>
            <a:off x="949873" y="405641"/>
            <a:ext cx="9736533" cy="105498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535353"/>
              </a:buClr>
              <a:buSzPts val="3516"/>
              <a:buFont typeface="Verdana"/>
              <a:buNone/>
            </a:pPr>
            <a:r>
              <a:t/>
            </a:r>
            <a:endParaRPr b="1" i="0" sz="3516" u="none" cap="none" strike="noStrike">
              <a:solidFill>
                <a:srgbClr val="535353"/>
              </a:solidFill>
              <a:latin typeface="Verdana"/>
              <a:ea typeface="Verdana"/>
              <a:cs typeface="Verdana"/>
              <a:sym typeface="Verdana"/>
            </a:endParaRPr>
          </a:p>
        </p:txBody>
      </p:sp>
      <p:pic>
        <p:nvPicPr>
          <p:cNvPr id="12" name="Google Shape;12;p59"/>
          <p:cNvPicPr preferRelativeResize="0"/>
          <p:nvPr/>
        </p:nvPicPr>
        <p:blipFill rotWithShape="1">
          <a:blip r:embed="rId1">
            <a:alphaModFix/>
          </a:blip>
          <a:srcRect b="0" l="0" r="0" t="0"/>
          <a:stretch/>
        </p:blipFill>
        <p:spPr>
          <a:xfrm>
            <a:off x="917162" y="6715262"/>
            <a:ext cx="1868914" cy="704892"/>
          </a:xfrm>
          <a:prstGeom prst="rect">
            <a:avLst/>
          </a:prstGeom>
          <a:noFill/>
          <a:ln>
            <a:noFill/>
          </a:ln>
        </p:spPr>
      </p:pic>
      <p:pic>
        <p:nvPicPr>
          <p:cNvPr id="13" name="Google Shape;13;p59"/>
          <p:cNvPicPr preferRelativeResize="0"/>
          <p:nvPr/>
        </p:nvPicPr>
        <p:blipFill rotWithShape="1">
          <a:blip r:embed="rId2">
            <a:alphaModFix/>
          </a:blip>
          <a:srcRect b="0" l="0" r="0" t="0"/>
          <a:stretch/>
        </p:blipFill>
        <p:spPr>
          <a:xfrm>
            <a:off x="10704452" y="500395"/>
            <a:ext cx="1980979" cy="86596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learngitbranching.js.org/"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
          <p:cNvSpPr txBox="1"/>
          <p:nvPr>
            <p:ph type="title"/>
          </p:nvPr>
        </p:nvSpPr>
        <p:spPr>
          <a:xfrm>
            <a:off x="4942258" y="1561009"/>
            <a:ext cx="8025883" cy="317036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007FA7"/>
              </a:buClr>
              <a:buSzPts val="3900"/>
              <a:buFont typeface="Verdana"/>
              <a:buNone/>
            </a:pPr>
            <a:r>
              <a:rPr lang="fr-FR"/>
              <a:t>DevOps</a:t>
            </a:r>
            <a:br>
              <a:rPr lang="fr-FR"/>
            </a:br>
            <a:endParaRPr/>
          </a:p>
        </p:txBody>
      </p:sp>
      <p:sp>
        <p:nvSpPr>
          <p:cNvPr id="69" name="Google Shape;69;p1"/>
          <p:cNvSpPr txBox="1"/>
          <p:nvPr>
            <p:ph idx="1" type="body"/>
          </p:nvPr>
        </p:nvSpPr>
        <p:spPr>
          <a:xfrm>
            <a:off x="924712" y="5100468"/>
            <a:ext cx="12043429" cy="166722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100"/>
              <a:buNone/>
            </a:pPr>
            <a:r>
              <a:rPr lang="fr-FR"/>
              <a:t>Guillaume Gonzales</a:t>
            </a:r>
            <a:endParaRPr/>
          </a:p>
          <a:p>
            <a:pPr indent="0" lvl="0" marL="0" rtl="0" algn="l">
              <a:lnSpc>
                <a:spcPct val="90000"/>
              </a:lnSpc>
              <a:spcBef>
                <a:spcPts val="781"/>
              </a:spcBef>
              <a:spcAft>
                <a:spcPts val="0"/>
              </a:spcAft>
              <a:buClr>
                <a:srgbClr val="888888"/>
              </a:buClr>
              <a:buSzPts val="2100"/>
              <a:buNone/>
            </a:pPr>
            <a:r>
              <a:rPr lang="fr-FR"/>
              <a:t>Enseignant et chef de projet « Freelance » à l’Université de Nice Sophia Antipolis (UCA) - France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0"/>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Gestion de projet</a:t>
            </a:r>
            <a:endParaRPr/>
          </a:p>
        </p:txBody>
      </p:sp>
      <p:sp>
        <p:nvSpPr>
          <p:cNvPr id="131" name="Google Shape;131;p10"/>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lang="fr-FR"/>
              <a:t> Trello / Asana / Taiga</a:t>
            </a:r>
            <a:endParaRPr/>
          </a:p>
          <a:p>
            <a:pPr indent="-178628" lvl="1" marL="535884" rtl="0" algn="l">
              <a:lnSpc>
                <a:spcPct val="100000"/>
              </a:lnSpc>
              <a:spcBef>
                <a:spcPts val="0"/>
              </a:spcBef>
              <a:spcAft>
                <a:spcPts val="0"/>
              </a:spcAft>
              <a:buSzPts val="1800"/>
              <a:buChar char="●"/>
            </a:pPr>
            <a:r>
              <a:rPr lang="fr-FR"/>
              <a:t> Gestion de projet</a:t>
            </a:r>
            <a:endParaRPr/>
          </a:p>
          <a:p>
            <a:pPr indent="0" lvl="1" marL="357209" rtl="0" algn="l">
              <a:lnSpc>
                <a:spcPct val="100000"/>
              </a:lnSpc>
              <a:spcBef>
                <a:spcPts val="0"/>
              </a:spcBef>
              <a:spcAft>
                <a:spcPts val="0"/>
              </a:spcAft>
              <a:buSzPts val="1800"/>
              <a:buNone/>
            </a:pPr>
            <a:r>
              <a:rPr lang="fr-FR"/>
              <a:t>Agile</a:t>
            </a:r>
            <a:endParaRPr/>
          </a:p>
          <a:p>
            <a:pPr indent="0" lvl="1" marL="357209" rtl="0" algn="l">
              <a:lnSpc>
                <a:spcPct val="100000"/>
              </a:lnSpc>
              <a:spcBef>
                <a:spcPts val="0"/>
              </a:spcBef>
              <a:spcAft>
                <a:spcPts val="0"/>
              </a:spcAft>
              <a:buSzPts val="1875"/>
              <a:buNone/>
            </a:pPr>
            <a:r>
              <a:t/>
            </a:r>
            <a:endParaRPr/>
          </a:p>
          <a:p>
            <a:pPr indent="-178628" lvl="1" marL="535884" rtl="0" algn="l">
              <a:lnSpc>
                <a:spcPct val="100000"/>
              </a:lnSpc>
              <a:spcBef>
                <a:spcPts val="0"/>
              </a:spcBef>
              <a:spcAft>
                <a:spcPts val="0"/>
              </a:spcAft>
              <a:buSzPts val="1800"/>
              <a:buChar char="●"/>
            </a:pPr>
            <a:r>
              <a:rPr lang="fr-FR"/>
              <a:t> Kanban Style</a:t>
            </a:r>
            <a:endParaRPr/>
          </a:p>
          <a:p>
            <a:pPr indent="0" lvl="0" marL="0" rtl="0" algn="l">
              <a:lnSpc>
                <a:spcPct val="100000"/>
              </a:lnSpc>
              <a:spcBef>
                <a:spcPts val="469"/>
              </a:spcBef>
              <a:spcAft>
                <a:spcPts val="0"/>
              </a:spcAft>
              <a:buSzPts val="2188"/>
              <a:buNone/>
            </a:pPr>
            <a:r>
              <a:t/>
            </a:r>
            <a:endParaRPr/>
          </a:p>
        </p:txBody>
      </p:sp>
      <p:sp>
        <p:nvSpPr>
          <p:cNvPr id="132" name="Google Shape;132;p10"/>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pic>
        <p:nvPicPr>
          <p:cNvPr descr="Trello vous inspire, votre équipe respire. Guide du manager efficace." id="133" name="Google Shape;133;p10"/>
          <p:cNvPicPr preferRelativeResize="0"/>
          <p:nvPr/>
        </p:nvPicPr>
        <p:blipFill rotWithShape="1">
          <a:blip r:embed="rId3">
            <a:alphaModFix/>
          </a:blip>
          <a:srcRect b="0" l="0" r="0" t="0"/>
          <a:stretch/>
        </p:blipFill>
        <p:spPr>
          <a:xfrm>
            <a:off x="5007748" y="2536952"/>
            <a:ext cx="7701757" cy="425288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1"/>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Communication d’équipe</a:t>
            </a:r>
            <a:endParaRPr/>
          </a:p>
        </p:txBody>
      </p:sp>
      <p:sp>
        <p:nvSpPr>
          <p:cNvPr id="139" name="Google Shape;139;p11"/>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lang="fr-FR"/>
              <a:t> Slack / Teams</a:t>
            </a:r>
            <a:endParaRPr/>
          </a:p>
          <a:p>
            <a:pPr indent="-178628" lvl="1" marL="535884" rtl="0" algn="l">
              <a:lnSpc>
                <a:spcPct val="100000"/>
              </a:lnSpc>
              <a:spcBef>
                <a:spcPts val="0"/>
              </a:spcBef>
              <a:spcAft>
                <a:spcPts val="0"/>
              </a:spcAft>
              <a:buSzPts val="1800"/>
              <a:buChar char="●"/>
            </a:pPr>
            <a:r>
              <a:rPr lang="fr-FR"/>
              <a:t> IRC Style</a:t>
            </a:r>
            <a:endParaRPr/>
          </a:p>
          <a:p>
            <a:pPr indent="-178628" lvl="1" marL="535884" rtl="0" algn="l">
              <a:lnSpc>
                <a:spcPct val="100000"/>
              </a:lnSpc>
              <a:spcBef>
                <a:spcPts val="0"/>
              </a:spcBef>
              <a:spcAft>
                <a:spcPts val="0"/>
              </a:spcAft>
              <a:buSzPts val="1800"/>
              <a:buChar char="●"/>
            </a:pPr>
            <a:r>
              <a:rPr lang="fr-FR"/>
              <a:t> Nombreux plugins :</a:t>
            </a:r>
            <a:endParaRPr/>
          </a:p>
          <a:p>
            <a:pPr indent="-178627" lvl="2" marL="893139" rtl="0" algn="l">
              <a:lnSpc>
                <a:spcPct val="100000"/>
              </a:lnSpc>
              <a:spcBef>
                <a:spcPts val="0"/>
              </a:spcBef>
              <a:spcAft>
                <a:spcPts val="0"/>
              </a:spcAft>
              <a:buSzPts val="1500"/>
              <a:buChar char="■"/>
            </a:pPr>
            <a:r>
              <a:rPr lang="fr-FR"/>
              <a:t> CI/CD Notifications</a:t>
            </a:r>
            <a:endParaRPr/>
          </a:p>
          <a:p>
            <a:pPr indent="-178627" lvl="2" marL="893139" rtl="0" algn="l">
              <a:lnSpc>
                <a:spcPct val="100000"/>
              </a:lnSpc>
              <a:spcBef>
                <a:spcPts val="0"/>
              </a:spcBef>
              <a:spcAft>
                <a:spcPts val="0"/>
              </a:spcAft>
              <a:buSzPts val="1500"/>
              <a:buChar char="■"/>
            </a:pPr>
            <a:r>
              <a:rPr lang="fr-FR"/>
              <a:t> Infra Failures</a:t>
            </a:r>
            <a:endParaRPr/>
          </a:p>
          <a:p>
            <a:pPr indent="-178627" lvl="2" marL="893139" rtl="0" algn="l">
              <a:lnSpc>
                <a:spcPct val="100000"/>
              </a:lnSpc>
              <a:spcBef>
                <a:spcPts val="0"/>
              </a:spcBef>
              <a:spcAft>
                <a:spcPts val="0"/>
              </a:spcAft>
              <a:buSzPts val="1500"/>
              <a:buChar char="■"/>
            </a:pPr>
            <a:r>
              <a:rPr lang="fr-FR"/>
              <a:t> …</a:t>
            </a:r>
            <a:endParaRPr/>
          </a:p>
          <a:p>
            <a:pPr indent="0" lvl="0" marL="0" rtl="0" algn="l">
              <a:lnSpc>
                <a:spcPct val="100000"/>
              </a:lnSpc>
              <a:spcBef>
                <a:spcPts val="469"/>
              </a:spcBef>
              <a:spcAft>
                <a:spcPts val="0"/>
              </a:spcAft>
              <a:buSzPts val="2188"/>
              <a:buNone/>
            </a:pPr>
            <a:r>
              <a:t/>
            </a:r>
            <a:endParaRPr/>
          </a:p>
        </p:txBody>
      </p:sp>
      <p:sp>
        <p:nvSpPr>
          <p:cNvPr id="140" name="Google Shape;140;p11"/>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pic>
        <p:nvPicPr>
          <p:cNvPr descr="Mac | Downloads | Slack" id="141" name="Google Shape;141;p11"/>
          <p:cNvPicPr preferRelativeResize="0"/>
          <p:nvPr/>
        </p:nvPicPr>
        <p:blipFill rotWithShape="1">
          <a:blip r:embed="rId3">
            <a:alphaModFix/>
          </a:blip>
          <a:srcRect b="0" l="0" r="0" t="0"/>
          <a:stretch/>
        </p:blipFill>
        <p:spPr>
          <a:xfrm>
            <a:off x="4595246" y="2323741"/>
            <a:ext cx="8322187" cy="454114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Version Control</a:t>
            </a:r>
            <a:endParaRPr/>
          </a:p>
        </p:txBody>
      </p:sp>
      <p:sp>
        <p:nvSpPr>
          <p:cNvPr id="147" name="Google Shape;147;p12"/>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lang="fr-FR"/>
              <a:t> Git</a:t>
            </a:r>
            <a:endParaRPr/>
          </a:p>
          <a:p>
            <a:pPr indent="-178628" lvl="1" marL="535884" rtl="0" algn="l">
              <a:lnSpc>
                <a:spcPct val="100000"/>
              </a:lnSpc>
              <a:spcBef>
                <a:spcPts val="0"/>
              </a:spcBef>
              <a:spcAft>
                <a:spcPts val="0"/>
              </a:spcAft>
              <a:buSzPts val="1800"/>
              <a:buChar char="●"/>
            </a:pPr>
            <a:r>
              <a:rPr lang="fr-FR"/>
              <a:t> Gardez une trace de toutes vos modifications de code</a:t>
            </a:r>
            <a:endParaRPr/>
          </a:p>
          <a:p>
            <a:pPr indent="-178628" lvl="1" marL="535884" rtl="0" algn="l">
              <a:lnSpc>
                <a:spcPct val="100000"/>
              </a:lnSpc>
              <a:spcBef>
                <a:spcPts val="0"/>
              </a:spcBef>
              <a:spcAft>
                <a:spcPts val="0"/>
              </a:spcAft>
              <a:buSzPts val="1800"/>
              <a:buChar char="●"/>
            </a:pPr>
            <a:r>
              <a:rPr lang="fr-FR"/>
              <a:t> Plus facile de revenir à un état précédent</a:t>
            </a:r>
            <a:endParaRPr/>
          </a:p>
          <a:p>
            <a:pPr indent="-178628" lvl="1" marL="535884" rtl="0" algn="l">
              <a:lnSpc>
                <a:spcPct val="100000"/>
              </a:lnSpc>
              <a:spcBef>
                <a:spcPts val="0"/>
              </a:spcBef>
              <a:spcAft>
                <a:spcPts val="0"/>
              </a:spcAft>
              <a:buSzPts val="1800"/>
              <a:buChar char="●"/>
            </a:pPr>
            <a:r>
              <a:rPr lang="fr-FR"/>
              <a:t> Plus facile de travailler en équipe sur un projet</a:t>
            </a:r>
            <a:endParaRPr/>
          </a:p>
          <a:p>
            <a:pPr indent="0" lvl="0" marL="0" rtl="0" algn="l">
              <a:lnSpc>
                <a:spcPct val="100000"/>
              </a:lnSpc>
              <a:spcBef>
                <a:spcPts val="469"/>
              </a:spcBef>
              <a:spcAft>
                <a:spcPts val="0"/>
              </a:spcAft>
              <a:buSzPts val="2188"/>
              <a:buNone/>
            </a:pPr>
            <a:r>
              <a:t/>
            </a:r>
            <a:endParaRPr/>
          </a:p>
        </p:txBody>
      </p:sp>
      <p:sp>
        <p:nvSpPr>
          <p:cNvPr id="148" name="Google Shape;148;p12"/>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pic>
        <p:nvPicPr>
          <p:cNvPr descr="Git - Branches et fusions : les bases" id="149" name="Google Shape;149;p12"/>
          <p:cNvPicPr preferRelativeResize="0"/>
          <p:nvPr/>
        </p:nvPicPr>
        <p:blipFill rotWithShape="1">
          <a:blip r:embed="rId3">
            <a:alphaModFix/>
          </a:blip>
          <a:srcRect b="0" l="0" r="0" t="0"/>
          <a:stretch/>
        </p:blipFill>
        <p:spPr>
          <a:xfrm>
            <a:off x="5007748" y="2204491"/>
            <a:ext cx="7475592" cy="44853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4"/>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Gestion de documentation</a:t>
            </a:r>
            <a:endParaRPr/>
          </a:p>
        </p:txBody>
      </p:sp>
      <p:sp>
        <p:nvSpPr>
          <p:cNvPr id="155" name="Google Shape;155;p14"/>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lang="fr-FR"/>
              <a:t> Wiki.js / Dokuwiki</a:t>
            </a:r>
            <a:endParaRPr/>
          </a:p>
          <a:p>
            <a:pPr indent="-178628" lvl="1" marL="535884" rtl="0" algn="l">
              <a:lnSpc>
                <a:spcPct val="100000"/>
              </a:lnSpc>
              <a:spcBef>
                <a:spcPts val="0"/>
              </a:spcBef>
              <a:spcAft>
                <a:spcPts val="0"/>
              </a:spcAft>
              <a:buSzPts val="1800"/>
              <a:buChar char="●"/>
            </a:pPr>
            <a:r>
              <a:rPr lang="fr-FR"/>
              <a:t> Connaissance </a:t>
            </a:r>
            <a:endParaRPr/>
          </a:p>
          <a:p>
            <a:pPr indent="0" lvl="1" marL="357209" rtl="0" algn="l">
              <a:lnSpc>
                <a:spcPct val="100000"/>
              </a:lnSpc>
              <a:spcBef>
                <a:spcPts val="0"/>
              </a:spcBef>
              <a:spcAft>
                <a:spcPts val="0"/>
              </a:spcAft>
              <a:buSzPts val="1800"/>
              <a:buNone/>
            </a:pPr>
            <a:r>
              <a:rPr lang="fr-FR"/>
              <a:t>centralisée</a:t>
            </a:r>
            <a:endParaRPr/>
          </a:p>
          <a:p>
            <a:pPr indent="-59565" lvl="1" marL="535884" rtl="0" algn="l">
              <a:lnSpc>
                <a:spcPct val="100000"/>
              </a:lnSpc>
              <a:spcBef>
                <a:spcPts val="0"/>
              </a:spcBef>
              <a:spcAft>
                <a:spcPts val="0"/>
              </a:spcAft>
              <a:buSzPts val="1875"/>
              <a:buNone/>
            </a:pPr>
            <a:r>
              <a:t/>
            </a:r>
            <a:endParaRPr/>
          </a:p>
          <a:p>
            <a:pPr indent="-178628" lvl="1" marL="535884" rtl="0" algn="l">
              <a:lnSpc>
                <a:spcPct val="100000"/>
              </a:lnSpc>
              <a:spcBef>
                <a:spcPts val="0"/>
              </a:spcBef>
              <a:spcAft>
                <a:spcPts val="0"/>
              </a:spcAft>
              <a:buSzPts val="1800"/>
              <a:buChar char="●"/>
            </a:pPr>
            <a:r>
              <a:rPr lang="fr-FR"/>
              <a:t> Parfois dans Jira /</a:t>
            </a:r>
            <a:endParaRPr/>
          </a:p>
          <a:p>
            <a:pPr indent="0" lvl="1" marL="357209" rtl="0" algn="l">
              <a:lnSpc>
                <a:spcPct val="100000"/>
              </a:lnSpc>
              <a:spcBef>
                <a:spcPts val="0"/>
              </a:spcBef>
              <a:spcAft>
                <a:spcPts val="0"/>
              </a:spcAft>
              <a:buSzPts val="1800"/>
              <a:buNone/>
            </a:pPr>
            <a:r>
              <a:rPr lang="fr-FR"/>
              <a:t>Redmine</a:t>
            </a:r>
            <a:endParaRPr/>
          </a:p>
          <a:p>
            <a:pPr indent="0" lvl="0" marL="0" rtl="0" algn="l">
              <a:lnSpc>
                <a:spcPct val="100000"/>
              </a:lnSpc>
              <a:spcBef>
                <a:spcPts val="469"/>
              </a:spcBef>
              <a:spcAft>
                <a:spcPts val="0"/>
              </a:spcAft>
              <a:buSzPts val="2188"/>
              <a:buNone/>
            </a:pPr>
            <a:r>
              <a:t/>
            </a:r>
            <a:endParaRPr/>
          </a:p>
        </p:txBody>
      </p:sp>
      <p:sp>
        <p:nvSpPr>
          <p:cNvPr id="156" name="Google Shape;156;p14"/>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pic>
        <p:nvPicPr>
          <p:cNvPr descr="Wiki.js" id="157" name="Google Shape;157;p14"/>
          <p:cNvPicPr preferRelativeResize="0"/>
          <p:nvPr/>
        </p:nvPicPr>
        <p:blipFill rotWithShape="1">
          <a:blip r:embed="rId3">
            <a:alphaModFix/>
          </a:blip>
          <a:srcRect b="0" l="0" r="0" t="0"/>
          <a:stretch/>
        </p:blipFill>
        <p:spPr>
          <a:xfrm>
            <a:off x="5007748" y="2432536"/>
            <a:ext cx="7977672" cy="44323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5"/>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Gestion d’erreur</a:t>
            </a:r>
            <a:endParaRPr/>
          </a:p>
        </p:txBody>
      </p:sp>
      <p:sp>
        <p:nvSpPr>
          <p:cNvPr id="163" name="Google Shape;163;p15"/>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lang="fr-FR"/>
              <a:t> Sentry</a:t>
            </a:r>
            <a:endParaRPr/>
          </a:p>
          <a:p>
            <a:pPr indent="-178628" lvl="1" marL="535884" rtl="0" algn="l">
              <a:lnSpc>
                <a:spcPct val="100000"/>
              </a:lnSpc>
              <a:spcBef>
                <a:spcPts val="0"/>
              </a:spcBef>
              <a:spcAft>
                <a:spcPts val="0"/>
              </a:spcAft>
              <a:buSzPts val="1800"/>
              <a:buChar char="●"/>
            </a:pPr>
            <a:r>
              <a:rPr lang="fr-FR"/>
              <a:t> Suivi des erreurs</a:t>
            </a:r>
            <a:endParaRPr/>
          </a:p>
          <a:p>
            <a:pPr indent="0" lvl="1" marL="357209" rtl="0" algn="l">
              <a:lnSpc>
                <a:spcPct val="100000"/>
              </a:lnSpc>
              <a:spcBef>
                <a:spcPts val="0"/>
              </a:spcBef>
              <a:spcAft>
                <a:spcPts val="0"/>
              </a:spcAft>
              <a:buSzPts val="1800"/>
              <a:buNone/>
            </a:pPr>
            <a:r>
              <a:rPr lang="fr-FR"/>
              <a:t>logiciels</a:t>
            </a:r>
            <a:endParaRPr/>
          </a:p>
          <a:p>
            <a:pPr indent="0" lvl="1" marL="357209" rtl="0" algn="l">
              <a:lnSpc>
                <a:spcPct val="100000"/>
              </a:lnSpc>
              <a:spcBef>
                <a:spcPts val="0"/>
              </a:spcBef>
              <a:spcAft>
                <a:spcPts val="0"/>
              </a:spcAft>
              <a:buSzPts val="1875"/>
              <a:buNone/>
            </a:pPr>
            <a:r>
              <a:t/>
            </a:r>
            <a:endParaRPr/>
          </a:p>
          <a:p>
            <a:pPr indent="-178628" lvl="1" marL="535884" rtl="0" algn="l">
              <a:lnSpc>
                <a:spcPct val="100000"/>
              </a:lnSpc>
              <a:spcBef>
                <a:spcPts val="0"/>
              </a:spcBef>
              <a:spcAft>
                <a:spcPts val="0"/>
              </a:spcAft>
              <a:buSzPts val="1800"/>
              <a:buChar char="●"/>
            </a:pPr>
            <a:r>
              <a:rPr lang="fr-FR"/>
              <a:t> Centralisez toutes </a:t>
            </a:r>
            <a:endParaRPr/>
          </a:p>
          <a:p>
            <a:pPr indent="0" lvl="1" marL="357209" rtl="0" algn="l">
              <a:lnSpc>
                <a:spcPct val="100000"/>
              </a:lnSpc>
              <a:spcBef>
                <a:spcPts val="0"/>
              </a:spcBef>
              <a:spcAft>
                <a:spcPts val="0"/>
              </a:spcAft>
              <a:buSzPts val="1800"/>
              <a:buNone/>
            </a:pPr>
            <a:r>
              <a:rPr lang="fr-FR"/>
              <a:t>les erreurs des </a:t>
            </a:r>
            <a:endParaRPr/>
          </a:p>
          <a:p>
            <a:pPr indent="0" lvl="1" marL="357209" rtl="0" algn="l">
              <a:lnSpc>
                <a:spcPct val="100000"/>
              </a:lnSpc>
              <a:spcBef>
                <a:spcPts val="0"/>
              </a:spcBef>
              <a:spcAft>
                <a:spcPts val="0"/>
              </a:spcAft>
              <a:buSzPts val="1800"/>
              <a:buNone/>
            </a:pPr>
            <a:r>
              <a:rPr lang="fr-FR"/>
              <a:t>applications</a:t>
            </a:r>
            <a:endParaRPr/>
          </a:p>
        </p:txBody>
      </p:sp>
      <p:sp>
        <p:nvSpPr>
          <p:cNvPr id="164" name="Google Shape;164;p15"/>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pic>
        <p:nvPicPr>
          <p:cNvPr descr="Three Steps to Better Error Monitoring with Sentry Releases for Bitbucket |  Product Blog • Sentry" id="165" name="Google Shape;165;p15"/>
          <p:cNvPicPr preferRelativeResize="0"/>
          <p:nvPr/>
        </p:nvPicPr>
        <p:blipFill rotWithShape="1">
          <a:blip r:embed="rId3">
            <a:alphaModFix/>
          </a:blip>
          <a:srcRect b="0" l="0" r="0" t="0"/>
          <a:stretch/>
        </p:blipFill>
        <p:spPr>
          <a:xfrm>
            <a:off x="4666413" y="1992720"/>
            <a:ext cx="8194032" cy="472206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6"/>
          <p:cNvSpPr txBox="1"/>
          <p:nvPr>
            <p:ph type="title"/>
          </p:nvPr>
        </p:nvSpPr>
        <p:spPr>
          <a:xfrm>
            <a:off x="4942258" y="1561009"/>
            <a:ext cx="8025883" cy="317036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007FA7"/>
              </a:buClr>
              <a:buSzPts val="3900"/>
              <a:buFont typeface="Verdana"/>
              <a:buNone/>
            </a:pPr>
            <a:r>
              <a:rPr lang="fr-FR"/>
              <a:t>Quality Assurance (QA)</a:t>
            </a:r>
            <a:br>
              <a:rPr lang="fr-FR"/>
            </a:br>
            <a:endParaRPr/>
          </a:p>
        </p:txBody>
      </p:sp>
      <p:sp>
        <p:nvSpPr>
          <p:cNvPr id="171" name="Google Shape;171;p16"/>
          <p:cNvSpPr txBox="1"/>
          <p:nvPr>
            <p:ph idx="1" type="body"/>
          </p:nvPr>
        </p:nvSpPr>
        <p:spPr>
          <a:xfrm>
            <a:off x="924712" y="5100468"/>
            <a:ext cx="12043429" cy="166722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100"/>
              <a:buNone/>
            </a:pPr>
            <a:r>
              <a:rPr lang="fr-FR"/>
              <a:t>Aperçu – Stratégie de test – Types de tests logiciels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7"/>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Aperçu</a:t>
            </a:r>
            <a:endParaRPr/>
          </a:p>
        </p:txBody>
      </p:sp>
      <p:sp>
        <p:nvSpPr>
          <p:cNvPr id="177" name="Google Shape;177;p17"/>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lang="fr-FR"/>
              <a:t> Personne ou équipe</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Surveiller les processus et méthodes de la création logiciel</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Effectue des tests intensifs sur le logiciel</a:t>
            </a:r>
            <a:endParaRPr/>
          </a:p>
          <a:p>
            <a:pPr indent="-178628" lvl="1" marL="535884" rtl="0" algn="l">
              <a:lnSpc>
                <a:spcPct val="100000"/>
              </a:lnSpc>
              <a:spcBef>
                <a:spcPts val="0"/>
              </a:spcBef>
              <a:spcAft>
                <a:spcPts val="0"/>
              </a:spcAft>
              <a:buSzPts val="1800"/>
              <a:buChar char="●"/>
            </a:pPr>
            <a:r>
              <a:rPr lang="fr-FR"/>
              <a:t> Définir tous les tests requis qui doivent être fournis</a:t>
            </a:r>
            <a:endParaRPr/>
          </a:p>
          <a:p>
            <a:pPr indent="-178628" lvl="1" marL="535884" rtl="0" algn="l">
              <a:lnSpc>
                <a:spcPct val="100000"/>
              </a:lnSpc>
              <a:spcBef>
                <a:spcPts val="0"/>
              </a:spcBef>
              <a:spcAft>
                <a:spcPts val="0"/>
              </a:spcAft>
              <a:buSzPts val="1800"/>
              <a:buChar char="●"/>
            </a:pPr>
            <a:r>
              <a:rPr lang="fr-FR"/>
              <a:t> Créer et appliquer des stratégies de test</a:t>
            </a:r>
            <a:endParaRPr/>
          </a:p>
        </p:txBody>
      </p:sp>
      <p:sp>
        <p:nvSpPr>
          <p:cNvPr id="178" name="Google Shape;178;p17"/>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8"/>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Software Testing Life Cycle (STLC)</a:t>
            </a:r>
            <a:endParaRPr/>
          </a:p>
        </p:txBody>
      </p:sp>
      <p:sp>
        <p:nvSpPr>
          <p:cNvPr id="184" name="Google Shape;184;p18"/>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b="1" lang="fr-FR"/>
              <a:t> Software Testing Life Cycle (STLC)</a:t>
            </a:r>
            <a:r>
              <a:rPr lang="fr-FR"/>
              <a:t> est une séquence d'activités spécifiques menées au cours du processus de test pour s'assurer que les objectifs de qualité du logiciel sont atteints.</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Il se compose d'une série d'activités menées de manière méthodologique pour aider à certifier votre produit logiciel.</a:t>
            </a:r>
            <a:endParaRPr/>
          </a:p>
        </p:txBody>
      </p:sp>
      <p:sp>
        <p:nvSpPr>
          <p:cNvPr id="185" name="Google Shape;185;p18"/>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9"/>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STLC – Phases</a:t>
            </a:r>
            <a:endParaRPr/>
          </a:p>
        </p:txBody>
      </p:sp>
      <p:sp>
        <p:nvSpPr>
          <p:cNvPr id="191" name="Google Shape;191;p19"/>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lang="fr-FR"/>
              <a:t> Analyse des besoins</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Planification des tests</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Développement de cas de </a:t>
            </a:r>
            <a:endParaRPr/>
          </a:p>
          <a:p>
            <a:pPr indent="0" lvl="0" marL="0" rtl="0" algn="l">
              <a:lnSpc>
                <a:spcPct val="100000"/>
              </a:lnSpc>
              <a:spcBef>
                <a:spcPts val="469"/>
              </a:spcBef>
              <a:spcAft>
                <a:spcPts val="0"/>
              </a:spcAft>
              <a:buSzPts val="2100"/>
              <a:buNone/>
            </a:pPr>
            <a:r>
              <a:rPr lang="fr-FR"/>
              <a:t>test</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Configuration de </a:t>
            </a:r>
            <a:endParaRPr/>
          </a:p>
          <a:p>
            <a:pPr indent="0" lvl="0" marL="0" rtl="0" algn="l">
              <a:lnSpc>
                <a:spcPct val="100000"/>
              </a:lnSpc>
              <a:spcBef>
                <a:spcPts val="469"/>
              </a:spcBef>
              <a:spcAft>
                <a:spcPts val="0"/>
              </a:spcAft>
              <a:buSzPts val="2100"/>
              <a:buNone/>
            </a:pPr>
            <a:r>
              <a:rPr lang="fr-FR"/>
              <a:t>l'environnement de test</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Exécution des tests</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Clôture du cycle de test</a:t>
            </a:r>
            <a:endParaRPr/>
          </a:p>
          <a:p>
            <a:pPr indent="0" lvl="0" marL="0" rtl="0" algn="l">
              <a:lnSpc>
                <a:spcPct val="100000"/>
              </a:lnSpc>
              <a:spcBef>
                <a:spcPts val="469"/>
              </a:spcBef>
              <a:spcAft>
                <a:spcPts val="0"/>
              </a:spcAft>
              <a:buSzPts val="2188"/>
              <a:buNone/>
            </a:pPr>
            <a:r>
              <a:t/>
            </a:r>
            <a:endParaRPr/>
          </a:p>
          <a:p>
            <a:pPr indent="0" lvl="0" marL="0" rtl="0" algn="l">
              <a:lnSpc>
                <a:spcPct val="100000"/>
              </a:lnSpc>
              <a:spcBef>
                <a:spcPts val="469"/>
              </a:spcBef>
              <a:spcAft>
                <a:spcPts val="0"/>
              </a:spcAft>
              <a:buSzPts val="2188"/>
              <a:buNone/>
            </a:pPr>
            <a:r>
              <a:t/>
            </a:r>
            <a:endParaRPr/>
          </a:p>
        </p:txBody>
      </p:sp>
      <p:sp>
        <p:nvSpPr>
          <p:cNvPr id="192" name="Google Shape;192;p19"/>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pic>
        <p:nvPicPr>
          <p:cNvPr id="193" name="Google Shape;193;p19"/>
          <p:cNvPicPr preferRelativeResize="0"/>
          <p:nvPr/>
        </p:nvPicPr>
        <p:blipFill rotWithShape="1">
          <a:blip r:embed="rId3">
            <a:alphaModFix/>
          </a:blip>
          <a:srcRect b="0" l="0" r="0" t="0"/>
          <a:stretch/>
        </p:blipFill>
        <p:spPr>
          <a:xfrm>
            <a:off x="5756519" y="2688542"/>
            <a:ext cx="7165869" cy="318987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STLC – Criterias</a:t>
            </a:r>
            <a:endParaRPr/>
          </a:p>
        </p:txBody>
      </p:sp>
      <p:sp>
        <p:nvSpPr>
          <p:cNvPr id="199" name="Google Shape;199;p20"/>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b="1" lang="fr-FR"/>
              <a:t> Critère d'entrée</a:t>
            </a:r>
            <a:endParaRPr/>
          </a:p>
          <a:p>
            <a:pPr indent="-178628" lvl="1" marL="535884" rtl="0" algn="l">
              <a:lnSpc>
                <a:spcPct val="100000"/>
              </a:lnSpc>
              <a:spcBef>
                <a:spcPts val="0"/>
              </a:spcBef>
              <a:spcAft>
                <a:spcPts val="0"/>
              </a:spcAft>
              <a:buSzPts val="1800"/>
              <a:buChar char="●"/>
            </a:pPr>
            <a:r>
              <a:rPr lang="fr-FR"/>
              <a:t> Critères d'entrée donne les éléments préalables qui doivent être complétés avant que le test puisse commencer.</a:t>
            </a:r>
            <a:endParaRPr/>
          </a:p>
          <a:p>
            <a:pPr indent="-59565" lvl="1" marL="535884" rtl="0" algn="l">
              <a:lnSpc>
                <a:spcPct val="100000"/>
              </a:lnSpc>
              <a:spcBef>
                <a:spcPts val="0"/>
              </a:spcBef>
              <a:spcAft>
                <a:spcPts val="0"/>
              </a:spcAft>
              <a:buSzPts val="1875"/>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b="1" lang="fr-FR"/>
              <a:t> Critère de sortie</a:t>
            </a:r>
            <a:endParaRPr/>
          </a:p>
          <a:p>
            <a:pPr indent="-178628" lvl="1" marL="535884" rtl="0" algn="l">
              <a:lnSpc>
                <a:spcPct val="100000"/>
              </a:lnSpc>
              <a:spcBef>
                <a:spcPts val="0"/>
              </a:spcBef>
              <a:spcAft>
                <a:spcPts val="0"/>
              </a:spcAft>
              <a:buSzPts val="1800"/>
              <a:buChar char="●"/>
            </a:pPr>
            <a:r>
              <a:rPr b="1" lang="fr-FR"/>
              <a:t> </a:t>
            </a:r>
            <a:r>
              <a:rPr lang="fr-FR"/>
              <a:t>Les critères de sortie définissent les éléments qui doivent être complétés avant que le test puisse être terminé</a:t>
            </a:r>
            <a:endParaRPr/>
          </a:p>
          <a:p>
            <a:pPr indent="0" lvl="0" marL="0" rtl="0" algn="l">
              <a:lnSpc>
                <a:spcPct val="100000"/>
              </a:lnSpc>
              <a:spcBef>
                <a:spcPts val="469"/>
              </a:spcBef>
              <a:spcAft>
                <a:spcPts val="0"/>
              </a:spcAft>
              <a:buSzPts val="2188"/>
              <a:buNone/>
            </a:pPr>
            <a:r>
              <a:t/>
            </a:r>
            <a:endParaRPr/>
          </a:p>
        </p:txBody>
      </p:sp>
      <p:sp>
        <p:nvSpPr>
          <p:cNvPr id="200" name="Google Shape;200;p20"/>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Sommaire du Module</a:t>
            </a:r>
            <a:endParaRPr/>
          </a:p>
        </p:txBody>
      </p:sp>
      <p:sp>
        <p:nvSpPr>
          <p:cNvPr id="75" name="Google Shape;75;p2"/>
          <p:cNvSpPr txBox="1"/>
          <p:nvPr>
            <p:ph idx="1" type="body"/>
          </p:nvPr>
        </p:nvSpPr>
        <p:spPr>
          <a:xfrm>
            <a:off x="931826" y="2029447"/>
            <a:ext cx="5783273" cy="4835441"/>
          </a:xfrm>
          <a:prstGeom prst="rect">
            <a:avLst/>
          </a:prstGeom>
          <a:noFill/>
          <a:ln>
            <a:noFill/>
          </a:ln>
        </p:spPr>
        <p:txBody>
          <a:bodyPr anchorCtr="0" anchor="t" bIns="45700" lIns="91425" spcFirstLastPara="1" rIns="91425" wrap="square" tIns="45700">
            <a:normAutofit lnSpcReduction="10000"/>
          </a:bodyPr>
          <a:lstStyle/>
          <a:p>
            <a:pPr indent="-178628" lvl="0" marL="178628" rtl="0" algn="l">
              <a:lnSpc>
                <a:spcPct val="100000"/>
              </a:lnSpc>
              <a:spcBef>
                <a:spcPts val="0"/>
              </a:spcBef>
              <a:spcAft>
                <a:spcPts val="0"/>
              </a:spcAft>
              <a:buClr>
                <a:srgbClr val="007FA7"/>
              </a:buClr>
              <a:buSzPts val="2100"/>
              <a:buFont typeface="Noto Sans Symbols"/>
              <a:buChar char="➢"/>
            </a:pPr>
            <a:r>
              <a:rPr lang="fr-FR"/>
              <a:t> Introduction</a:t>
            </a:r>
            <a:endParaRPr/>
          </a:p>
          <a:p>
            <a:pPr indent="-178628" lvl="1" marL="535884" rtl="0" algn="l">
              <a:lnSpc>
                <a:spcPct val="100000"/>
              </a:lnSpc>
              <a:spcBef>
                <a:spcPts val="391"/>
              </a:spcBef>
              <a:spcAft>
                <a:spcPts val="0"/>
              </a:spcAft>
              <a:buSzPts val="1800"/>
              <a:buChar char="○"/>
            </a:pPr>
            <a:r>
              <a:rPr lang="fr-FR"/>
              <a:t> Pourquoi ?</a:t>
            </a:r>
            <a:endParaRPr/>
          </a:p>
          <a:p>
            <a:pPr indent="-178628" lvl="1" marL="535884" rtl="0" algn="l">
              <a:lnSpc>
                <a:spcPct val="100000"/>
              </a:lnSpc>
              <a:spcBef>
                <a:spcPts val="391"/>
              </a:spcBef>
              <a:spcAft>
                <a:spcPts val="0"/>
              </a:spcAft>
              <a:buSzPts val="1800"/>
              <a:buChar char="○"/>
            </a:pPr>
            <a:r>
              <a:rPr lang="fr-FR"/>
              <a:t> Outils</a:t>
            </a:r>
            <a:endParaRPr/>
          </a:p>
          <a:p>
            <a:pPr indent="-178628" lvl="1" marL="535884" rtl="0" algn="l">
              <a:lnSpc>
                <a:spcPct val="100000"/>
              </a:lnSpc>
              <a:spcBef>
                <a:spcPts val="391"/>
              </a:spcBef>
              <a:spcAft>
                <a:spcPts val="0"/>
              </a:spcAft>
              <a:buSzPts val="1800"/>
              <a:buChar char="○"/>
            </a:pPr>
            <a:r>
              <a:rPr lang="fr-FR"/>
              <a:t> Quality Assurance</a:t>
            </a:r>
            <a:endParaRPr/>
          </a:p>
          <a:p>
            <a:pPr indent="-178628" lvl="1" marL="535884" rtl="0" algn="l">
              <a:lnSpc>
                <a:spcPct val="100000"/>
              </a:lnSpc>
              <a:spcBef>
                <a:spcPts val="391"/>
              </a:spcBef>
              <a:spcAft>
                <a:spcPts val="0"/>
              </a:spcAft>
              <a:buSzPts val="1800"/>
              <a:buChar char="○"/>
            </a:pPr>
            <a:r>
              <a:rPr lang="fr-FR"/>
              <a:t> DevOps</a:t>
            </a:r>
            <a:endParaRPr/>
          </a:p>
          <a:p>
            <a:pPr indent="0" lvl="1" marL="357208" rtl="0" algn="l">
              <a:lnSpc>
                <a:spcPct val="100000"/>
              </a:lnSpc>
              <a:spcBef>
                <a:spcPts val="391"/>
              </a:spcBef>
              <a:spcAft>
                <a:spcPts val="0"/>
              </a:spcAft>
              <a:buSzPts val="1875"/>
              <a:buNone/>
            </a:pPr>
            <a:r>
              <a:t/>
            </a:r>
            <a:endParaRPr/>
          </a:p>
          <a:p>
            <a:pPr indent="-178628" lvl="0" marL="178628" rtl="0" algn="l">
              <a:lnSpc>
                <a:spcPct val="100000"/>
              </a:lnSpc>
              <a:spcBef>
                <a:spcPts val="781"/>
              </a:spcBef>
              <a:spcAft>
                <a:spcPts val="0"/>
              </a:spcAft>
              <a:buClr>
                <a:srgbClr val="007FA7"/>
              </a:buClr>
              <a:buSzPts val="2100"/>
              <a:buFont typeface="Noto Sans Symbols"/>
              <a:buChar char="➢"/>
            </a:pPr>
            <a:r>
              <a:rPr lang="fr-FR"/>
              <a:t> Outils</a:t>
            </a:r>
            <a:endParaRPr/>
          </a:p>
          <a:p>
            <a:pPr indent="-178628" lvl="1" marL="535884" rtl="0" algn="l">
              <a:lnSpc>
                <a:spcPct val="100000"/>
              </a:lnSpc>
              <a:spcBef>
                <a:spcPts val="391"/>
              </a:spcBef>
              <a:spcAft>
                <a:spcPts val="0"/>
              </a:spcAft>
              <a:buSzPts val="1800"/>
              <a:buChar char="○"/>
            </a:pPr>
            <a:r>
              <a:rPr lang="fr-FR"/>
              <a:t> Gestion de projet</a:t>
            </a:r>
            <a:endParaRPr/>
          </a:p>
          <a:p>
            <a:pPr indent="-178628" lvl="1" marL="535884" rtl="0" algn="l">
              <a:lnSpc>
                <a:spcPct val="100000"/>
              </a:lnSpc>
              <a:spcBef>
                <a:spcPts val="391"/>
              </a:spcBef>
              <a:spcAft>
                <a:spcPts val="0"/>
              </a:spcAft>
              <a:buSzPts val="1800"/>
              <a:buChar char="○"/>
            </a:pPr>
            <a:r>
              <a:rPr lang="fr-FR"/>
              <a:t> Communication d’équipe</a:t>
            </a:r>
            <a:endParaRPr/>
          </a:p>
          <a:p>
            <a:pPr indent="-178628" lvl="1" marL="535884" rtl="0" algn="l">
              <a:lnSpc>
                <a:spcPct val="100000"/>
              </a:lnSpc>
              <a:spcBef>
                <a:spcPts val="391"/>
              </a:spcBef>
              <a:spcAft>
                <a:spcPts val="0"/>
              </a:spcAft>
              <a:buSzPts val="1800"/>
              <a:buChar char="○"/>
            </a:pPr>
            <a:r>
              <a:rPr lang="fr-FR"/>
              <a:t> Version Control</a:t>
            </a:r>
            <a:endParaRPr/>
          </a:p>
          <a:p>
            <a:pPr indent="-178628" lvl="1" marL="535884" rtl="0" algn="l">
              <a:lnSpc>
                <a:spcPct val="100000"/>
              </a:lnSpc>
              <a:spcBef>
                <a:spcPts val="391"/>
              </a:spcBef>
              <a:spcAft>
                <a:spcPts val="0"/>
              </a:spcAft>
              <a:buSzPts val="1800"/>
              <a:buChar char="○"/>
            </a:pPr>
            <a:r>
              <a:rPr lang="fr-FR"/>
              <a:t> Gestion de documentation</a:t>
            </a:r>
            <a:endParaRPr/>
          </a:p>
          <a:p>
            <a:pPr indent="-178628" lvl="1" marL="535884" rtl="0" algn="l">
              <a:lnSpc>
                <a:spcPct val="100000"/>
              </a:lnSpc>
              <a:spcBef>
                <a:spcPts val="391"/>
              </a:spcBef>
              <a:spcAft>
                <a:spcPts val="0"/>
              </a:spcAft>
              <a:buSzPts val="1800"/>
              <a:buChar char="○"/>
            </a:pPr>
            <a:r>
              <a:rPr lang="fr-FR"/>
              <a:t> Gestion d’erreur</a:t>
            </a:r>
            <a:endParaRPr/>
          </a:p>
        </p:txBody>
      </p:sp>
      <p:sp>
        <p:nvSpPr>
          <p:cNvPr id="76" name="Google Shape;76;p2"/>
          <p:cNvSpPr txBox="1"/>
          <p:nvPr>
            <p:ph idx="2" type="body"/>
          </p:nvPr>
        </p:nvSpPr>
        <p:spPr>
          <a:xfrm>
            <a:off x="6834214" y="2029447"/>
            <a:ext cx="5783274" cy="4835441"/>
          </a:xfrm>
          <a:prstGeom prst="rect">
            <a:avLst/>
          </a:prstGeom>
          <a:noFill/>
          <a:ln>
            <a:noFill/>
          </a:ln>
        </p:spPr>
        <p:txBody>
          <a:bodyPr anchorCtr="0" anchor="t" bIns="45700" lIns="91425" spcFirstLastPara="1" rIns="91425" wrap="square" tIns="45700">
            <a:normAutofit lnSpcReduction="10000"/>
          </a:bodyPr>
          <a:lstStyle/>
          <a:p>
            <a:pPr indent="-178628" lvl="0" marL="178628" rtl="0" algn="l">
              <a:lnSpc>
                <a:spcPct val="100000"/>
              </a:lnSpc>
              <a:spcBef>
                <a:spcPts val="0"/>
              </a:spcBef>
              <a:spcAft>
                <a:spcPts val="0"/>
              </a:spcAft>
              <a:buClr>
                <a:srgbClr val="007FA7"/>
              </a:buClr>
              <a:buSzPts val="2100"/>
              <a:buFont typeface="Noto Sans Symbols"/>
              <a:buChar char="➢"/>
            </a:pPr>
            <a:r>
              <a:rPr lang="fr-FR"/>
              <a:t> Quality Assurance</a:t>
            </a:r>
            <a:endParaRPr/>
          </a:p>
          <a:p>
            <a:pPr indent="-178628" lvl="1" marL="535884" rtl="0" algn="l">
              <a:lnSpc>
                <a:spcPct val="100000"/>
              </a:lnSpc>
              <a:spcBef>
                <a:spcPts val="391"/>
              </a:spcBef>
              <a:spcAft>
                <a:spcPts val="0"/>
              </a:spcAft>
              <a:buSzPts val="1800"/>
              <a:buChar char="○"/>
            </a:pPr>
            <a:r>
              <a:rPr lang="fr-FR"/>
              <a:t> Aperçu</a:t>
            </a:r>
            <a:endParaRPr/>
          </a:p>
          <a:p>
            <a:pPr indent="-178628" lvl="1" marL="535884" rtl="0" algn="l">
              <a:lnSpc>
                <a:spcPct val="100000"/>
              </a:lnSpc>
              <a:spcBef>
                <a:spcPts val="391"/>
              </a:spcBef>
              <a:spcAft>
                <a:spcPts val="0"/>
              </a:spcAft>
              <a:buSzPts val="1800"/>
              <a:buChar char="○"/>
            </a:pPr>
            <a:r>
              <a:rPr lang="fr-FR"/>
              <a:t> Stratégie de test</a:t>
            </a:r>
            <a:endParaRPr/>
          </a:p>
          <a:p>
            <a:pPr indent="-178628" lvl="1" marL="535884" rtl="0" algn="l">
              <a:lnSpc>
                <a:spcPct val="100000"/>
              </a:lnSpc>
              <a:spcBef>
                <a:spcPts val="391"/>
              </a:spcBef>
              <a:spcAft>
                <a:spcPts val="0"/>
              </a:spcAft>
              <a:buSzPts val="1800"/>
              <a:buChar char="○"/>
            </a:pPr>
            <a:r>
              <a:rPr lang="fr-FR"/>
              <a:t> Types de tests logiciels</a:t>
            </a:r>
            <a:endParaRPr/>
          </a:p>
          <a:p>
            <a:pPr indent="-178627" lvl="2" marL="893139" rtl="0" algn="l">
              <a:lnSpc>
                <a:spcPct val="100000"/>
              </a:lnSpc>
              <a:spcBef>
                <a:spcPts val="391"/>
              </a:spcBef>
              <a:spcAft>
                <a:spcPts val="0"/>
              </a:spcAft>
              <a:buSzPts val="1500"/>
              <a:buChar char="⮚"/>
            </a:pPr>
            <a:r>
              <a:rPr lang="fr-FR"/>
              <a:t> Tests fonctionels</a:t>
            </a:r>
            <a:endParaRPr/>
          </a:p>
          <a:p>
            <a:pPr indent="-178627" lvl="2" marL="893139" rtl="0" algn="l">
              <a:lnSpc>
                <a:spcPct val="100000"/>
              </a:lnSpc>
              <a:spcBef>
                <a:spcPts val="391"/>
              </a:spcBef>
              <a:spcAft>
                <a:spcPts val="0"/>
              </a:spcAft>
              <a:buSzPts val="1500"/>
              <a:buChar char="⮚"/>
            </a:pPr>
            <a:r>
              <a:rPr lang="fr-FR"/>
              <a:t> Tests non-fonctionnels</a:t>
            </a:r>
            <a:endParaRPr/>
          </a:p>
          <a:p>
            <a:pPr indent="-79377" lvl="2" marL="893139" rtl="0" algn="l">
              <a:lnSpc>
                <a:spcPct val="100000"/>
              </a:lnSpc>
              <a:spcBef>
                <a:spcPts val="391"/>
              </a:spcBef>
              <a:spcAft>
                <a:spcPts val="0"/>
              </a:spcAft>
              <a:buSzPts val="1563"/>
              <a:buNone/>
            </a:pPr>
            <a:r>
              <a:t/>
            </a:r>
            <a:endParaRPr/>
          </a:p>
          <a:p>
            <a:pPr indent="-178628" lvl="0" marL="178628" rtl="0" algn="l">
              <a:lnSpc>
                <a:spcPct val="100000"/>
              </a:lnSpc>
              <a:spcBef>
                <a:spcPts val="781"/>
              </a:spcBef>
              <a:spcAft>
                <a:spcPts val="0"/>
              </a:spcAft>
              <a:buClr>
                <a:srgbClr val="007FA7"/>
              </a:buClr>
              <a:buSzPts val="2100"/>
              <a:buFont typeface="Noto Sans Symbols"/>
              <a:buChar char="➢"/>
            </a:pPr>
            <a:r>
              <a:rPr lang="fr-FR"/>
              <a:t> DevOps</a:t>
            </a:r>
            <a:endParaRPr/>
          </a:p>
          <a:p>
            <a:pPr indent="-178628" lvl="1" marL="535884" rtl="0" algn="l">
              <a:lnSpc>
                <a:spcPct val="100000"/>
              </a:lnSpc>
              <a:spcBef>
                <a:spcPts val="391"/>
              </a:spcBef>
              <a:spcAft>
                <a:spcPts val="0"/>
              </a:spcAft>
              <a:buSzPts val="1800"/>
              <a:buChar char="○"/>
            </a:pPr>
            <a:r>
              <a:rPr lang="fr-FR"/>
              <a:t> Aperçu</a:t>
            </a:r>
            <a:endParaRPr/>
          </a:p>
          <a:p>
            <a:pPr indent="-178628" lvl="1" marL="535884" rtl="0" algn="l">
              <a:lnSpc>
                <a:spcPct val="100000"/>
              </a:lnSpc>
              <a:spcBef>
                <a:spcPts val="391"/>
              </a:spcBef>
              <a:spcAft>
                <a:spcPts val="0"/>
              </a:spcAft>
              <a:buSzPts val="1800"/>
              <a:buChar char="○"/>
            </a:pPr>
            <a:r>
              <a:rPr lang="fr-FR"/>
              <a:t> Objectifs</a:t>
            </a:r>
            <a:endParaRPr/>
          </a:p>
          <a:p>
            <a:pPr indent="-178628" lvl="1" marL="535884" rtl="0" algn="l">
              <a:lnSpc>
                <a:spcPct val="100000"/>
              </a:lnSpc>
              <a:spcBef>
                <a:spcPts val="391"/>
              </a:spcBef>
              <a:spcAft>
                <a:spcPts val="0"/>
              </a:spcAft>
              <a:buSzPts val="1800"/>
              <a:buChar char="○"/>
            </a:pPr>
            <a:r>
              <a:rPr lang="fr-FR"/>
              <a:t> Boîte à outils</a:t>
            </a:r>
            <a:endParaRPr/>
          </a:p>
          <a:p>
            <a:pPr indent="-178628" lvl="1" marL="535884" rtl="0" algn="l">
              <a:lnSpc>
                <a:spcPct val="100000"/>
              </a:lnSpc>
              <a:spcBef>
                <a:spcPts val="391"/>
              </a:spcBef>
              <a:spcAft>
                <a:spcPts val="0"/>
              </a:spcAft>
              <a:buSzPts val="1800"/>
              <a:buChar char="○"/>
            </a:pPr>
            <a:r>
              <a:rPr lang="fr-FR"/>
              <a:t> Métriques</a:t>
            </a:r>
            <a:endParaRPr/>
          </a:p>
          <a:p>
            <a:pPr indent="-59565" lvl="1" marL="535884" rtl="0" algn="l">
              <a:lnSpc>
                <a:spcPct val="100000"/>
              </a:lnSpc>
              <a:spcBef>
                <a:spcPts val="391"/>
              </a:spcBef>
              <a:spcAft>
                <a:spcPts val="0"/>
              </a:spcAft>
              <a:buSzPts val="1875"/>
              <a:buNone/>
            </a:pPr>
            <a:r>
              <a:t/>
            </a:r>
            <a:endParaRPr/>
          </a:p>
          <a:p>
            <a:pPr indent="-178628" lvl="0" marL="178628" rtl="0" algn="l">
              <a:lnSpc>
                <a:spcPct val="100000"/>
              </a:lnSpc>
              <a:spcBef>
                <a:spcPts val="781"/>
              </a:spcBef>
              <a:spcAft>
                <a:spcPts val="0"/>
              </a:spcAft>
              <a:buClr>
                <a:srgbClr val="007FA7"/>
              </a:buClr>
              <a:buSzPts val="2100"/>
              <a:buFont typeface="Noto Sans Symbols"/>
              <a:buChar char="➢"/>
            </a:pPr>
            <a:r>
              <a:rPr lang="fr-FR"/>
              <a:t> Conclusion</a:t>
            </a:r>
            <a:endParaRPr/>
          </a:p>
        </p:txBody>
      </p:sp>
      <p:sp>
        <p:nvSpPr>
          <p:cNvPr id="77" name="Google Shape;77;p2"/>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1"/>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Test Strategy – Aperçu</a:t>
            </a:r>
            <a:endParaRPr/>
          </a:p>
        </p:txBody>
      </p:sp>
      <p:sp>
        <p:nvSpPr>
          <p:cNvPr id="206" name="Google Shape;206;p21"/>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lang="fr-FR"/>
              <a:t> Une stratégie de test est un plan pour définir une approche du cycle de vie des tests logiciels (STLC).</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Il guide les équipes QA pour définir la couverture des tests et la portée des tests</a:t>
            </a:r>
            <a:endParaRPr/>
          </a:p>
          <a:p>
            <a:pPr indent="0" lvl="0" marL="0" rtl="0" algn="l">
              <a:lnSpc>
                <a:spcPct val="100000"/>
              </a:lnSpc>
              <a:spcBef>
                <a:spcPts val="469"/>
              </a:spcBef>
              <a:spcAft>
                <a:spcPts val="0"/>
              </a:spcAft>
              <a:buSzPts val="2188"/>
              <a:buNone/>
            </a:pPr>
            <a:r>
              <a:t/>
            </a:r>
            <a:endParaRPr/>
          </a:p>
        </p:txBody>
      </p:sp>
      <p:sp>
        <p:nvSpPr>
          <p:cNvPr id="207" name="Google Shape;207;p21"/>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Agile Test Strategy – Aperçu</a:t>
            </a:r>
            <a:endParaRPr/>
          </a:p>
        </p:txBody>
      </p:sp>
      <p:sp>
        <p:nvSpPr>
          <p:cNvPr id="213" name="Google Shape;213;p33"/>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lang="fr-FR"/>
              <a:t> Dans un environnement Agile, chaque sprint se concentre sur seulement quelques exigences ou user stories, ce qui signifie moins de documentation</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Le but du document est de répertorier les meilleures pratiques et une certaine forme de structure que les équipes peuvent suivre</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Rappel</a:t>
            </a:r>
            <a:endParaRPr/>
          </a:p>
          <a:p>
            <a:pPr indent="-178628" lvl="1" marL="535884" rtl="0" algn="l">
              <a:lnSpc>
                <a:spcPct val="100000"/>
              </a:lnSpc>
              <a:spcBef>
                <a:spcPts val="0"/>
              </a:spcBef>
              <a:spcAft>
                <a:spcPts val="0"/>
              </a:spcAft>
              <a:buSzPts val="1800"/>
              <a:buChar char="●"/>
            </a:pPr>
            <a:r>
              <a:rPr lang="fr-FR"/>
              <a:t> QA est un ensemble d'activités visant à garantir que les produits satisfont aux exigences des clients de manière systématique et fiable</a:t>
            </a:r>
            <a:endParaRPr/>
          </a:p>
          <a:p>
            <a:pPr indent="-178628" lvl="1" marL="535884" rtl="0" algn="l">
              <a:lnSpc>
                <a:spcPct val="100000"/>
              </a:lnSpc>
              <a:spcBef>
                <a:spcPts val="0"/>
              </a:spcBef>
              <a:spcAft>
                <a:spcPts val="0"/>
              </a:spcAft>
              <a:buSzPts val="1800"/>
              <a:buChar char="●"/>
            </a:pPr>
            <a:r>
              <a:rPr lang="fr-FR"/>
              <a:t> Dans SCRUM (Agile), le QA est la responsabilité de tous, pas seulement des testeurs</a:t>
            </a:r>
            <a:endParaRPr/>
          </a:p>
        </p:txBody>
      </p:sp>
      <p:sp>
        <p:nvSpPr>
          <p:cNvPr id="214" name="Google Shape;214;p33"/>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Agile Testing Quadrants</a:t>
            </a:r>
            <a:endParaRPr/>
          </a:p>
        </p:txBody>
      </p:sp>
      <p:sp>
        <p:nvSpPr>
          <p:cNvPr id="220" name="Google Shape;220;p34"/>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pic>
        <p:nvPicPr>
          <p:cNvPr id="221" name="Google Shape;221;p34"/>
          <p:cNvPicPr preferRelativeResize="0"/>
          <p:nvPr/>
        </p:nvPicPr>
        <p:blipFill rotWithShape="1">
          <a:blip r:embed="rId3">
            <a:alphaModFix/>
          </a:blip>
          <a:srcRect b="0" l="0" r="0" t="0"/>
          <a:stretch/>
        </p:blipFill>
        <p:spPr>
          <a:xfrm>
            <a:off x="3288206" y="2119989"/>
            <a:ext cx="6972899" cy="46485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Types – Fonctionnel – Aperçu</a:t>
            </a:r>
            <a:endParaRPr/>
          </a:p>
        </p:txBody>
      </p:sp>
      <p:sp>
        <p:nvSpPr>
          <p:cNvPr id="227" name="Google Shape;227;p35"/>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lang="fr-FR"/>
              <a:t> Unit Testing</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Integration Testing</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System Testing</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Sanity Testing</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Smoke Testing</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Interface Testing</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Regression Testing</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Beta/Acceptance Testing</a:t>
            </a:r>
            <a:endParaRPr/>
          </a:p>
        </p:txBody>
      </p:sp>
      <p:sp>
        <p:nvSpPr>
          <p:cNvPr id="228" name="Google Shape;228;p35"/>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Types – Fonctionnel – Unit Testing</a:t>
            </a:r>
            <a:endParaRPr/>
          </a:p>
        </p:txBody>
      </p:sp>
      <p:sp>
        <p:nvSpPr>
          <p:cNvPr id="234" name="Google Shape;234;p36"/>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lang="fr-FR"/>
              <a:t> Test d'un composant ou d'un module logiciel individuel</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Il est généralement effectué par le programmeur et non par les testeurs</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Cela peut également nécessiter le développement de modules de pilotes de test ou de faisceaux de test</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p:txBody>
      </p:sp>
      <p:sp>
        <p:nvSpPr>
          <p:cNvPr id="235" name="Google Shape;235;p36"/>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Types – Fonctionnel – Integration Testing</a:t>
            </a:r>
            <a:endParaRPr/>
          </a:p>
        </p:txBody>
      </p:sp>
      <p:sp>
        <p:nvSpPr>
          <p:cNvPr id="241" name="Google Shape;241;p37"/>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lang="fr-FR"/>
              <a:t> Test de tous les modules intégrés pour vérifier la fonctionnalité combinée après intégration</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Les modules sont généralement des modules de code, des applications individuelles, des applications client et serveur sur un réseau, etc.</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Ce type de test est particulièrement pertinent pour les systèmes client/serveur et distribués.</a:t>
            </a:r>
            <a:endParaRPr/>
          </a:p>
        </p:txBody>
      </p:sp>
      <p:sp>
        <p:nvSpPr>
          <p:cNvPr id="242" name="Google Shape;242;p37"/>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Types – Fonctionnel – GUI Testing</a:t>
            </a:r>
            <a:endParaRPr/>
          </a:p>
        </p:txBody>
      </p:sp>
      <p:sp>
        <p:nvSpPr>
          <p:cNvPr id="248" name="Google Shape;248;p38"/>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lang="fr-FR"/>
              <a:t> Valide l'interface graphique selon les besoins de l'entreprise.</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Interface graphique mentionnée dans le document de conception détaillée et les écrans de maquette de l'interface graphique.</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Inclut la taille des boutons et du champ de saisie présents à l'écran, l'alignement de tout le texte… Inclut également le menu, la navigation etc…</a:t>
            </a:r>
            <a:endParaRPr/>
          </a:p>
        </p:txBody>
      </p:sp>
      <p:sp>
        <p:nvSpPr>
          <p:cNvPr id="249" name="Google Shape;249;p38"/>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Types – Fonctionnel – System Testing</a:t>
            </a:r>
            <a:endParaRPr/>
          </a:p>
        </p:txBody>
      </p:sp>
      <p:sp>
        <p:nvSpPr>
          <p:cNvPr id="255" name="Google Shape;255;p39"/>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lang="fr-FR"/>
              <a:t> Similaire aux tests End-to-end (e2e)</a:t>
            </a:r>
            <a:endParaRPr/>
          </a:p>
          <a:p>
            <a:pPr indent="0" lvl="0" marL="0" rtl="0" algn="l">
              <a:lnSpc>
                <a:spcPct val="100000"/>
              </a:lnSpc>
              <a:spcBef>
                <a:spcPts val="469"/>
              </a:spcBef>
              <a:spcAft>
                <a:spcPts val="0"/>
              </a:spcAft>
              <a:buSzPts val="2100"/>
              <a:buNone/>
            </a:pPr>
            <a:r>
              <a:rPr lang="fr-FR"/>
              <a:t>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Implique le test d'un environnement d'application complet dans une situation qui imite l'utilisation du monde réel, comme l'interaction avec une base de données, l'utilisation de communications réseau ou l'interaction avec d'autres matériels, applications ou systèmes, le cas échéant.</a:t>
            </a:r>
            <a:endParaRPr/>
          </a:p>
        </p:txBody>
      </p:sp>
      <p:sp>
        <p:nvSpPr>
          <p:cNvPr id="256" name="Google Shape;256;p39"/>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Types – Fonctionnel – Regression Testing</a:t>
            </a:r>
            <a:endParaRPr/>
          </a:p>
        </p:txBody>
      </p:sp>
      <p:sp>
        <p:nvSpPr>
          <p:cNvPr id="262" name="Google Shape;262;p40"/>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lang="fr-FR"/>
              <a:t> Tester une application dans son ensemble suite à la modification de n'importe quel module ou fonctionnalité</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Il est difficile de couvrir tout le système dans les tests de régression, c'est pourquoi les outils de test d'automatisation sont généralement utilisés pour ces types de tests.</a:t>
            </a:r>
            <a:endParaRPr/>
          </a:p>
        </p:txBody>
      </p:sp>
      <p:sp>
        <p:nvSpPr>
          <p:cNvPr id="263" name="Google Shape;263;p40"/>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Types – Fonctionnel – Beta/Acceptance Testing</a:t>
            </a:r>
            <a:endParaRPr/>
          </a:p>
        </p:txBody>
      </p:sp>
      <p:sp>
        <p:nvSpPr>
          <p:cNvPr id="269" name="Google Shape;269;p41"/>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lang="fr-FR"/>
              <a:t> Effectué par le client et vérifie si le flux du système est conforme aux exigences de l'entreprise ou non et s'il est conforme aux besoins de l'utilisateur final.</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Le client accepte le logiciel uniquement lorsque toutes les caractéristiques et fonctionnalités fonctionnent comme prévu.</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C'est la dernière phase des tests, après laquelle le logiciel entre en production. Ceci est également appelé test d'acceptation par l'utilisateur (UAT).</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p:txBody>
      </p:sp>
      <p:sp>
        <p:nvSpPr>
          <p:cNvPr id="270" name="Google Shape;270;p41"/>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3"/>
          <p:cNvSpPr txBox="1"/>
          <p:nvPr>
            <p:ph type="title"/>
          </p:nvPr>
        </p:nvSpPr>
        <p:spPr>
          <a:xfrm>
            <a:off x="4942258" y="1561009"/>
            <a:ext cx="8025883" cy="317036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007FA7"/>
              </a:buClr>
              <a:buSzPts val="3900"/>
              <a:buFont typeface="Verdana"/>
              <a:buNone/>
            </a:pPr>
            <a:r>
              <a:rPr lang="fr-FR"/>
              <a:t>Introduction</a:t>
            </a:r>
            <a:br>
              <a:rPr lang="fr-FR"/>
            </a:br>
            <a:endParaRPr/>
          </a:p>
        </p:txBody>
      </p:sp>
      <p:sp>
        <p:nvSpPr>
          <p:cNvPr id="83" name="Google Shape;83;p3"/>
          <p:cNvSpPr txBox="1"/>
          <p:nvPr>
            <p:ph idx="1" type="body"/>
          </p:nvPr>
        </p:nvSpPr>
        <p:spPr>
          <a:xfrm>
            <a:off x="924712" y="5100468"/>
            <a:ext cx="12043429" cy="166722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100"/>
              <a:buNone/>
            </a:pPr>
            <a:r>
              <a:rPr lang="fr-FR"/>
              <a:t>Pourquoi ? – Outils – Quality Assurance – DevOps</a:t>
            </a:r>
            <a:endParaRPr/>
          </a:p>
          <a:p>
            <a:pPr indent="0" lvl="0" marL="0" rtl="0" algn="l">
              <a:lnSpc>
                <a:spcPct val="90000"/>
              </a:lnSpc>
              <a:spcBef>
                <a:spcPts val="781"/>
              </a:spcBef>
              <a:spcAft>
                <a:spcPts val="0"/>
              </a:spcAft>
              <a:buClr>
                <a:srgbClr val="888888"/>
              </a:buClr>
              <a:buSzPts val="2188"/>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Types – Non-Fonctionnel – Aperçu</a:t>
            </a:r>
            <a:endParaRPr/>
          </a:p>
        </p:txBody>
      </p:sp>
      <p:sp>
        <p:nvSpPr>
          <p:cNvPr id="276" name="Google Shape;276;p42"/>
          <p:cNvSpPr txBox="1"/>
          <p:nvPr>
            <p:ph idx="1" type="body"/>
          </p:nvPr>
        </p:nvSpPr>
        <p:spPr>
          <a:xfrm>
            <a:off x="931826" y="2029447"/>
            <a:ext cx="5783273"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lang="fr-FR"/>
              <a:t> Performance Testing</a:t>
            </a:r>
            <a:endParaRPr/>
          </a:p>
          <a:p>
            <a:pPr indent="-178628" lvl="0" marL="178628" rtl="0" algn="l">
              <a:lnSpc>
                <a:spcPct val="100000"/>
              </a:lnSpc>
              <a:spcBef>
                <a:spcPts val="781"/>
              </a:spcBef>
              <a:spcAft>
                <a:spcPts val="0"/>
              </a:spcAft>
              <a:buClr>
                <a:srgbClr val="007FA7"/>
              </a:buClr>
              <a:buSzPts val="2100"/>
              <a:buFont typeface="Noto Sans Symbols"/>
              <a:buChar char="○"/>
            </a:pPr>
            <a:r>
              <a:rPr lang="fr-FR"/>
              <a:t> Load Testing</a:t>
            </a:r>
            <a:endParaRPr/>
          </a:p>
          <a:p>
            <a:pPr indent="-178628" lvl="0" marL="178628" rtl="0" algn="l">
              <a:lnSpc>
                <a:spcPct val="100000"/>
              </a:lnSpc>
              <a:spcBef>
                <a:spcPts val="781"/>
              </a:spcBef>
              <a:spcAft>
                <a:spcPts val="0"/>
              </a:spcAft>
              <a:buClr>
                <a:srgbClr val="007FA7"/>
              </a:buClr>
              <a:buSzPts val="2100"/>
              <a:buFont typeface="Noto Sans Symbols"/>
              <a:buChar char="○"/>
            </a:pPr>
            <a:r>
              <a:rPr lang="fr-FR"/>
              <a:t> Stress Testing</a:t>
            </a:r>
            <a:endParaRPr/>
          </a:p>
          <a:p>
            <a:pPr indent="-178628" lvl="0" marL="178628" rtl="0" algn="l">
              <a:lnSpc>
                <a:spcPct val="100000"/>
              </a:lnSpc>
              <a:spcBef>
                <a:spcPts val="781"/>
              </a:spcBef>
              <a:spcAft>
                <a:spcPts val="0"/>
              </a:spcAft>
              <a:buClr>
                <a:srgbClr val="007FA7"/>
              </a:buClr>
              <a:buSzPts val="2100"/>
              <a:buFont typeface="Noto Sans Symbols"/>
              <a:buChar char="○"/>
            </a:pPr>
            <a:r>
              <a:rPr lang="fr-FR"/>
              <a:t> Volume Testing</a:t>
            </a:r>
            <a:endParaRPr/>
          </a:p>
          <a:p>
            <a:pPr indent="-178628" lvl="0" marL="178628" rtl="0" algn="l">
              <a:lnSpc>
                <a:spcPct val="100000"/>
              </a:lnSpc>
              <a:spcBef>
                <a:spcPts val="781"/>
              </a:spcBef>
              <a:spcAft>
                <a:spcPts val="0"/>
              </a:spcAft>
              <a:buClr>
                <a:srgbClr val="007FA7"/>
              </a:buClr>
              <a:buSzPts val="2100"/>
              <a:buFont typeface="Noto Sans Symbols"/>
              <a:buChar char="○"/>
            </a:pPr>
            <a:r>
              <a:rPr lang="fr-FR"/>
              <a:t> Security Testing</a:t>
            </a:r>
            <a:endParaRPr/>
          </a:p>
          <a:p>
            <a:pPr indent="-178628" lvl="0" marL="178628" rtl="0" algn="l">
              <a:lnSpc>
                <a:spcPct val="100000"/>
              </a:lnSpc>
              <a:spcBef>
                <a:spcPts val="781"/>
              </a:spcBef>
              <a:spcAft>
                <a:spcPts val="0"/>
              </a:spcAft>
              <a:buClr>
                <a:srgbClr val="007FA7"/>
              </a:buClr>
              <a:buSzPts val="2100"/>
              <a:buFont typeface="Noto Sans Symbols"/>
              <a:buChar char="○"/>
            </a:pPr>
            <a:r>
              <a:rPr lang="fr-FR"/>
              <a:t> Compatibility Testing</a:t>
            </a:r>
            <a:endParaRPr/>
          </a:p>
        </p:txBody>
      </p:sp>
      <p:sp>
        <p:nvSpPr>
          <p:cNvPr id="277" name="Google Shape;277;p42"/>
          <p:cNvSpPr txBox="1"/>
          <p:nvPr>
            <p:ph idx="2" type="body"/>
          </p:nvPr>
        </p:nvSpPr>
        <p:spPr>
          <a:xfrm>
            <a:off x="6834214" y="2029447"/>
            <a:ext cx="5783274"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lang="fr-FR"/>
              <a:t> Install Testing</a:t>
            </a:r>
            <a:endParaRPr/>
          </a:p>
          <a:p>
            <a:pPr indent="-178628" lvl="0" marL="178628" rtl="0" algn="l">
              <a:lnSpc>
                <a:spcPct val="100000"/>
              </a:lnSpc>
              <a:spcBef>
                <a:spcPts val="781"/>
              </a:spcBef>
              <a:spcAft>
                <a:spcPts val="0"/>
              </a:spcAft>
              <a:buClr>
                <a:srgbClr val="007FA7"/>
              </a:buClr>
              <a:buSzPts val="2100"/>
              <a:buFont typeface="Noto Sans Symbols"/>
              <a:buChar char="○"/>
            </a:pPr>
            <a:r>
              <a:rPr lang="fr-FR"/>
              <a:t> Recovery Testing</a:t>
            </a:r>
            <a:endParaRPr/>
          </a:p>
          <a:p>
            <a:pPr indent="-178628" lvl="0" marL="178628" rtl="0" algn="l">
              <a:lnSpc>
                <a:spcPct val="100000"/>
              </a:lnSpc>
              <a:spcBef>
                <a:spcPts val="781"/>
              </a:spcBef>
              <a:spcAft>
                <a:spcPts val="0"/>
              </a:spcAft>
              <a:buClr>
                <a:srgbClr val="007FA7"/>
              </a:buClr>
              <a:buSzPts val="2100"/>
              <a:buFont typeface="Noto Sans Symbols"/>
              <a:buChar char="○"/>
            </a:pPr>
            <a:r>
              <a:rPr lang="fr-FR"/>
              <a:t> Reliability Testing</a:t>
            </a:r>
            <a:endParaRPr/>
          </a:p>
          <a:p>
            <a:pPr indent="-178628" lvl="0" marL="178628" rtl="0" algn="l">
              <a:lnSpc>
                <a:spcPct val="100000"/>
              </a:lnSpc>
              <a:spcBef>
                <a:spcPts val="781"/>
              </a:spcBef>
              <a:spcAft>
                <a:spcPts val="0"/>
              </a:spcAft>
              <a:buClr>
                <a:srgbClr val="007FA7"/>
              </a:buClr>
              <a:buSzPts val="2100"/>
              <a:buFont typeface="Noto Sans Symbols"/>
              <a:buChar char="○"/>
            </a:pPr>
            <a:r>
              <a:rPr lang="fr-FR"/>
              <a:t> Usability Testing</a:t>
            </a:r>
            <a:endParaRPr/>
          </a:p>
          <a:p>
            <a:pPr indent="-178628" lvl="0" marL="178628" rtl="0" algn="l">
              <a:lnSpc>
                <a:spcPct val="100000"/>
              </a:lnSpc>
              <a:spcBef>
                <a:spcPts val="781"/>
              </a:spcBef>
              <a:spcAft>
                <a:spcPts val="0"/>
              </a:spcAft>
              <a:buClr>
                <a:srgbClr val="007FA7"/>
              </a:buClr>
              <a:buSzPts val="2100"/>
              <a:buFont typeface="Noto Sans Symbols"/>
              <a:buChar char="○"/>
            </a:pPr>
            <a:r>
              <a:rPr lang="fr-FR"/>
              <a:t> Compliance Testing</a:t>
            </a:r>
            <a:endParaRPr/>
          </a:p>
          <a:p>
            <a:pPr indent="-178628" lvl="0" marL="178628" rtl="0" algn="l">
              <a:lnSpc>
                <a:spcPct val="100000"/>
              </a:lnSpc>
              <a:spcBef>
                <a:spcPts val="781"/>
              </a:spcBef>
              <a:spcAft>
                <a:spcPts val="0"/>
              </a:spcAft>
              <a:buClr>
                <a:srgbClr val="007FA7"/>
              </a:buClr>
              <a:buSzPts val="2100"/>
              <a:buFont typeface="Noto Sans Symbols"/>
              <a:buChar char="○"/>
            </a:pPr>
            <a:r>
              <a:rPr lang="fr-FR"/>
              <a:t> Localization Testing</a:t>
            </a:r>
            <a:endParaRPr/>
          </a:p>
          <a:p>
            <a:pPr indent="0" lvl="0" marL="0" rtl="0" algn="l">
              <a:lnSpc>
                <a:spcPct val="100000"/>
              </a:lnSpc>
              <a:spcBef>
                <a:spcPts val="781"/>
              </a:spcBef>
              <a:spcAft>
                <a:spcPts val="0"/>
              </a:spcAft>
              <a:buSzPts val="2188"/>
              <a:buNone/>
            </a:pPr>
            <a:r>
              <a:t/>
            </a:r>
            <a:endParaRPr/>
          </a:p>
        </p:txBody>
      </p:sp>
      <p:sp>
        <p:nvSpPr>
          <p:cNvPr id="278" name="Google Shape;278;p42"/>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3"/>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Types – Non-Fonctionnel – Load Testing</a:t>
            </a:r>
            <a:endParaRPr/>
          </a:p>
        </p:txBody>
      </p:sp>
      <p:sp>
        <p:nvSpPr>
          <p:cNvPr id="284" name="Google Shape;284;p43"/>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lang="fr-FR"/>
              <a:t> Aussi appelé Load / Performance Testing</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L'objectif est de vérifier la charge de travail maximale qu'un système peut gérer sans aucune dégradation des performances.</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Aide à trouver la capacité maximale du système sous une charge spécifique et tout problème pouvant entraîner une dégradation des performances du logiciel.</a:t>
            </a:r>
            <a:endParaRPr/>
          </a:p>
        </p:txBody>
      </p:sp>
      <p:sp>
        <p:nvSpPr>
          <p:cNvPr id="285" name="Google Shape;285;p43"/>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Types – Non-Fonctionnel – Stress Testing</a:t>
            </a:r>
            <a:endParaRPr/>
          </a:p>
        </p:txBody>
      </p:sp>
      <p:sp>
        <p:nvSpPr>
          <p:cNvPr id="291" name="Google Shape;291;p44"/>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lang="fr-FR"/>
              <a:t> Fait lorsqu'un système est sollicité au-delà de ses spécifications afin de vérifier comment et quand il tombe en panne.</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Ceci est effectué sous une charge lourde comme mettre un grand nombre au-delà de la capacité de stockage, des requêtes de base de données complexes, une entrée continue dans le système ou une charge de base de données…</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p:txBody>
      </p:sp>
      <p:sp>
        <p:nvSpPr>
          <p:cNvPr id="292" name="Google Shape;292;p44"/>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Types – Non-Fonctionnel – Security Testing</a:t>
            </a:r>
            <a:endParaRPr/>
          </a:p>
        </p:txBody>
      </p:sp>
      <p:sp>
        <p:nvSpPr>
          <p:cNvPr id="298" name="Google Shape;298;p45"/>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lang="fr-FR"/>
              <a:t> Réalisé par une équipe spéciale de testeurs. Un système peut être pénétré par n'importe quel mode de piratage.</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C'est fait pour vérifier comment le logiciel est protégé contre les menaces internes et externes. </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Il vérifie également le comportement du logiciel en cas d'attaque de pirates ou de programmes malveillants et la façon dont le logiciel est maintenu pour la sécurité des données après une telle attaque.</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p:txBody>
      </p:sp>
      <p:sp>
        <p:nvSpPr>
          <p:cNvPr id="299" name="Google Shape;299;p45"/>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ph type="title"/>
          </p:nvPr>
        </p:nvSpPr>
        <p:spPr>
          <a:xfrm>
            <a:off x="4942258" y="1561009"/>
            <a:ext cx="8025883" cy="317036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007FA7"/>
              </a:buClr>
              <a:buSzPts val="3900"/>
              <a:buFont typeface="Verdana"/>
              <a:buNone/>
            </a:pPr>
            <a:r>
              <a:rPr lang="fr-FR"/>
              <a:t>DevOps</a:t>
            </a:r>
            <a:br>
              <a:rPr lang="fr-FR"/>
            </a:br>
            <a:endParaRPr/>
          </a:p>
        </p:txBody>
      </p:sp>
      <p:sp>
        <p:nvSpPr>
          <p:cNvPr id="305" name="Google Shape;305;p46"/>
          <p:cNvSpPr txBox="1"/>
          <p:nvPr>
            <p:ph idx="1" type="body"/>
          </p:nvPr>
        </p:nvSpPr>
        <p:spPr>
          <a:xfrm>
            <a:off x="924712" y="5100468"/>
            <a:ext cx="12043429" cy="166722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100"/>
              <a:buNone/>
            </a:pPr>
            <a:r>
              <a:rPr lang="fr-FR"/>
              <a:t>Aperçu – Objectifs – Boîte à outils - Métriques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7"/>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DevOps – Aperçu</a:t>
            </a:r>
            <a:endParaRPr/>
          </a:p>
        </p:txBody>
      </p:sp>
      <p:sp>
        <p:nvSpPr>
          <p:cNvPr id="311" name="Google Shape;311;p47"/>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lang="fr-FR"/>
              <a:t> Ensemble de pratiques qui combine :</a:t>
            </a:r>
            <a:endParaRPr/>
          </a:p>
          <a:p>
            <a:pPr indent="-178628" lvl="1" marL="535884" rtl="0" algn="l">
              <a:lnSpc>
                <a:spcPct val="100000"/>
              </a:lnSpc>
              <a:spcBef>
                <a:spcPts val="0"/>
              </a:spcBef>
              <a:spcAft>
                <a:spcPts val="0"/>
              </a:spcAft>
              <a:buSzPts val="1800"/>
              <a:buChar char="●"/>
            </a:pPr>
            <a:r>
              <a:rPr lang="fr-FR"/>
              <a:t> Développement logiciel (Dev)</a:t>
            </a:r>
            <a:endParaRPr/>
          </a:p>
          <a:p>
            <a:pPr indent="-178628" lvl="1" marL="535884" rtl="0" algn="l">
              <a:lnSpc>
                <a:spcPct val="100000"/>
              </a:lnSpc>
              <a:spcBef>
                <a:spcPts val="0"/>
              </a:spcBef>
              <a:spcAft>
                <a:spcPts val="0"/>
              </a:spcAft>
              <a:buSzPts val="1800"/>
              <a:buChar char="●"/>
            </a:pPr>
            <a:r>
              <a:rPr lang="fr-FR"/>
              <a:t> Administration système (Ops)</a:t>
            </a:r>
            <a:endParaRPr/>
          </a:p>
          <a:p>
            <a:pPr indent="-59565" lvl="1" marL="535884" rtl="0" algn="l">
              <a:lnSpc>
                <a:spcPct val="100000"/>
              </a:lnSpc>
              <a:spcBef>
                <a:spcPts val="0"/>
              </a:spcBef>
              <a:spcAft>
                <a:spcPts val="0"/>
              </a:spcAft>
              <a:buSzPts val="1875"/>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A pour but de réduire le SDLC</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Fournir une livraison continue (CD) avec une haute qualité logicielle</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Complémentaire avec le développement logiciel Agile</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Plusieurs aspects proviennent de la méthodologie Agile</a:t>
            </a:r>
            <a:endParaRPr/>
          </a:p>
        </p:txBody>
      </p:sp>
      <p:sp>
        <p:nvSpPr>
          <p:cNvPr id="312" name="Google Shape;312;p47"/>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8"/>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DevOps – Objectifs</a:t>
            </a:r>
            <a:endParaRPr/>
          </a:p>
        </p:txBody>
      </p:sp>
      <p:sp>
        <p:nvSpPr>
          <p:cNvPr id="318" name="Google Shape;318;p48"/>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lang="fr-FR"/>
              <a:t> Fréquence de déploiement améliorée;</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Délai de mise sur le marché plus rapide;</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Taux d'échec inférieur des nouvelles versions;</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Délai d'exécution raccourci entre les correctifs;</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Temps moyen de récupération plus rapide</a:t>
            </a:r>
            <a:endParaRPr/>
          </a:p>
          <a:p>
            <a:pPr indent="0" lvl="0" marL="0" rtl="0" algn="l">
              <a:lnSpc>
                <a:spcPct val="100000"/>
              </a:lnSpc>
              <a:spcBef>
                <a:spcPts val="469"/>
              </a:spcBef>
              <a:spcAft>
                <a:spcPts val="0"/>
              </a:spcAft>
              <a:buSzPts val="2188"/>
              <a:buNone/>
            </a:pPr>
            <a:r>
              <a:t/>
            </a:r>
            <a:endParaRPr/>
          </a:p>
        </p:txBody>
      </p:sp>
      <p:sp>
        <p:nvSpPr>
          <p:cNvPr id="319" name="Google Shape;319;p48"/>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9"/>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DevOps – Boîtes à outils - Développement</a:t>
            </a:r>
            <a:endParaRPr/>
          </a:p>
        </p:txBody>
      </p:sp>
      <p:sp>
        <p:nvSpPr>
          <p:cNvPr id="325" name="Google Shape;325;p49"/>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b="1" lang="fr-FR"/>
              <a:t> Coding</a:t>
            </a:r>
            <a:endParaRPr b="1"/>
          </a:p>
          <a:p>
            <a:pPr indent="-178628" lvl="1" marL="535884" rtl="0" algn="l">
              <a:lnSpc>
                <a:spcPct val="100000"/>
              </a:lnSpc>
              <a:spcBef>
                <a:spcPts val="0"/>
              </a:spcBef>
              <a:spcAft>
                <a:spcPts val="0"/>
              </a:spcAft>
              <a:buSzPts val="1800"/>
              <a:buChar char="●"/>
            </a:pPr>
            <a:r>
              <a:rPr b="1" lang="fr-FR"/>
              <a:t> </a:t>
            </a:r>
            <a:r>
              <a:rPr lang="fr-FR"/>
              <a:t>code development</a:t>
            </a:r>
            <a:endParaRPr/>
          </a:p>
          <a:p>
            <a:pPr indent="-178628" lvl="1" marL="535884" rtl="0" algn="l">
              <a:lnSpc>
                <a:spcPct val="100000"/>
              </a:lnSpc>
              <a:spcBef>
                <a:spcPts val="0"/>
              </a:spcBef>
              <a:spcAft>
                <a:spcPts val="0"/>
              </a:spcAft>
              <a:buSzPts val="1800"/>
              <a:buChar char="●"/>
            </a:pPr>
            <a:r>
              <a:rPr lang="fr-FR"/>
              <a:t> code review (PR)</a:t>
            </a:r>
            <a:endParaRPr/>
          </a:p>
          <a:p>
            <a:pPr indent="-178628" lvl="1" marL="535884" rtl="0" algn="l">
              <a:lnSpc>
                <a:spcPct val="100000"/>
              </a:lnSpc>
              <a:spcBef>
                <a:spcPts val="0"/>
              </a:spcBef>
              <a:spcAft>
                <a:spcPts val="0"/>
              </a:spcAft>
              <a:buSzPts val="1800"/>
              <a:buChar char="●"/>
            </a:pPr>
            <a:r>
              <a:rPr lang="fr-FR"/>
              <a:t> Outils de gestion de version de code</a:t>
            </a:r>
            <a:endParaRPr/>
          </a:p>
          <a:p>
            <a:pPr indent="-178628" lvl="1" marL="535884" rtl="0" algn="l">
              <a:lnSpc>
                <a:spcPct val="100000"/>
              </a:lnSpc>
              <a:spcBef>
                <a:spcPts val="0"/>
              </a:spcBef>
              <a:spcAft>
                <a:spcPts val="0"/>
              </a:spcAft>
              <a:buSzPts val="1800"/>
              <a:buChar char="●"/>
            </a:pPr>
            <a:r>
              <a:rPr lang="fr-FR"/>
              <a:t> code merging</a:t>
            </a:r>
            <a:endParaRPr/>
          </a:p>
          <a:p>
            <a:pPr indent="0" lvl="0" marL="0" rtl="0" algn="l">
              <a:lnSpc>
                <a:spcPct val="100000"/>
              </a:lnSpc>
              <a:spcBef>
                <a:spcPts val="469"/>
              </a:spcBef>
              <a:spcAft>
                <a:spcPts val="0"/>
              </a:spcAft>
              <a:buSzPts val="2188"/>
              <a:buNone/>
            </a:pPr>
            <a:r>
              <a:t/>
            </a:r>
            <a:endParaRPr/>
          </a:p>
        </p:txBody>
      </p:sp>
      <p:sp>
        <p:nvSpPr>
          <p:cNvPr id="326" name="Google Shape;326;p49"/>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0"/>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DevOps – Boîtes à outils - CI</a:t>
            </a:r>
            <a:endParaRPr/>
          </a:p>
        </p:txBody>
      </p:sp>
      <p:sp>
        <p:nvSpPr>
          <p:cNvPr id="332" name="Google Shape;332;p50"/>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b="1" lang="fr-FR"/>
              <a:t> Building</a:t>
            </a:r>
            <a:endParaRPr/>
          </a:p>
          <a:p>
            <a:pPr indent="-178628" lvl="1" marL="535884" rtl="0" algn="l">
              <a:lnSpc>
                <a:spcPct val="100000"/>
              </a:lnSpc>
              <a:spcBef>
                <a:spcPts val="0"/>
              </a:spcBef>
              <a:spcAft>
                <a:spcPts val="0"/>
              </a:spcAft>
              <a:buSzPts val="1800"/>
              <a:buChar char="●"/>
            </a:pPr>
            <a:r>
              <a:rPr b="1" lang="fr-FR"/>
              <a:t> </a:t>
            </a:r>
            <a:r>
              <a:rPr lang="fr-FR"/>
              <a:t>outils d’intégration continue</a:t>
            </a:r>
            <a:endParaRPr/>
          </a:p>
          <a:p>
            <a:pPr indent="-178628" lvl="1" marL="535884" rtl="0" algn="l">
              <a:lnSpc>
                <a:spcPct val="100000"/>
              </a:lnSpc>
              <a:spcBef>
                <a:spcPts val="0"/>
              </a:spcBef>
              <a:spcAft>
                <a:spcPts val="0"/>
              </a:spcAft>
              <a:buSzPts val="1800"/>
              <a:buChar char="●"/>
            </a:pPr>
            <a:r>
              <a:rPr lang="fr-FR"/>
              <a:t> build status</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b="1" lang="fr-FR"/>
              <a:t> Testing</a:t>
            </a:r>
            <a:endParaRPr b="1"/>
          </a:p>
          <a:p>
            <a:pPr indent="-178628" lvl="1" marL="535884" rtl="0" algn="l">
              <a:lnSpc>
                <a:spcPct val="100000"/>
              </a:lnSpc>
              <a:spcBef>
                <a:spcPts val="0"/>
              </a:spcBef>
              <a:spcAft>
                <a:spcPts val="0"/>
              </a:spcAft>
              <a:buSzPts val="1800"/>
              <a:buChar char="●"/>
            </a:pPr>
            <a:r>
              <a:rPr b="1" lang="fr-FR"/>
              <a:t> </a:t>
            </a:r>
            <a:r>
              <a:rPr lang="fr-FR"/>
              <a:t>outils de test continu qui fournissent des commentaires rapides et opportuns sur les risques business.</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b="1" lang="fr-FR"/>
              <a:t> Packaging</a:t>
            </a:r>
            <a:r>
              <a:rPr lang="fr-FR"/>
              <a:t> </a:t>
            </a:r>
            <a:endParaRPr/>
          </a:p>
          <a:p>
            <a:pPr indent="-178628" lvl="1" marL="535884" rtl="0" algn="l">
              <a:lnSpc>
                <a:spcPct val="100000"/>
              </a:lnSpc>
              <a:spcBef>
                <a:spcPts val="0"/>
              </a:spcBef>
              <a:spcAft>
                <a:spcPts val="0"/>
              </a:spcAft>
              <a:buSzPts val="1800"/>
              <a:buChar char="●"/>
            </a:pPr>
            <a:r>
              <a:rPr lang="fr-FR"/>
              <a:t> artifact repository</a:t>
            </a:r>
            <a:endParaRPr/>
          </a:p>
          <a:p>
            <a:pPr indent="-178628" lvl="1" marL="535884" rtl="0" algn="l">
              <a:lnSpc>
                <a:spcPct val="100000"/>
              </a:lnSpc>
              <a:spcBef>
                <a:spcPts val="0"/>
              </a:spcBef>
              <a:spcAft>
                <a:spcPts val="0"/>
              </a:spcAft>
              <a:buSzPts val="1800"/>
              <a:buChar char="●"/>
            </a:pPr>
            <a:r>
              <a:rPr lang="fr-FR"/>
              <a:t> pré-déploiement d’une application sur staging.</a:t>
            </a:r>
            <a:endParaRPr/>
          </a:p>
        </p:txBody>
      </p:sp>
      <p:sp>
        <p:nvSpPr>
          <p:cNvPr id="333" name="Google Shape;333;p50"/>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1"/>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DevOps – Boîtes à outils - CD</a:t>
            </a:r>
            <a:endParaRPr/>
          </a:p>
        </p:txBody>
      </p:sp>
      <p:sp>
        <p:nvSpPr>
          <p:cNvPr id="339" name="Google Shape;339;p51"/>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b="1" lang="fr-FR"/>
              <a:t> Releasing</a:t>
            </a:r>
            <a:endParaRPr/>
          </a:p>
          <a:p>
            <a:pPr indent="-178628" lvl="1" marL="535884" rtl="0" algn="l">
              <a:lnSpc>
                <a:spcPct val="100000"/>
              </a:lnSpc>
              <a:spcBef>
                <a:spcPts val="0"/>
              </a:spcBef>
              <a:spcAft>
                <a:spcPts val="0"/>
              </a:spcAft>
              <a:buSzPts val="1800"/>
              <a:buChar char="●"/>
            </a:pPr>
            <a:r>
              <a:rPr b="1" lang="fr-FR"/>
              <a:t> </a:t>
            </a:r>
            <a:r>
              <a:rPr lang="fr-FR"/>
              <a:t>gestion des changements</a:t>
            </a:r>
            <a:endParaRPr/>
          </a:p>
          <a:p>
            <a:pPr indent="-178628" lvl="1" marL="535884" rtl="0" algn="l">
              <a:lnSpc>
                <a:spcPct val="100000"/>
              </a:lnSpc>
              <a:spcBef>
                <a:spcPts val="0"/>
              </a:spcBef>
              <a:spcAft>
                <a:spcPts val="0"/>
              </a:spcAft>
              <a:buSzPts val="1800"/>
              <a:buChar char="●"/>
            </a:pPr>
            <a:r>
              <a:rPr lang="fr-FR"/>
              <a:t> release approvals</a:t>
            </a:r>
            <a:endParaRPr/>
          </a:p>
          <a:p>
            <a:pPr indent="-178628" lvl="1" marL="535884" rtl="0" algn="l">
              <a:lnSpc>
                <a:spcPct val="100000"/>
              </a:lnSpc>
              <a:spcBef>
                <a:spcPts val="0"/>
              </a:spcBef>
              <a:spcAft>
                <a:spcPts val="0"/>
              </a:spcAft>
              <a:buSzPts val="1800"/>
              <a:buChar char="●"/>
            </a:pPr>
            <a:r>
              <a:rPr lang="fr-FR"/>
              <a:t> release automation</a:t>
            </a:r>
            <a:endParaRPr/>
          </a:p>
          <a:p>
            <a:pPr indent="-59565" lvl="1" marL="535884" rtl="0" algn="l">
              <a:lnSpc>
                <a:spcPct val="100000"/>
              </a:lnSpc>
              <a:spcBef>
                <a:spcPts val="0"/>
              </a:spcBef>
              <a:spcAft>
                <a:spcPts val="0"/>
              </a:spcAft>
              <a:buSzPts val="1875"/>
              <a:buNone/>
            </a:pPr>
            <a:r>
              <a:t/>
            </a:r>
            <a:endParaRPr/>
          </a:p>
          <a:p>
            <a:pPr indent="-59565" lvl="1" marL="535884" rtl="0" algn="l">
              <a:lnSpc>
                <a:spcPct val="100000"/>
              </a:lnSpc>
              <a:spcBef>
                <a:spcPts val="0"/>
              </a:spcBef>
              <a:spcAft>
                <a:spcPts val="0"/>
              </a:spcAft>
              <a:buSzPts val="1875"/>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b="1" lang="fr-FR"/>
              <a:t> Configuration</a:t>
            </a:r>
            <a:r>
              <a:rPr lang="fr-FR"/>
              <a:t> </a:t>
            </a:r>
            <a:endParaRPr/>
          </a:p>
          <a:p>
            <a:pPr indent="-178628" lvl="1" marL="535884" rtl="0" algn="l">
              <a:lnSpc>
                <a:spcPct val="100000"/>
              </a:lnSpc>
              <a:spcBef>
                <a:spcPts val="0"/>
              </a:spcBef>
              <a:spcAft>
                <a:spcPts val="0"/>
              </a:spcAft>
              <a:buSzPts val="1800"/>
              <a:buChar char="●"/>
            </a:pPr>
            <a:r>
              <a:rPr lang="fr-FR"/>
              <a:t> gestion de configuration des infrastructures</a:t>
            </a:r>
            <a:endParaRPr/>
          </a:p>
          <a:p>
            <a:pPr indent="-178628" lvl="1" marL="535884" rtl="0" algn="l">
              <a:lnSpc>
                <a:spcPct val="100000"/>
              </a:lnSpc>
              <a:spcBef>
                <a:spcPts val="0"/>
              </a:spcBef>
              <a:spcAft>
                <a:spcPts val="0"/>
              </a:spcAft>
              <a:buSzPts val="1800"/>
              <a:buChar char="●"/>
            </a:pPr>
            <a:r>
              <a:rPr lang="fr-FR"/>
              <a:t> infrastructure as code</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p:txBody>
      </p:sp>
      <p:sp>
        <p:nvSpPr>
          <p:cNvPr id="340" name="Google Shape;340;p51"/>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Pourquoi ?</a:t>
            </a:r>
            <a:endParaRPr/>
          </a:p>
        </p:txBody>
      </p:sp>
      <p:sp>
        <p:nvSpPr>
          <p:cNvPr id="89" name="Google Shape;89;p4"/>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lang="fr-FR"/>
              <a:t> Le développement d'applications n'est pas tout</a:t>
            </a:r>
            <a:endParaRPr/>
          </a:p>
          <a:p>
            <a:pPr indent="0" lvl="0" marL="0" rtl="0" algn="l">
              <a:lnSpc>
                <a:spcPct val="100000"/>
              </a:lnSpc>
              <a:spcBef>
                <a:spcPts val="469"/>
              </a:spcBef>
              <a:spcAft>
                <a:spcPts val="0"/>
              </a:spcAft>
              <a:buSzPts val="2100"/>
              <a:buNone/>
            </a:pPr>
            <a:r>
              <a:rPr lang="fr-FR"/>
              <a:t>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Découvrir les outils utilisés quotidiennement</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Faciliter votre intégration dans une équipe</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Comprendre comment travailler avec les équipes concernées (QA, SysOps…)</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Découvrez les principaux concepts derrière la pratique DevOps</a:t>
            </a:r>
            <a:endParaRPr/>
          </a:p>
        </p:txBody>
      </p:sp>
      <p:sp>
        <p:nvSpPr>
          <p:cNvPr id="90" name="Google Shape;90;p4"/>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2"/>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DevOps – Boîtes à outils - Monitoring</a:t>
            </a:r>
            <a:endParaRPr/>
          </a:p>
        </p:txBody>
      </p:sp>
      <p:sp>
        <p:nvSpPr>
          <p:cNvPr id="346" name="Google Shape;346;p52"/>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b="1" lang="fr-FR"/>
              <a:t> Monitoring</a:t>
            </a:r>
            <a:endParaRPr/>
          </a:p>
          <a:p>
            <a:pPr indent="-178628" lvl="1" marL="535884" rtl="0" algn="l">
              <a:lnSpc>
                <a:spcPct val="100000"/>
              </a:lnSpc>
              <a:spcBef>
                <a:spcPts val="0"/>
              </a:spcBef>
              <a:spcAft>
                <a:spcPts val="0"/>
              </a:spcAft>
              <a:buSzPts val="1800"/>
              <a:buChar char="●"/>
            </a:pPr>
            <a:r>
              <a:rPr b="1" lang="fr-FR"/>
              <a:t> </a:t>
            </a:r>
            <a:r>
              <a:rPr lang="fr-FR"/>
              <a:t>performances des applications</a:t>
            </a:r>
            <a:endParaRPr/>
          </a:p>
          <a:p>
            <a:pPr indent="-178628" lvl="1" marL="535884" rtl="0" algn="l">
              <a:lnSpc>
                <a:spcPct val="100000"/>
              </a:lnSpc>
              <a:spcBef>
                <a:spcPts val="0"/>
              </a:spcBef>
              <a:spcAft>
                <a:spcPts val="0"/>
              </a:spcAft>
              <a:buSzPts val="1800"/>
              <a:buChar char="●"/>
            </a:pPr>
            <a:r>
              <a:rPr lang="fr-FR"/>
              <a:t> expérience utilisateur final</a:t>
            </a:r>
            <a:endParaRPr/>
          </a:p>
        </p:txBody>
      </p:sp>
      <p:sp>
        <p:nvSpPr>
          <p:cNvPr id="347" name="Google Shape;347;p52"/>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pic>
        <p:nvPicPr>
          <p:cNvPr descr="AWS Fundamentals - Core Concepts" id="348" name="Google Shape;348;p52"/>
          <p:cNvPicPr preferRelativeResize="0"/>
          <p:nvPr/>
        </p:nvPicPr>
        <p:blipFill rotWithShape="1">
          <a:blip r:embed="rId3">
            <a:alphaModFix/>
          </a:blip>
          <a:srcRect b="0" l="0" r="0" t="0"/>
          <a:stretch/>
        </p:blipFill>
        <p:spPr>
          <a:xfrm>
            <a:off x="6018548" y="1963005"/>
            <a:ext cx="6603910" cy="490188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3"/>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DevOps – Métriques</a:t>
            </a:r>
            <a:endParaRPr/>
          </a:p>
        </p:txBody>
      </p:sp>
      <p:sp>
        <p:nvSpPr>
          <p:cNvPr id="354" name="Google Shape;354;p53"/>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b="1" lang="fr-FR"/>
              <a:t> Change Lead Time</a:t>
            </a:r>
            <a:r>
              <a:rPr lang="fr-FR"/>
              <a:t> or </a:t>
            </a:r>
            <a:r>
              <a:rPr b="1" lang="fr-FR"/>
              <a:t>Cycle Time</a:t>
            </a:r>
            <a:r>
              <a:rPr lang="fr-FR"/>
              <a:t> - Temps de mise en œuvre, de test et de livraison du code d'une fonctionnalité (mesuré du premier commit au déploiement)</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b="1" lang="fr-FR"/>
              <a:t> Deployment Frequency</a:t>
            </a:r>
            <a:r>
              <a:rPr lang="fr-FR"/>
              <a:t> - Nombre de déploiements dans une durée donnée</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b="1" lang="fr-FR"/>
              <a:t> Change Failure Rate</a:t>
            </a:r>
            <a:r>
              <a:rPr lang="fr-FR"/>
              <a:t> - Pourcentage de changements échoués sur tous les changements (indépendamment du succès)</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b="1" lang="fr-FR"/>
              <a:t> Mean Time to Recovery </a:t>
            </a:r>
            <a:r>
              <a:rPr lang="fr-FR"/>
              <a:t>- Temps nécessaire pour rétablir le service après une panne de production</a:t>
            </a:r>
            <a:endParaRPr/>
          </a:p>
        </p:txBody>
      </p:sp>
      <p:sp>
        <p:nvSpPr>
          <p:cNvPr id="355" name="Google Shape;355;p53"/>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4"/>
          <p:cNvSpPr txBox="1"/>
          <p:nvPr>
            <p:ph type="title"/>
          </p:nvPr>
        </p:nvSpPr>
        <p:spPr>
          <a:xfrm>
            <a:off x="4942258" y="1561009"/>
            <a:ext cx="8025883" cy="317036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007FA7"/>
              </a:buClr>
              <a:buSzPts val="3900"/>
              <a:buFont typeface="Verdana"/>
              <a:buNone/>
            </a:pPr>
            <a:r>
              <a:rPr lang="fr-FR"/>
              <a:t>Conclusion</a:t>
            </a:r>
            <a:br>
              <a:rPr lang="fr-FR"/>
            </a:br>
            <a:endParaRPr/>
          </a:p>
        </p:txBody>
      </p:sp>
      <p:sp>
        <p:nvSpPr>
          <p:cNvPr id="361" name="Google Shape;361;p54"/>
          <p:cNvSpPr txBox="1"/>
          <p:nvPr>
            <p:ph idx="1" type="body"/>
          </p:nvPr>
        </p:nvSpPr>
        <p:spPr>
          <a:xfrm>
            <a:off x="924712" y="5100468"/>
            <a:ext cx="12043429" cy="166722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100"/>
              <a:buNone/>
            </a:pPr>
            <a:r>
              <a:rPr lang="fr-FR"/>
              <a:t>Conclusion – What’s next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6"/>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What’s next ?</a:t>
            </a:r>
            <a:endParaRPr/>
          </a:p>
        </p:txBody>
      </p:sp>
      <p:sp>
        <p:nvSpPr>
          <p:cNvPr id="367" name="Google Shape;367;p56"/>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lang="fr-FR"/>
              <a:t> Améliorez d'abord vos connaissances de Git !</a:t>
            </a:r>
            <a:endParaRPr/>
          </a:p>
          <a:p>
            <a:pPr indent="-178628" lvl="1" marL="535884" rtl="0" algn="l">
              <a:lnSpc>
                <a:spcPct val="100000"/>
              </a:lnSpc>
              <a:spcBef>
                <a:spcPts val="0"/>
              </a:spcBef>
              <a:spcAft>
                <a:spcPts val="0"/>
              </a:spcAft>
              <a:buSzPts val="1800"/>
              <a:buChar char="●"/>
            </a:pPr>
            <a:r>
              <a:rPr lang="fr-FR"/>
              <a:t> </a:t>
            </a:r>
            <a:r>
              <a:rPr lang="fr-FR" u="sng">
                <a:solidFill>
                  <a:schemeClr val="hlink"/>
                </a:solidFill>
                <a:hlinkClick r:id="rId3"/>
              </a:rPr>
              <a:t>https://learngitbranching.js.org</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Apprenez à coder des tests unitaires pour votre plateforme</a:t>
            </a:r>
            <a:endParaRPr/>
          </a:p>
          <a:p>
            <a:pPr indent="-178628" lvl="1" marL="535884" rtl="0" algn="l">
              <a:lnSpc>
                <a:spcPct val="100000"/>
              </a:lnSpc>
              <a:spcBef>
                <a:spcPts val="0"/>
              </a:spcBef>
              <a:spcAft>
                <a:spcPts val="0"/>
              </a:spcAft>
              <a:buSzPts val="1800"/>
              <a:buChar char="●"/>
            </a:pPr>
            <a:r>
              <a:rPr lang="fr-FR"/>
              <a:t> Essayer l’approche TDD…</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Plongez dans le monde du cloud :</a:t>
            </a:r>
            <a:endParaRPr/>
          </a:p>
          <a:p>
            <a:pPr indent="-178628" lvl="1" marL="535884" rtl="0" algn="l">
              <a:lnSpc>
                <a:spcPct val="100000"/>
              </a:lnSpc>
              <a:spcBef>
                <a:spcPts val="0"/>
              </a:spcBef>
              <a:spcAft>
                <a:spcPts val="0"/>
              </a:spcAft>
              <a:buSzPts val="1800"/>
              <a:buChar char="●"/>
            </a:pPr>
            <a:r>
              <a:rPr lang="fr-FR"/>
              <a:t> AWS</a:t>
            </a:r>
            <a:endParaRPr/>
          </a:p>
          <a:p>
            <a:pPr indent="-178628" lvl="1" marL="535884" rtl="0" algn="l">
              <a:lnSpc>
                <a:spcPct val="100000"/>
              </a:lnSpc>
              <a:spcBef>
                <a:spcPts val="0"/>
              </a:spcBef>
              <a:spcAft>
                <a:spcPts val="0"/>
              </a:spcAft>
              <a:buSzPts val="1800"/>
              <a:buChar char="●"/>
            </a:pPr>
            <a:r>
              <a:rPr lang="fr-FR"/>
              <a:t> Azure</a:t>
            </a:r>
            <a:endParaRPr/>
          </a:p>
          <a:p>
            <a:pPr indent="-178628" lvl="1" marL="535884" rtl="0" algn="l">
              <a:lnSpc>
                <a:spcPct val="100000"/>
              </a:lnSpc>
              <a:spcBef>
                <a:spcPts val="0"/>
              </a:spcBef>
              <a:spcAft>
                <a:spcPts val="0"/>
              </a:spcAft>
              <a:buSzPts val="1800"/>
              <a:buChar char="●"/>
            </a:pPr>
            <a:r>
              <a:rPr lang="fr-FR"/>
              <a:t> GCP</a:t>
            </a:r>
            <a:endParaRPr/>
          </a:p>
        </p:txBody>
      </p:sp>
      <p:sp>
        <p:nvSpPr>
          <p:cNvPr id="368" name="Google Shape;368;p56"/>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7"/>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Bibliographie</a:t>
            </a:r>
            <a:endParaRPr/>
          </a:p>
        </p:txBody>
      </p:sp>
      <p:sp>
        <p:nvSpPr>
          <p:cNvPr id="374" name="Google Shape;374;p57"/>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lang="fr-FR"/>
              <a:t> Culture / Organisation</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1" marL="535884" rtl="0" algn="l">
              <a:lnSpc>
                <a:spcPct val="100000"/>
              </a:lnSpc>
              <a:spcBef>
                <a:spcPts val="0"/>
              </a:spcBef>
              <a:spcAft>
                <a:spcPts val="0"/>
              </a:spcAft>
              <a:buSzPts val="1800"/>
              <a:buChar char="●"/>
            </a:pPr>
            <a:r>
              <a:rPr lang="fr-FR"/>
              <a:t> </a:t>
            </a:r>
            <a:r>
              <a:rPr lang="fr-FR" u="sng"/>
              <a:t>The Phoenix Project (Kim/Spafford/Behr, 2013)</a:t>
            </a:r>
            <a:r>
              <a:rPr lang="fr-FR"/>
              <a:t>: allegorical novel that uses fiction to teach us about the advantages of modern IT culture (agile, CI/CD, etc…).</a:t>
            </a:r>
            <a:endParaRPr/>
          </a:p>
          <a:p>
            <a:pPr indent="-59565" lvl="1" marL="535884" rtl="0" algn="l">
              <a:lnSpc>
                <a:spcPct val="100000"/>
              </a:lnSpc>
              <a:spcBef>
                <a:spcPts val="0"/>
              </a:spcBef>
              <a:spcAft>
                <a:spcPts val="0"/>
              </a:spcAft>
              <a:buSzPts val="1875"/>
              <a:buNone/>
            </a:pPr>
            <a:r>
              <a:t/>
            </a:r>
            <a:endParaRPr/>
          </a:p>
          <a:p>
            <a:pPr indent="-178628" lvl="1" marL="535884" rtl="0" algn="l">
              <a:lnSpc>
                <a:spcPct val="100000"/>
              </a:lnSpc>
              <a:spcBef>
                <a:spcPts val="0"/>
              </a:spcBef>
              <a:spcAft>
                <a:spcPts val="0"/>
              </a:spcAft>
              <a:buSzPts val="1800"/>
              <a:buChar char="●"/>
            </a:pPr>
            <a:r>
              <a:rPr lang="fr-FR"/>
              <a:t> </a:t>
            </a:r>
            <a:r>
              <a:rPr lang="fr-FR" u="sng"/>
              <a:t>The Unicorn Project (Kim, 2019)</a:t>
            </a:r>
            <a:r>
              <a:rPr lang="fr-FR"/>
              <a:t>: sequel to Phoenix Project, from the developers' perspective. </a:t>
            </a:r>
            <a:endParaRPr/>
          </a:p>
          <a:p>
            <a:pPr indent="-59565" lvl="1" marL="535884" rtl="0" algn="l">
              <a:lnSpc>
                <a:spcPct val="100000"/>
              </a:lnSpc>
              <a:spcBef>
                <a:spcPts val="0"/>
              </a:spcBef>
              <a:spcAft>
                <a:spcPts val="0"/>
              </a:spcAft>
              <a:buSzPts val="1875"/>
              <a:buNone/>
            </a:pPr>
            <a:r>
              <a:t/>
            </a:r>
            <a:endParaRPr/>
          </a:p>
          <a:p>
            <a:pPr indent="-178628" lvl="1" marL="535884" rtl="0" algn="l">
              <a:lnSpc>
                <a:spcPct val="100000"/>
              </a:lnSpc>
              <a:spcBef>
                <a:spcPts val="0"/>
              </a:spcBef>
              <a:spcAft>
                <a:spcPts val="0"/>
              </a:spcAft>
              <a:buSzPts val="1800"/>
              <a:buChar char="●"/>
            </a:pPr>
            <a:r>
              <a:rPr lang="fr-FR"/>
              <a:t> </a:t>
            </a:r>
            <a:r>
              <a:rPr lang="fr-FR" u="sng"/>
              <a:t>Accelerate (Forsgren/Kim/Humble, 2018)</a:t>
            </a:r>
            <a:r>
              <a:rPr lang="fr-FR"/>
              <a:t>: using a scientific approach to measure and improve performance in DevOps organizations.</a:t>
            </a:r>
            <a:endParaRPr/>
          </a:p>
          <a:p>
            <a:pPr indent="0" lvl="1" marL="357209" rtl="0" algn="l">
              <a:lnSpc>
                <a:spcPct val="100000"/>
              </a:lnSpc>
              <a:spcBef>
                <a:spcPts val="0"/>
              </a:spcBef>
              <a:spcAft>
                <a:spcPts val="0"/>
              </a:spcAft>
              <a:buSzPts val="1875"/>
              <a:buNone/>
            </a:pPr>
            <a:r>
              <a:t/>
            </a:r>
            <a:endParaRPr/>
          </a:p>
          <a:p>
            <a:pPr indent="-59565" lvl="1" marL="535884" rtl="0" algn="l">
              <a:lnSpc>
                <a:spcPct val="100000"/>
              </a:lnSpc>
              <a:spcBef>
                <a:spcPts val="0"/>
              </a:spcBef>
              <a:spcAft>
                <a:spcPts val="0"/>
              </a:spcAft>
              <a:buSzPts val="1875"/>
              <a:buNone/>
            </a:pPr>
            <a:r>
              <a:t/>
            </a:r>
            <a:endParaRPr/>
          </a:p>
        </p:txBody>
      </p:sp>
      <p:sp>
        <p:nvSpPr>
          <p:cNvPr id="375" name="Google Shape;375;p57"/>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8"/>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Bibliographie</a:t>
            </a:r>
            <a:endParaRPr/>
          </a:p>
        </p:txBody>
      </p:sp>
      <p:sp>
        <p:nvSpPr>
          <p:cNvPr id="381" name="Google Shape;381;p58"/>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SzPts val="2100"/>
              <a:buChar char="○"/>
            </a:pPr>
            <a:r>
              <a:rPr lang="fr-FR"/>
              <a:t> Technologique</a:t>
            </a:r>
            <a:endParaRPr/>
          </a:p>
          <a:p>
            <a:pPr indent="-178628" lvl="1" marL="535884" rtl="0" algn="l">
              <a:lnSpc>
                <a:spcPct val="100000"/>
              </a:lnSpc>
              <a:spcBef>
                <a:spcPts val="0"/>
              </a:spcBef>
              <a:spcAft>
                <a:spcPts val="0"/>
              </a:spcAft>
              <a:buSzPts val="1800"/>
              <a:buChar char="●"/>
            </a:pPr>
            <a:r>
              <a:rPr lang="fr-FR"/>
              <a:t> </a:t>
            </a:r>
            <a:r>
              <a:rPr lang="fr-FR" u="sng"/>
              <a:t>Site Reliability Engineering (edited by Beyer et al., 2016)</a:t>
            </a:r>
            <a:r>
              <a:rPr lang="fr-FR"/>
              <a:t>: Google sharing their Site Reliability practises was one of the catalysts for the evolution of DevOps/SRE/etc. related work in recent years, and this book is a massive tome of knowledge that touches all points of interest, from monitoring to incident management.</a:t>
            </a:r>
            <a:endParaRPr/>
          </a:p>
          <a:p>
            <a:pPr indent="-59565" lvl="1" marL="535884" rtl="0" algn="l">
              <a:lnSpc>
                <a:spcPct val="100000"/>
              </a:lnSpc>
              <a:spcBef>
                <a:spcPts val="0"/>
              </a:spcBef>
              <a:spcAft>
                <a:spcPts val="0"/>
              </a:spcAft>
              <a:buSzPts val="1875"/>
              <a:buNone/>
            </a:pPr>
            <a:r>
              <a:t/>
            </a:r>
            <a:endParaRPr/>
          </a:p>
          <a:p>
            <a:pPr indent="-178628" lvl="1" marL="535884" rtl="0" algn="l">
              <a:lnSpc>
                <a:spcPct val="100000"/>
              </a:lnSpc>
              <a:spcBef>
                <a:spcPts val="0"/>
              </a:spcBef>
              <a:spcAft>
                <a:spcPts val="0"/>
              </a:spcAft>
              <a:buSzPts val="1800"/>
              <a:buChar char="●"/>
            </a:pPr>
            <a:r>
              <a:rPr lang="fr-FR" u="sng"/>
              <a:t>Site Reliability Workbook (edited by Beyer et al., 2018): </a:t>
            </a:r>
            <a:r>
              <a:rPr lang="fr-FR"/>
              <a:t>The practical companion to the SRE book.</a:t>
            </a:r>
            <a:endParaRPr/>
          </a:p>
          <a:p>
            <a:pPr indent="-59565" lvl="1" marL="535884" rtl="0" algn="l">
              <a:lnSpc>
                <a:spcPct val="100000"/>
              </a:lnSpc>
              <a:spcBef>
                <a:spcPts val="0"/>
              </a:spcBef>
              <a:spcAft>
                <a:spcPts val="0"/>
              </a:spcAft>
              <a:buSzPts val="1875"/>
              <a:buNone/>
            </a:pPr>
            <a:r>
              <a:t/>
            </a:r>
            <a:endParaRPr/>
          </a:p>
          <a:p>
            <a:pPr indent="-178628" lvl="0" marL="178628" rtl="0" algn="l">
              <a:lnSpc>
                <a:spcPct val="100000"/>
              </a:lnSpc>
              <a:spcBef>
                <a:spcPts val="469"/>
              </a:spcBef>
              <a:spcAft>
                <a:spcPts val="0"/>
              </a:spcAft>
              <a:buSzPts val="2100"/>
              <a:buChar char="○"/>
            </a:pPr>
            <a:r>
              <a:rPr lang="fr-FR"/>
              <a:t> Hybride</a:t>
            </a:r>
            <a:endParaRPr/>
          </a:p>
          <a:p>
            <a:pPr indent="-178628" lvl="1" marL="535884" rtl="0" algn="l">
              <a:lnSpc>
                <a:spcPct val="100000"/>
              </a:lnSpc>
              <a:spcBef>
                <a:spcPts val="0"/>
              </a:spcBef>
              <a:spcAft>
                <a:spcPts val="0"/>
              </a:spcAft>
              <a:buSzPts val="1800"/>
              <a:buChar char="●"/>
            </a:pPr>
            <a:r>
              <a:rPr lang="fr-FR"/>
              <a:t> </a:t>
            </a:r>
            <a:r>
              <a:rPr lang="fr-FR" u="sng"/>
              <a:t>The DevOps Handbook (Kim/Humble/Debois/Willis, 2016)</a:t>
            </a:r>
            <a:r>
              <a:rPr lang="fr-FR"/>
              <a:t>: the practical side to the Phoenix Project, how to implement DevOps Culture.</a:t>
            </a:r>
            <a:endParaRPr/>
          </a:p>
        </p:txBody>
      </p:sp>
      <p:sp>
        <p:nvSpPr>
          <p:cNvPr id="382" name="Google Shape;382;p58"/>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5"/>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Outils</a:t>
            </a:r>
            <a:endParaRPr/>
          </a:p>
        </p:txBody>
      </p:sp>
      <p:sp>
        <p:nvSpPr>
          <p:cNvPr id="96" name="Google Shape;96;p5"/>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lang="fr-FR"/>
              <a:t> Gestion de projet</a:t>
            </a:r>
            <a:endParaRPr/>
          </a:p>
          <a:p>
            <a:pPr indent="-178628" lvl="1" marL="535884" rtl="0" algn="l">
              <a:lnSpc>
                <a:spcPct val="100000"/>
              </a:lnSpc>
              <a:spcBef>
                <a:spcPts val="0"/>
              </a:spcBef>
              <a:spcAft>
                <a:spcPts val="0"/>
              </a:spcAft>
              <a:buSzPts val="1800"/>
              <a:buChar char="●"/>
            </a:pPr>
            <a:r>
              <a:rPr lang="fr-FR"/>
              <a:t> Traditionnel ou Agile</a:t>
            </a:r>
            <a:endParaRPr/>
          </a:p>
          <a:p>
            <a:pPr indent="-59565" lvl="1" marL="535884" rtl="0" algn="l">
              <a:lnSpc>
                <a:spcPct val="100000"/>
              </a:lnSpc>
              <a:spcBef>
                <a:spcPts val="0"/>
              </a:spcBef>
              <a:spcAft>
                <a:spcPts val="0"/>
              </a:spcAft>
              <a:buSzPts val="1875"/>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Communication d’équipe</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Version Control</a:t>
            </a:r>
            <a:endParaRPr/>
          </a:p>
          <a:p>
            <a:pPr indent="-178628" lvl="1" marL="535884" rtl="0" algn="l">
              <a:lnSpc>
                <a:spcPct val="100000"/>
              </a:lnSpc>
              <a:spcBef>
                <a:spcPts val="0"/>
              </a:spcBef>
              <a:spcAft>
                <a:spcPts val="0"/>
              </a:spcAft>
              <a:buSzPts val="1800"/>
              <a:buChar char="●"/>
            </a:pPr>
            <a:r>
              <a:rPr lang="fr-FR"/>
              <a:t> Petit exercice pour découvrir Git</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Gestion de documentation</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Gestion d’erreur</a:t>
            </a:r>
            <a:endParaRPr/>
          </a:p>
          <a:p>
            <a:pPr indent="0" lvl="0" marL="0" rtl="0" algn="l">
              <a:lnSpc>
                <a:spcPct val="100000"/>
              </a:lnSpc>
              <a:spcBef>
                <a:spcPts val="469"/>
              </a:spcBef>
              <a:spcAft>
                <a:spcPts val="0"/>
              </a:spcAft>
              <a:buSzPts val="2188"/>
              <a:buNone/>
            </a:pPr>
            <a:r>
              <a:t/>
            </a:r>
            <a:endParaRPr/>
          </a:p>
        </p:txBody>
      </p:sp>
      <p:sp>
        <p:nvSpPr>
          <p:cNvPr id="97" name="Google Shape;97;p5"/>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6"/>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Quality Assurance (QA)</a:t>
            </a:r>
            <a:endParaRPr/>
          </a:p>
        </p:txBody>
      </p:sp>
      <p:sp>
        <p:nvSpPr>
          <p:cNvPr id="103" name="Google Shape;103;p6"/>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lang="fr-FR"/>
              <a:t> Type de test logiciel</a:t>
            </a:r>
            <a:endParaRPr/>
          </a:p>
          <a:p>
            <a:pPr indent="-178628" lvl="1" marL="535884" rtl="0" algn="l">
              <a:lnSpc>
                <a:spcPct val="100000"/>
              </a:lnSpc>
              <a:spcBef>
                <a:spcPts val="0"/>
              </a:spcBef>
              <a:spcAft>
                <a:spcPts val="0"/>
              </a:spcAft>
              <a:buSzPts val="1800"/>
              <a:buChar char="●"/>
            </a:pPr>
            <a:r>
              <a:rPr lang="fr-FR"/>
              <a:t> Tests fonctionnels</a:t>
            </a:r>
            <a:endParaRPr/>
          </a:p>
          <a:p>
            <a:pPr indent="-178628" lvl="1" marL="535884" rtl="0" algn="l">
              <a:lnSpc>
                <a:spcPct val="100000"/>
              </a:lnSpc>
              <a:spcBef>
                <a:spcPts val="0"/>
              </a:spcBef>
              <a:spcAft>
                <a:spcPts val="0"/>
              </a:spcAft>
              <a:buSzPts val="1800"/>
              <a:buChar char="●"/>
            </a:pPr>
            <a:r>
              <a:rPr lang="fr-FR"/>
              <a:t> Tests non-fonctionnels</a:t>
            </a:r>
            <a:endParaRPr/>
          </a:p>
          <a:p>
            <a:pPr indent="-59565" lvl="1" marL="535884" rtl="0" algn="l">
              <a:lnSpc>
                <a:spcPct val="100000"/>
              </a:lnSpc>
              <a:spcBef>
                <a:spcPts val="0"/>
              </a:spcBef>
              <a:spcAft>
                <a:spcPts val="0"/>
              </a:spcAft>
              <a:buSzPts val="1875"/>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Comment créer ou utiliser une stratégie de test</a:t>
            </a:r>
            <a:endParaRPr/>
          </a:p>
          <a:p>
            <a:pPr indent="0" lvl="0" marL="0" rtl="0" algn="l">
              <a:lnSpc>
                <a:spcPct val="100000"/>
              </a:lnSpc>
              <a:spcBef>
                <a:spcPts val="469"/>
              </a:spcBef>
              <a:spcAft>
                <a:spcPts val="0"/>
              </a:spcAft>
              <a:buSzPts val="2188"/>
              <a:buNone/>
            </a:pPr>
            <a:r>
              <a:t/>
            </a:r>
            <a:endParaRPr/>
          </a:p>
        </p:txBody>
      </p:sp>
      <p:sp>
        <p:nvSpPr>
          <p:cNvPr id="104" name="Google Shape;104;p6"/>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7"/>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DevOps</a:t>
            </a:r>
            <a:endParaRPr/>
          </a:p>
        </p:txBody>
      </p:sp>
      <p:sp>
        <p:nvSpPr>
          <p:cNvPr id="110" name="Google Shape;110;p7"/>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lang="fr-FR"/>
              <a:t> Pratique venant du Agile Manifesto</a:t>
            </a:r>
            <a:endParaRPr/>
          </a:p>
          <a:p>
            <a:pPr indent="-39690" lvl="0" marL="178628" rtl="0" algn="l">
              <a:lnSpc>
                <a:spcPct val="100000"/>
              </a:lnSpc>
              <a:spcBef>
                <a:spcPts val="469"/>
              </a:spcBef>
              <a:spcAft>
                <a:spcPts val="0"/>
              </a:spcAft>
              <a:buClr>
                <a:srgbClr val="007FA7"/>
              </a:buClr>
              <a:buSzPts val="2188"/>
              <a:buFont typeface="Noto Sans Symbols"/>
              <a:buNone/>
            </a:pPr>
            <a:r>
              <a:t/>
            </a:r>
            <a:endParaRPr/>
          </a:p>
          <a:p>
            <a:pPr indent="-178628" lvl="0" marL="178628" rtl="0" algn="l">
              <a:lnSpc>
                <a:spcPct val="100000"/>
              </a:lnSpc>
              <a:spcBef>
                <a:spcPts val="469"/>
              </a:spcBef>
              <a:spcAft>
                <a:spcPts val="0"/>
              </a:spcAft>
              <a:buClr>
                <a:srgbClr val="007FA7"/>
              </a:buClr>
              <a:buSzPts val="2100"/>
              <a:buFont typeface="Noto Sans Symbols"/>
              <a:buChar char="○"/>
            </a:pPr>
            <a:r>
              <a:rPr lang="fr-FR"/>
              <a:t> Concepts principaux :</a:t>
            </a:r>
            <a:endParaRPr/>
          </a:p>
          <a:p>
            <a:pPr indent="-178628" lvl="1" marL="535884" rtl="0" algn="l">
              <a:lnSpc>
                <a:spcPct val="100000"/>
              </a:lnSpc>
              <a:spcBef>
                <a:spcPts val="0"/>
              </a:spcBef>
              <a:spcAft>
                <a:spcPts val="0"/>
              </a:spcAft>
              <a:buSzPts val="1800"/>
              <a:buChar char="●"/>
            </a:pPr>
            <a:r>
              <a:rPr lang="fr-FR"/>
              <a:t> Intégration et déploiement continus</a:t>
            </a:r>
            <a:endParaRPr/>
          </a:p>
          <a:p>
            <a:pPr indent="-178628" lvl="1" marL="535884" rtl="0" algn="l">
              <a:lnSpc>
                <a:spcPct val="100000"/>
              </a:lnSpc>
              <a:spcBef>
                <a:spcPts val="0"/>
              </a:spcBef>
              <a:spcAft>
                <a:spcPts val="0"/>
              </a:spcAft>
              <a:buSzPts val="1800"/>
              <a:buChar char="●"/>
            </a:pPr>
            <a:r>
              <a:rPr lang="fr-FR"/>
              <a:t> IaC</a:t>
            </a:r>
            <a:endParaRPr/>
          </a:p>
          <a:p>
            <a:pPr indent="-178628" lvl="1" marL="535884" rtl="0" algn="l">
              <a:lnSpc>
                <a:spcPct val="100000"/>
              </a:lnSpc>
              <a:spcBef>
                <a:spcPts val="0"/>
              </a:spcBef>
              <a:spcAft>
                <a:spcPts val="0"/>
              </a:spcAft>
              <a:buSzPts val="1800"/>
              <a:buChar char="●"/>
            </a:pPr>
            <a:r>
              <a:rPr lang="fr-FR"/>
              <a:t> Monitoring</a:t>
            </a:r>
            <a:endParaRPr/>
          </a:p>
          <a:p>
            <a:pPr indent="0" lvl="0" marL="0" rtl="0" algn="l">
              <a:lnSpc>
                <a:spcPct val="100000"/>
              </a:lnSpc>
              <a:spcBef>
                <a:spcPts val="469"/>
              </a:spcBef>
              <a:spcAft>
                <a:spcPts val="0"/>
              </a:spcAft>
              <a:buSzPts val="2188"/>
              <a:buNone/>
            </a:pPr>
            <a:r>
              <a:t/>
            </a:r>
            <a:endParaRPr/>
          </a:p>
        </p:txBody>
      </p:sp>
      <p:sp>
        <p:nvSpPr>
          <p:cNvPr id="111" name="Google Shape;111;p7"/>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8"/>
          <p:cNvSpPr txBox="1"/>
          <p:nvPr>
            <p:ph type="title"/>
          </p:nvPr>
        </p:nvSpPr>
        <p:spPr>
          <a:xfrm>
            <a:off x="4942258" y="1561009"/>
            <a:ext cx="8025883" cy="317036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007FA7"/>
              </a:buClr>
              <a:buSzPts val="3900"/>
              <a:buFont typeface="Verdana"/>
              <a:buNone/>
            </a:pPr>
            <a:r>
              <a:rPr lang="fr-FR"/>
              <a:t>Outils</a:t>
            </a:r>
            <a:br>
              <a:rPr lang="fr-FR"/>
            </a:br>
            <a:endParaRPr/>
          </a:p>
        </p:txBody>
      </p:sp>
      <p:sp>
        <p:nvSpPr>
          <p:cNvPr id="117" name="Google Shape;117;p8"/>
          <p:cNvSpPr txBox="1"/>
          <p:nvPr>
            <p:ph idx="1" type="body"/>
          </p:nvPr>
        </p:nvSpPr>
        <p:spPr>
          <a:xfrm>
            <a:off x="924712" y="5100468"/>
            <a:ext cx="12043429" cy="166722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100"/>
              <a:buNone/>
            </a:pPr>
            <a:r>
              <a:rPr lang="fr-FR"/>
              <a:t>Gestion de projet – Communication d’équipe – Version Control – Gestion de documentation – Gestion d’erreur</a:t>
            </a:r>
            <a:endParaRPr/>
          </a:p>
          <a:p>
            <a:pPr indent="0" lvl="0" marL="0" rtl="0" algn="l">
              <a:lnSpc>
                <a:spcPct val="90000"/>
              </a:lnSpc>
              <a:spcBef>
                <a:spcPts val="781"/>
              </a:spcBef>
              <a:spcAft>
                <a:spcPts val="0"/>
              </a:spcAft>
              <a:buClr>
                <a:srgbClr val="888888"/>
              </a:buClr>
              <a:buSzPts val="2188"/>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9"/>
          <p:cNvSpPr txBox="1"/>
          <p:nvPr>
            <p:ph type="title"/>
          </p:nvPr>
        </p:nvSpPr>
        <p:spPr>
          <a:xfrm>
            <a:off x="931827" y="405642"/>
            <a:ext cx="9649382" cy="14737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Verdana"/>
              <a:buNone/>
            </a:pPr>
            <a:r>
              <a:rPr lang="fr-FR"/>
              <a:t>Gestion de projet</a:t>
            </a:r>
            <a:endParaRPr/>
          </a:p>
        </p:txBody>
      </p:sp>
      <p:sp>
        <p:nvSpPr>
          <p:cNvPr id="123" name="Google Shape;123;p9"/>
          <p:cNvSpPr txBox="1"/>
          <p:nvPr>
            <p:ph idx="1" type="body"/>
          </p:nvPr>
        </p:nvSpPr>
        <p:spPr>
          <a:xfrm>
            <a:off x="931826" y="2029447"/>
            <a:ext cx="11685662" cy="4835441"/>
          </a:xfrm>
          <a:prstGeom prst="rect">
            <a:avLst/>
          </a:prstGeom>
          <a:noFill/>
          <a:ln>
            <a:noFill/>
          </a:ln>
        </p:spPr>
        <p:txBody>
          <a:bodyPr anchorCtr="0" anchor="t" bIns="45700" lIns="91425" spcFirstLastPara="1" rIns="91425" wrap="square" tIns="45700">
            <a:normAutofit/>
          </a:bodyPr>
          <a:lstStyle/>
          <a:p>
            <a:pPr indent="-178628" lvl="0" marL="178628" rtl="0" algn="l">
              <a:lnSpc>
                <a:spcPct val="100000"/>
              </a:lnSpc>
              <a:spcBef>
                <a:spcPts val="0"/>
              </a:spcBef>
              <a:spcAft>
                <a:spcPts val="0"/>
              </a:spcAft>
              <a:buClr>
                <a:srgbClr val="007FA7"/>
              </a:buClr>
              <a:buSzPts val="2100"/>
              <a:buFont typeface="Noto Sans Symbols"/>
              <a:buChar char="○"/>
            </a:pPr>
            <a:r>
              <a:rPr lang="fr-FR"/>
              <a:t> Jira / Redmine</a:t>
            </a:r>
            <a:endParaRPr/>
          </a:p>
          <a:p>
            <a:pPr indent="-178628" lvl="1" marL="535884" rtl="0" algn="l">
              <a:lnSpc>
                <a:spcPct val="100000"/>
              </a:lnSpc>
              <a:spcBef>
                <a:spcPts val="0"/>
              </a:spcBef>
              <a:spcAft>
                <a:spcPts val="0"/>
              </a:spcAft>
              <a:buSzPts val="1800"/>
              <a:buChar char="●"/>
            </a:pPr>
            <a:r>
              <a:rPr lang="fr-FR"/>
              <a:t> Issue Tracking</a:t>
            </a:r>
            <a:endParaRPr/>
          </a:p>
          <a:p>
            <a:pPr indent="-178628" lvl="1" marL="535884" rtl="0" algn="l">
              <a:lnSpc>
                <a:spcPct val="100000"/>
              </a:lnSpc>
              <a:spcBef>
                <a:spcPts val="0"/>
              </a:spcBef>
              <a:spcAft>
                <a:spcPts val="0"/>
              </a:spcAft>
              <a:buSzPts val="1800"/>
              <a:buChar char="●"/>
            </a:pPr>
            <a:r>
              <a:rPr lang="fr-FR"/>
              <a:t> Gestion de projet</a:t>
            </a:r>
            <a:endParaRPr/>
          </a:p>
          <a:p>
            <a:pPr indent="-178628" lvl="1" marL="535884" rtl="0" algn="l">
              <a:lnSpc>
                <a:spcPct val="100000"/>
              </a:lnSpc>
              <a:spcBef>
                <a:spcPts val="0"/>
              </a:spcBef>
              <a:spcAft>
                <a:spcPts val="0"/>
              </a:spcAft>
              <a:buSzPts val="1800"/>
              <a:buChar char="●"/>
            </a:pPr>
            <a:r>
              <a:rPr lang="fr-FR"/>
              <a:t> Agile Workflow</a:t>
            </a:r>
            <a:endParaRPr/>
          </a:p>
        </p:txBody>
      </p:sp>
      <p:sp>
        <p:nvSpPr>
          <p:cNvPr id="124" name="Google Shape;124;p9"/>
          <p:cNvSpPr txBox="1"/>
          <p:nvPr>
            <p:ph idx="12" type="sldNum"/>
          </p:nvPr>
        </p:nvSpPr>
        <p:spPr>
          <a:xfrm>
            <a:off x="5007748" y="6864887"/>
            <a:ext cx="3048596" cy="40564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400"/>
              <a:buFont typeface="Calibri"/>
              <a:buNone/>
            </a:pPr>
            <a:fld id="{00000000-1234-1234-1234-123412341234}" type="slidenum">
              <a:rPr lang="fr-FR"/>
              <a:t>‹#›</a:t>
            </a:fld>
            <a:endParaRPr/>
          </a:p>
        </p:txBody>
      </p:sp>
      <p:pic>
        <p:nvPicPr>
          <p:cNvPr descr="Jira | Logiciel de suivi des tickets et des projets" id="125" name="Google Shape;125;p9"/>
          <p:cNvPicPr preferRelativeResize="0"/>
          <p:nvPr/>
        </p:nvPicPr>
        <p:blipFill rotWithShape="1">
          <a:blip r:embed="rId3">
            <a:alphaModFix/>
          </a:blip>
          <a:srcRect b="0" l="0" r="0" t="0"/>
          <a:stretch/>
        </p:blipFill>
        <p:spPr>
          <a:xfrm>
            <a:off x="4578267" y="2162014"/>
            <a:ext cx="8552591" cy="476279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NewMasque2018G">
  <a:themeElements>
    <a:clrScheme name="NewMasque2018G">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onception personnalisée">
  <a:themeElements>
    <a:clrScheme name="Datum">
      <a:dk1>
        <a:srgbClr val="000000"/>
      </a:dk1>
      <a:lt1>
        <a:srgbClr val="FFFFFF"/>
      </a:lt1>
      <a:dk2>
        <a:srgbClr val="A7A7A7"/>
      </a:dk2>
      <a:lt2>
        <a:srgbClr val="535353"/>
      </a:lt2>
      <a:accent1>
        <a:srgbClr val="167FA4"/>
      </a:accent1>
      <a:accent2>
        <a:srgbClr val="C3C3E5"/>
      </a:accent2>
      <a:accent3>
        <a:srgbClr val="F1F0FF"/>
      </a:accent3>
      <a:accent4>
        <a:srgbClr val="8AC5BF"/>
      </a:accent4>
      <a:accent5>
        <a:srgbClr val="999DA0"/>
      </a:accent5>
      <a:accent6>
        <a:srgbClr val="FFE4B3"/>
      </a:accent6>
      <a:hlink>
        <a:srgbClr val="D1555E"/>
      </a:hlink>
      <a:folHlink>
        <a:srgbClr val="FBB0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Betty SCHMITT</dc:creator>
</cp:coreProperties>
</file>