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word/document.xml" ContentType="application/vnd.openxmlformats-officedocument.wordprocessingml.document.main+xml"/>
  <Override PartName="/customXml/itemProps1.xml" ContentType="application/vnd.openxmlformats-officedocument.customXmlProperties+xml"/>
  <Override PartName="/word/numbering.xml" ContentType="application/vnd.openxmlformats-officedocument.wordprocessingml.numbering+xml"/>
  <Override PartName="/word/styles.xml" ContentType="application/vnd.openxmlformats-officedocument.wordprocessingml.styles+xml"/>
  <Override PartName="/word/settings.xml" ContentType="application/vnd.openxmlformats-officedocument.wordprocessingml.settings+xml"/>
  <Override PartName="/word/webSettings.xml" ContentType="application/vnd.openxmlformats-officedocument.wordprocessingml.webSettings+xml"/>
  <Override PartName="/word/footnotes.xml" ContentType="application/vnd.openxmlformats-officedocument.wordprocessingml.footnotes+xml"/>
  <Override PartName="/word/endnotes.xml" ContentType="application/vnd.openxmlformats-officedocument.wordprocessingml.endnotes+xml"/>
  <Override PartName="/word/header1.xml" ContentType="application/vnd.openxmlformats-officedocument.wordprocessingml.header+xml"/>
  <Override PartName="/word/footer1.xml" ContentType="application/vnd.openxmlformats-officedocument.wordprocessingml.footer+xml"/>
  <Override PartName="/word/fontTable.xml" ContentType="application/vnd.openxmlformats-officedocument.wordprocessingml.fontTable+xml"/>
  <Override PartName="/word/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word/document.xml"/></Relationships>
</file>

<file path=word/document.xml><?xml version="1.0" encoding="utf-8"?>
<w:document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16du wp14">
  <w:body>
    <w:p w14:paraId="67F18FE6" w14:textId="19A795A5" w:rsidR="00572A64" w:rsidRPr="00ED134B" w:rsidRDefault="00E7057B" w:rsidP="00E85859">
      <w:pPr>
        <w:pStyle w:val="Ttulo1"/>
        <w:numPr>
          <w:ilvl w:val="0"/>
          <w:numId w:val="1"/>
        </w:numPr>
        <w:rPr>
          <w:lang w:val="ca-ES"/>
        </w:rPr>
      </w:pPr>
      <w:r>
        <w:rPr>
          <w:lang w:val="ca-ES"/>
        </w:rPr>
        <w:t>Documento año 2025</w:t>
      </w:r>
    </w:p>
    <w:p w14:paraId="6DEEFB33" w14:textId="77777777" w:rsidR="00E85859" w:rsidRPr="00ED134B" w:rsidRDefault="00E85859" w:rsidP="00E85859">
      <w:pPr>
        <w:rPr>
          <w:lang w:val="ca-ES"/>
        </w:rPr>
      </w:pPr>
    </w:p>
    <w:p w14:paraId="058B2EED" w14:textId="1CCBCC69" w:rsidR="00E85859" w:rsidRPr="00ED134B" w:rsidRDefault="00E85859" w:rsidP="00E85859">
      <w:pPr>
        <w:rPr>
          <w:lang w:val="ca-ES"/>
        </w:rPr>
      </w:pPr>
      <w:r w:rsidRPr="00ED134B">
        <w:rPr>
          <w:lang w:val="ca-ES"/>
        </w:rPr>
        <w:t>En una pequeña aldea rodeada de montañas, vivía un joven llamado Miguel. Todos los días, subía al pico más alto para ver el amanecer. Un día, mientras estaba sentado contemplando el horizonte, una extraña figura apareció en el cielo. Era un ave enorme, más grande de lo que Miguel había visto jamás. El ave se acercó volando majestuosamente, y, al posarse a su lado, le habló en un idioma que Miguel no conocía. Sabía que algo grande estaba por suceder.</w:t>
      </w:r>
    </w:p>
    <w:p w14:paraId="746FA2EA" w14:textId="77777777" w:rsidR="00E85859" w:rsidRPr="00ED134B" w:rsidRDefault="00E85859" w:rsidP="00E85859">
      <w:pPr>
        <w:rPr>
          <w:lang w:val="ca-ES"/>
        </w:rPr>
      </w:pPr>
    </w:p>
    <w:p w14:paraId="515453BE" w14:textId="77777777" w:rsidR="00E85859" w:rsidRPr="00ED134B" w:rsidRDefault="00E85859" w:rsidP="00E85859">
      <w:pPr>
        <w:jc w:val="both"/>
        <w:rPr>
          <w:u w:val="single"/>
          <w:lang w:val="ca-ES"/>
        </w:rPr>
      </w:pPr>
    </w:p>
    <w:p w14:paraId="2870BB93" w14:textId="6DC5D4CF" w:rsidR="00E85859" w:rsidRPr="00ED134B" w:rsidRDefault="00E85859" w:rsidP="00E85859">
      <w:pPr>
        <w:jc w:val="both"/>
        <w:rPr>
          <w:lang w:val="ca-ES"/>
        </w:rPr>
      </w:pPr>
      <w:r w:rsidRPr="00ED134B">
        <w:rPr>
          <w:lang w:val="ca-ES"/>
        </w:rPr>
        <w:t>En una pequeña aldea rodeada de montañas, vivía un joven llamado Miguel. Todos los días, subía al pico más alto para ver el amanecer. Un día, mientras estaba sentado contemplando el horizonte, una extraña figura apareció en el cielo. Era un ave enorme, más grande de lo que Miguel había visto jamás. El ave se acercó volando majestuosamente, y, al posarse a su lado, le habló en un idioma que Miguel no conocía. Sabía que algo grande estaba por suceder.</w:t>
      </w:r>
    </w:p>
    <w:p w14:paraId="4B135D2E" w14:textId="77777777" w:rsidR="00E85859" w:rsidRPr="00ED134B" w:rsidRDefault="00E85859" w:rsidP="00E85859">
      <w:pPr>
        <w:jc w:val="both"/>
        <w:rPr>
          <w:lang w:val="ca-ES"/>
        </w:rPr>
      </w:pPr>
    </w:p>
    <w:p w14:paraId="0022A09D" w14:textId="152DA88C" w:rsidR="00E85859" w:rsidRPr="00ED134B" w:rsidRDefault="00E85859" w:rsidP="00E85859">
      <w:pPr>
        <w:pStyle w:val="Subttulo"/>
        <w:rPr>
          <w:lang w:val="ca-ES"/>
        </w:rPr>
      </w:pPr>
      <w:r w:rsidRPr="00ED134B">
        <w:rPr>
          <w:lang w:val="ca-ES"/>
        </w:rPr>
        <w:t>En una pequeña aldea rodeada de montañas, vivía un joven llamado Miguel. Todos los días, subía al pico más alto para ver el amanecer. Un día, mientras estaba sentado contemplando el horizonte, una extraña figura apareció en el cielo. Era un ave enorme, más grande de lo que Miguel había visto jamás. El ave se acercó volando majestuosamente, y, al posarse a su lado, le habló en un idioma que Miguel no conocía. Sabía que algo grande estaba por suceder.</w:t>
      </w:r>
    </w:p>
    <w:p w14:paraId="0E7E045B" w14:textId="77777777" w:rsidR="00E85859" w:rsidRPr="00ED134B" w:rsidRDefault="00E85859" w:rsidP="00E85859">
      <w:pPr>
        <w:pStyle w:val="Sinespaciado"/>
      </w:pPr>
    </w:p>
    <w:p w14:paraId="459D55F0" w14:textId="77777777" w:rsidR="00E85859" w:rsidRPr="00ED134B" w:rsidRDefault="00E85859" w:rsidP="00E85859">
      <w:pPr>
        <w:pStyle w:val="Sinespaciado"/>
      </w:pPr>
    </w:p>
    <w:p w14:paraId="465148D9" w14:textId="77777777" w:rsidR="00E85859" w:rsidRPr="00ED134B" w:rsidRDefault="00E85859" w:rsidP="00E85859">
      <w:pPr>
        <w:pStyle w:val="Sinespaciado"/>
      </w:pPr>
      <w:r w:rsidRPr="00ED134B">
        <w:t>_"Para ensamblar la mesa, siga los siguientes pasos:</w:t>
      </w:r>
    </w:p>
    <w:p w14:paraId="37647537" w14:textId="77777777" w:rsidR="00E85859" w:rsidRPr="00ED134B" w:rsidRDefault="00E85859" w:rsidP="00E85859">
      <w:pPr>
        <w:pStyle w:val="Sinespaciado"/>
        <w:numPr>
          <w:ilvl w:val="0"/>
          <w:numId w:val="2"/>
        </w:numPr>
      </w:pPr>
      <w:r w:rsidRPr="00ED134B">
        <w:t>Desempaquete todas las piezas y verifique que estén completas.</w:t>
      </w:r>
    </w:p>
    <w:p w14:paraId="23F1844B" w14:textId="77777777" w:rsidR="00E85859" w:rsidRPr="00ED134B" w:rsidRDefault="00E85859" w:rsidP="00E85859">
      <w:pPr>
        <w:pStyle w:val="Sinespaciado"/>
        <w:numPr>
          <w:ilvl w:val="0"/>
          <w:numId w:val="2"/>
        </w:numPr>
      </w:pPr>
      <w:r w:rsidRPr="00ED134B">
        <w:t>Ensamble las patas de la mesa utilizando los tornillos provistos.</w:t>
      </w:r>
    </w:p>
    <w:p w14:paraId="036CE566" w14:textId="77777777" w:rsidR="00E85859" w:rsidRPr="00ED134B" w:rsidRDefault="00E85859" w:rsidP="00E85859">
      <w:pPr>
        <w:pStyle w:val="Sinespaciado"/>
        <w:numPr>
          <w:ilvl w:val="0"/>
          <w:numId w:val="2"/>
        </w:numPr>
      </w:pPr>
      <w:r w:rsidRPr="00ED134B">
        <w:t>Fije las patas al tablero principal de la mesa con los soportes incluidos.</w:t>
      </w:r>
    </w:p>
    <w:p w14:paraId="03A93DB8" w14:textId="77777777" w:rsidR="00E85859" w:rsidRPr="00ED134B" w:rsidRDefault="00E85859" w:rsidP="00E85859">
      <w:pPr>
        <w:pStyle w:val="Sinespaciado"/>
        <w:numPr>
          <w:ilvl w:val="0"/>
          <w:numId w:val="2"/>
        </w:numPr>
      </w:pPr>
      <w:r w:rsidRPr="00ED134B">
        <w:t>Asegúrese de que todos los tornillos estén bien ajustados, pero no los apriete en exceso.</w:t>
      </w:r>
    </w:p>
    <w:p w14:paraId="0EB17026" w14:textId="77777777" w:rsidR="00E85859" w:rsidRPr="00ED134B" w:rsidRDefault="00E85859" w:rsidP="00E85859">
      <w:pPr>
        <w:pStyle w:val="Sinespaciado"/>
        <w:numPr>
          <w:ilvl w:val="0"/>
          <w:numId w:val="2"/>
        </w:numPr>
      </w:pPr>
      <w:r w:rsidRPr="00ED134B">
        <w:t>Finalmente, coloque la mesa en su posición y verifique que esté nivelada."_</w:t>
      </w:r>
    </w:p>
    <w:p w14:paraId="75271313" w14:textId="77777777" w:rsidR="00E85859" w:rsidRPr="00ED134B" w:rsidRDefault="00E85859" w:rsidP="00E85859">
      <w:pPr>
        <w:pStyle w:val="Sinespaciado"/>
      </w:pPr>
    </w:p>
    <w:p w14:paraId="760A1247" w14:textId="77777777" w:rsidR="00E85859" w:rsidRPr="00ED134B" w:rsidRDefault="00E85859" w:rsidP="00E85859">
      <w:pPr>
        <w:pStyle w:val="Sinespaciado"/>
      </w:pPr>
    </w:p>
    <w:p w14:paraId="7BFD31B2" w14:textId="77777777" w:rsidR="00E85859" w:rsidRPr="00ED134B" w:rsidRDefault="00E85859" w:rsidP="00E85859">
      <w:pPr>
        <w:pStyle w:val="Sinespaciado"/>
      </w:pPr>
    </w:p>
    <w:p w14:paraId="2EC531AD" w14:textId="77777777" w:rsidR="00E85859" w:rsidRPr="00ED134B" w:rsidRDefault="00E85859" w:rsidP="00E85859">
      <w:pPr>
        <w:pStyle w:val="Sinespaciado"/>
      </w:pPr>
    </w:p>
    <w:p w14:paraId="1670BAD0" w14:textId="77777777" w:rsidR="00E85859" w:rsidRPr="00ED134B" w:rsidRDefault="00E85859" w:rsidP="00E85859">
      <w:pPr>
        <w:pStyle w:val="Sinespaciado"/>
      </w:pPr>
    </w:p>
    <w:p w14:paraId="19DB4A98" w14:textId="4B6527E6" w:rsidR="00E85859" w:rsidRPr="00ED134B" w:rsidRDefault="00E85859" w:rsidP="00E85859">
      <w:pPr>
        <w:pStyle w:val="Sinespaciado"/>
      </w:pPr>
      <w:r w:rsidRPr="00ED134B">
        <w:rPr>
          <w:noProof/>
        </w:rPr>
        <mc:AlternateContent>
          <mc:Choice Requires="wps">
            <w:drawing>
              <wp:anchor distT="0" distB="0" distL="114300" distR="114300" simplePos="0" relativeHeight="251659264" behindDoc="0" locked="0" layoutInCell="1" allowOverlap="1" wp14:anchorId="02B86CD0" wp14:editId="3C940809">
                <wp:simplePos x="0" y="0"/>
                <wp:positionH relativeFrom="column">
                  <wp:posOffset>-76200</wp:posOffset>
                </wp:positionH>
                <wp:positionV relativeFrom="paragraph">
                  <wp:posOffset>85725</wp:posOffset>
                </wp:positionV>
                <wp:extent cx="2028825" cy="847725"/>
                <wp:effectExtent l="0" t="0" r="28575" b="28575"/>
                <wp:wrapNone/>
                <wp:docPr id="1173536924" name="Rectángulo 1"/>
                <wp:cNvGraphicFramePr/>
                <a:graphic xmlns:a="http://schemas.openxmlformats.org/drawingml/2006/main">
                  <a:graphicData uri="http://schemas.microsoft.com/office/word/2010/wordprocessingShape">
                    <wps:wsp>
                      <wps:cNvSpPr/>
                      <wps:spPr>
                        <a:xfrm>
                          <a:off x="0" y="0"/>
                          <a:ext cx="2028825" cy="847725"/>
                        </a:xfrm>
                        <a:prstGeom prst="rect">
                          <a:avLst/>
                        </a:prstGeom>
                      </wps:spPr>
                      <wps:style>
                        <a:lnRef idx="2">
                          <a:schemeClr val="accent1">
                            <a:shade val="15000"/>
                          </a:schemeClr>
                        </a:lnRef>
                        <a:fillRef idx="1">
                          <a:schemeClr val="accent1"/>
                        </a:fillRef>
                        <a:effectRef idx="0">
                          <a:schemeClr val="accent1"/>
                        </a:effectRef>
                        <a:fontRef idx="minor">
                          <a:schemeClr val="lt1"/>
                        </a:fontRef>
                      </wps:style>
                      <wps:txbx>
                        <w:txbxContent>
                          <w:p w14:paraId="571E32E9" w14:textId="6E6637D4" w:rsidR="00E85859" w:rsidRPr="00E905A2" w:rsidRDefault="00E85859" w:rsidP="00E85859">
                            <w:pPr>
                              <w:jc w:val="center"/>
                            </w:pPr>
                            <w:r w:rsidRPr="00E905A2">
                              <w:t>Esto es un texto</w:t>
                            </w:r>
                          </w:p>
                        </w:txbxContent>
                      </wps:txbx>
                      <wps:bodyPr rot="0" spcFirstLastPara="0" vertOverflow="overflow" horzOverflow="overflow" vert="horz" wrap="square" lIns="91440" tIns="45720" rIns="91440" bIns="45720" numCol="1" spcCol="0" rtlCol="0" fromWordArt="0" anchor="ctr" anchorCtr="0" forceAA="0" compatLnSpc="1">
                        <a:prstTxWarp prst="textNoShape">
                          <a:avLst/>
                        </a:prstTxWarp>
                        <a:noAutofit/>
                      </wps:bodyPr>
                    </wps:wsp>
                  </a:graphicData>
                </a:graphic>
              </wp:anchor>
            </w:drawing>
          </mc:Choice>
          <mc:Fallback>
            <w:pict>
              <v:rect w14:anchorId="02B86CD0" id="Rectángulo 1" o:spid="_x0000_s1026" style="position:absolute;margin-left:-6pt;margin-top:6.75pt;width:159.75pt;height:66.75pt;z-index:251659264;visibility:visible;mso-wrap-style:square;mso-wrap-distance-left:9pt;mso-wrap-distance-top:0;mso-wrap-distance-right:9pt;mso-wrap-distance-bottom:0;mso-position-horizontal:absolute;mso-position-horizontal-relative:text;mso-position-vertical:absolute;mso-position-vertical-relative:text;v-text-anchor:middle" o:gfxdata="UEsDBBQABgAIAAAAIQC2gziS/gAAAOEBAAATAAAAW0NvbnRlbnRfVHlwZXNdLnhtbJSRQU7DMBBF&#10;90jcwfIWJU67QAgl6YK0S0CoHGBkTxKLZGx5TGhvj5O2G0SRWNoz/78nu9wcxkFMGNg6quQqL6RA&#10;0s5Y6ir5vt9lD1JwBDIwOMJKHpHlpr69KfdHjyxSmriSfYz+USnWPY7AufNIadK6MEJMx9ApD/oD&#10;OlTrorhX2lFEilmcO2RdNtjC5xDF9pCuTyYBB5bi6bQ4syoJ3g9WQ0ymaiLzg5KdCXlKLjvcW893&#10;SUOqXwnz5DrgnHtJTxOsQfEKIT7DmDSUCaxw7Rqn8787ZsmRM9e2VmPeBN4uqYvTtW7jvijg9N/y&#10;JsXecLq0q+WD6m8AAAD//wMAUEsDBBQABgAIAAAAIQA4/SH/1gAAAJQBAAALAAAAX3JlbHMvLnJl&#10;bHOkkMFqwzAMhu+DvYPRfXGawxijTi+j0GvpHsDYimMaW0Yy2fr2M4PBMnrbUb/Q94l/f/hMi1qR&#10;JVI2sOt6UJgd+ZiDgffL8ekFlFSbvV0oo4EbChzGx4f9GRdb25HMsYhqlCwG5lrLq9biZkxWOiqY&#10;22YiTra2kYMu1l1tQD30/bPm3wwYN0x18gb45AdQl1tp5j/sFB2T0FQ7R0nTNEV3j6o9feQzro1i&#10;OWA14Fm+Q8a1a8+Bvu/d/dMb2JY5uiPbhG/ktn4cqGU/er3pcvwCAAD//wMAUEsDBBQABgAIAAAA&#10;IQCHAIKUYwIAAB4FAAAOAAAAZHJzL2Uyb0RvYy54bWysVMFu2zAMvQ/YPwi6r3aCZM2COkWQosOA&#10;oi3aDj0rslQbkEWNUmJnXz9KdpyiLXYYdpEpkXyknh91cdk1hu0V+hpswSdnOWfKSihr+1Lwn0/X&#10;Xxac+SBsKQxYVfCD8vxy9fnTReuWagoVmFIhIxDrl60reBWCW2aZl5VqhD8Dpyw5NWAjAm3xJStR&#10;tITemGya51+zFrB0CFJ5T6dXvZOvEr7WSoY7rb0KzBScegtpxbRu45qtLsTyBYWrajm0If6hi0bU&#10;loqOUFciCLbD+h1UU0sEDzqcSWgy0LqWKt2BbjPJ39zmsRJOpbsQOd6NNPn/Bytv94/uHomG1vml&#10;JzPeotPYxC/1x7pE1mEkS3WBSTqc5tPFYjrnTJJvMTs/J5tgslO2Qx++K2hYNAqO9DMSR2J/40Mf&#10;egyhvFP9ZIWDUbEFYx+UZnUZK6bsJA21Mcj2gn6qkFLZMOldlShVfzyZ53n6u9TPmJG6S4ARWdfG&#10;jNgDQJTde+y+1yE+pqqkrDE5/1tjffKYkSqDDWNyU1vAjwAM3Wqo3McfSeqpiSyFbttRSDS3UB7u&#10;kSH0EvdOXtdE+43w4V4gaZrUT3Ma7mjRBtqCw2BxVgH+/ug8xpPUyMtZSzNScP9rJ1BxZn5YEuG3&#10;yWwWhyptZvPzKW3wtWf72mN3zQboj03oRXAymTE+mKOpEZpnGud1rEouYSXVLrgMeNxsQj+79CBI&#10;tV6nMBokJ8KNfXQygkeCo6yeumeBbtBeINXewnGexPKNBPvYmGlhvQug66TPE68D9TSESUPDgxGn&#10;/PU+RZ2etdUfAAAA//8DAFBLAwQUAAYACAAAACEAv2Bu5t8AAAAKAQAADwAAAGRycy9kb3ducmV2&#10;LnhtbEyPQW/CMAyF75P2HyJP2g0S6BisNEVo2g7cBkOcTRPaisSpmgDdfv2803az/Z6ev1esBu/E&#10;1faxDaRhMlYgLFXBtFRr2H++jxYgYkIy6AJZDV82wqq8vyswN+FGW3vdpVpwCMUcNTQpdbmUsWqs&#10;xzgOnSXWTqH3mHjta2l6vHG4d3Kq1LP02BJ/aLCzr42tzruL1/C9OUn1Ed8W+/XmZZa1W3c4oNP6&#10;8WFYL0EkO6Q/M/ziMzqUzHQMFzJROA2jyZS7JBayGQg2ZGrOw5EPT3MFsizk/wrlDwAAAP//AwBQ&#10;SwECLQAUAAYACAAAACEAtoM4kv4AAADhAQAAEwAAAAAAAAAAAAAAAAAAAAAAW0NvbnRlbnRfVHlw&#10;ZXNdLnhtbFBLAQItABQABgAIAAAAIQA4/SH/1gAAAJQBAAALAAAAAAAAAAAAAAAAAC8BAABfcmVs&#10;cy8ucmVsc1BLAQItABQABgAIAAAAIQCHAIKUYwIAAB4FAAAOAAAAAAAAAAAAAAAAAC4CAABkcnMv&#10;ZTJvRG9jLnhtbFBLAQItABQABgAIAAAAIQC/YG7m3wAAAAoBAAAPAAAAAAAAAAAAAAAAAL0EAABk&#10;cnMvZG93bnJldi54bWxQSwUGAAAAAAQABADzAAAAyQUAAAAA&#10;" fillcolor="#156082 [3204]" strokecolor="#030e13 [484]" strokeweight="1pt">
                <v:textbox>
                  <w:txbxContent>
                    <w:p w14:paraId="571E32E9" w14:textId="6E6637D4" w:rsidR="00E85859" w:rsidRPr="00E905A2" w:rsidRDefault="00E85859" w:rsidP="00E85859">
                      <w:pPr>
                        <w:jc w:val="center"/>
                      </w:pPr>
                      <w:r w:rsidRPr="00E905A2">
                        <w:t>Esto es un texto</w:t>
                      </w:r>
                    </w:p>
                  </w:txbxContent>
                </v:textbox>
              </v:rect>
            </w:pict>
          </mc:Fallback>
        </mc:AlternateContent>
      </w:r>
    </w:p>
    <w:p w14:paraId="25155D68" w14:textId="77777777" w:rsidR="00E85859" w:rsidRPr="00ED134B" w:rsidRDefault="00E85859" w:rsidP="00E85859">
      <w:pPr>
        <w:pStyle w:val="Sinespaciado"/>
      </w:pPr>
    </w:p>
    <w:p w14:paraId="6F0C6F5A" w14:textId="77777777" w:rsidR="00E85859" w:rsidRPr="00ED134B" w:rsidRDefault="00E85859" w:rsidP="00E85859">
      <w:pPr>
        <w:pStyle w:val="Sinespaciado"/>
      </w:pPr>
    </w:p>
    <w:p w14:paraId="0EC7A084" w14:textId="77777777" w:rsidR="00E85859" w:rsidRPr="00ED134B" w:rsidRDefault="00E85859" w:rsidP="00E85859">
      <w:pPr>
        <w:pStyle w:val="Sinespaciado"/>
      </w:pPr>
    </w:p>
    <w:tbl>
      <w:tblPr>
        <w:tblW w:w="4548" w:type="dxa"/>
        <w:tblCellSpacing w:w="15" w:type="dxa"/>
        <w:tblCellMar>
          <w:top w:w="15" w:type="dxa"/>
          <w:left w:w="15" w:type="dxa"/>
          <w:bottom w:w="15" w:type="dxa"/>
          <w:right w:w="15" w:type="dxa"/>
        </w:tblCellMar>
        <w:tblLook w:val="04A0" w:firstRow="1" w:lastRow="0" w:firstColumn="1" w:lastColumn="0" w:noHBand="0" w:noVBand="1"/>
      </w:tblPr>
      <w:tblGrid>
        <w:gridCol w:w="1104"/>
        <w:gridCol w:w="1094"/>
        <w:gridCol w:w="1729"/>
        <w:gridCol w:w="621"/>
      </w:tblGrid>
      <w:tr w:rsidR="00E85859" w:rsidRPr="00ED134B" w14:paraId="26EFFF18" w14:textId="77777777" w:rsidTr="00E85859">
        <w:trPr>
          <w:trHeight w:val="363"/>
          <w:tblHeader/>
          <w:tblCellSpacing w:w="15" w:type="dxa"/>
        </w:trPr>
        <w:tc>
          <w:tcPr>
            <w:tcW w:w="0" w:type="auto"/>
            <w:vAlign w:val="center"/>
            <w:hideMark/>
          </w:tcPr>
          <w:p w14:paraId="096CA424" w14:textId="77777777" w:rsidR="00E85859" w:rsidRPr="00ED134B" w:rsidRDefault="00E85859" w:rsidP="00E85859">
            <w:pPr>
              <w:pStyle w:val="Sinespaciado"/>
              <w:rPr>
                <w:b/>
                <w:bCs/>
              </w:rPr>
            </w:pPr>
            <w:r w:rsidRPr="00ED134B">
              <w:rPr>
                <w:b/>
                <w:bCs/>
              </w:rPr>
              <w:lastRenderedPageBreak/>
              <w:t>Producto</w:t>
            </w:r>
          </w:p>
        </w:tc>
        <w:tc>
          <w:tcPr>
            <w:tcW w:w="0" w:type="auto"/>
            <w:vAlign w:val="center"/>
            <w:hideMark/>
          </w:tcPr>
          <w:p w14:paraId="27E1C009" w14:textId="77777777" w:rsidR="00E85859" w:rsidRPr="00ED134B" w:rsidRDefault="00E85859" w:rsidP="00E85859">
            <w:pPr>
              <w:pStyle w:val="Sinespaciado"/>
              <w:rPr>
                <w:b/>
                <w:bCs/>
              </w:rPr>
            </w:pPr>
            <w:r w:rsidRPr="00ED134B">
              <w:rPr>
                <w:b/>
                <w:bCs/>
              </w:rPr>
              <w:t>Cantidad</w:t>
            </w:r>
          </w:p>
        </w:tc>
        <w:tc>
          <w:tcPr>
            <w:tcW w:w="0" w:type="auto"/>
            <w:vAlign w:val="center"/>
            <w:hideMark/>
          </w:tcPr>
          <w:p w14:paraId="1A90F3A3" w14:textId="77777777" w:rsidR="00E85859" w:rsidRPr="00ED134B" w:rsidRDefault="00E85859" w:rsidP="00E85859">
            <w:pPr>
              <w:pStyle w:val="Sinespaciado"/>
              <w:rPr>
                <w:b/>
                <w:bCs/>
              </w:rPr>
            </w:pPr>
            <w:r w:rsidRPr="00ED134B">
              <w:rPr>
                <w:b/>
                <w:bCs/>
              </w:rPr>
              <w:t>Precio Unitario</w:t>
            </w:r>
          </w:p>
        </w:tc>
        <w:tc>
          <w:tcPr>
            <w:tcW w:w="0" w:type="auto"/>
            <w:vAlign w:val="center"/>
            <w:hideMark/>
          </w:tcPr>
          <w:p w14:paraId="45DF69F0" w14:textId="77777777" w:rsidR="00E85859" w:rsidRPr="00ED134B" w:rsidRDefault="00E85859" w:rsidP="00E85859">
            <w:pPr>
              <w:pStyle w:val="Sinespaciado"/>
              <w:rPr>
                <w:b/>
                <w:bCs/>
              </w:rPr>
            </w:pPr>
            <w:r w:rsidRPr="00ED134B">
              <w:rPr>
                <w:b/>
                <w:bCs/>
              </w:rPr>
              <w:t>Total</w:t>
            </w:r>
          </w:p>
        </w:tc>
      </w:tr>
    </w:tbl>
    <w:p w14:paraId="601A0C91" w14:textId="77777777" w:rsidR="00E85859" w:rsidRPr="00ED134B" w:rsidRDefault="00E85859" w:rsidP="00E85859">
      <w:pPr>
        <w:pStyle w:val="Sinespaciado"/>
        <w:rPr>
          <w:vanish/>
        </w:rPr>
      </w:pPr>
    </w:p>
    <w:tbl>
      <w:tblPr>
        <w:tblW w:w="4369" w:type="dxa"/>
        <w:tblCellSpacing w:w="15" w:type="dxa"/>
        <w:tblCellMar>
          <w:top w:w="15" w:type="dxa"/>
          <w:left w:w="15" w:type="dxa"/>
          <w:bottom w:w="15" w:type="dxa"/>
          <w:right w:w="15" w:type="dxa"/>
        </w:tblCellMar>
        <w:tblLook w:val="04A0" w:firstRow="1" w:lastRow="0" w:firstColumn="1" w:lastColumn="0" w:noHBand="0" w:noVBand="1"/>
      </w:tblPr>
      <w:tblGrid>
        <w:gridCol w:w="1635"/>
        <w:gridCol w:w="323"/>
        <w:gridCol w:w="1020"/>
        <w:gridCol w:w="1391"/>
      </w:tblGrid>
      <w:tr w:rsidR="00E85859" w:rsidRPr="00ED134B" w14:paraId="0399919F" w14:textId="77777777" w:rsidTr="00E85859">
        <w:trPr>
          <w:trHeight w:val="223"/>
          <w:tblCellSpacing w:w="15" w:type="dxa"/>
        </w:trPr>
        <w:tc>
          <w:tcPr>
            <w:tcW w:w="0" w:type="auto"/>
            <w:vAlign w:val="center"/>
            <w:hideMark/>
          </w:tcPr>
          <w:p w14:paraId="6260F023" w14:textId="77777777" w:rsidR="00E85859" w:rsidRPr="00ED134B" w:rsidRDefault="00E85859" w:rsidP="00E85859">
            <w:pPr>
              <w:pStyle w:val="Sinespaciado"/>
            </w:pPr>
            <w:r w:rsidRPr="00ED134B">
              <w:t>Laptops</w:t>
            </w:r>
          </w:p>
        </w:tc>
        <w:tc>
          <w:tcPr>
            <w:tcW w:w="0" w:type="auto"/>
            <w:vAlign w:val="center"/>
            <w:hideMark/>
          </w:tcPr>
          <w:p w14:paraId="3BE96A46" w14:textId="77777777" w:rsidR="00E85859" w:rsidRPr="00ED134B" w:rsidRDefault="00E85859" w:rsidP="00E85859">
            <w:pPr>
              <w:pStyle w:val="Sinespaciado"/>
            </w:pPr>
            <w:r w:rsidRPr="00ED134B">
              <w:t>5</w:t>
            </w:r>
          </w:p>
        </w:tc>
        <w:tc>
          <w:tcPr>
            <w:tcW w:w="0" w:type="auto"/>
            <w:vAlign w:val="center"/>
            <w:hideMark/>
          </w:tcPr>
          <w:p w14:paraId="049EC711" w14:textId="77777777" w:rsidR="00E85859" w:rsidRPr="00ED134B" w:rsidRDefault="00E85859" w:rsidP="00E85859">
            <w:pPr>
              <w:pStyle w:val="Sinespaciado"/>
            </w:pPr>
            <w:r w:rsidRPr="00ED134B">
              <w:t>$800</w:t>
            </w:r>
          </w:p>
        </w:tc>
        <w:tc>
          <w:tcPr>
            <w:tcW w:w="0" w:type="auto"/>
            <w:vAlign w:val="center"/>
            <w:hideMark/>
          </w:tcPr>
          <w:p w14:paraId="5A477D2A" w14:textId="77777777" w:rsidR="00E85859" w:rsidRPr="00ED134B" w:rsidRDefault="00E85859" w:rsidP="00E85859">
            <w:pPr>
              <w:pStyle w:val="Sinespaciado"/>
            </w:pPr>
            <w:r w:rsidRPr="00ED134B">
              <w:t>$4,000</w:t>
            </w:r>
          </w:p>
        </w:tc>
      </w:tr>
    </w:tbl>
    <w:p w14:paraId="357440AD" w14:textId="77777777" w:rsidR="00E85859" w:rsidRPr="00ED134B" w:rsidRDefault="00E85859" w:rsidP="00E85859">
      <w:pPr>
        <w:pStyle w:val="Sinespaciado"/>
        <w:rPr>
          <w:vanish/>
        </w:rPr>
      </w:pPr>
    </w:p>
    <w:tbl>
      <w:tblPr>
        <w:tblW w:w="4208" w:type="dxa"/>
        <w:tblCellSpacing w:w="15" w:type="dxa"/>
        <w:tblCellMar>
          <w:top w:w="15" w:type="dxa"/>
          <w:left w:w="15" w:type="dxa"/>
          <w:bottom w:w="15" w:type="dxa"/>
          <w:right w:w="15" w:type="dxa"/>
        </w:tblCellMar>
        <w:tblLook w:val="04A0" w:firstRow="1" w:lastRow="0" w:firstColumn="1" w:lastColumn="0" w:noHBand="0" w:noVBand="1"/>
      </w:tblPr>
      <w:tblGrid>
        <w:gridCol w:w="1796"/>
        <w:gridCol w:w="564"/>
        <w:gridCol w:w="798"/>
        <w:gridCol w:w="1050"/>
      </w:tblGrid>
      <w:tr w:rsidR="00E85859" w:rsidRPr="00ED134B" w14:paraId="21127FF3" w14:textId="77777777" w:rsidTr="00E85859">
        <w:trPr>
          <w:trHeight w:val="246"/>
          <w:tblCellSpacing w:w="15" w:type="dxa"/>
        </w:trPr>
        <w:tc>
          <w:tcPr>
            <w:tcW w:w="0" w:type="auto"/>
            <w:vAlign w:val="center"/>
            <w:hideMark/>
          </w:tcPr>
          <w:p w14:paraId="47E2045D" w14:textId="77777777" w:rsidR="00E85859" w:rsidRPr="00ED134B" w:rsidRDefault="00E85859" w:rsidP="00E85859">
            <w:pPr>
              <w:pStyle w:val="Sinespaciado"/>
            </w:pPr>
            <w:r w:rsidRPr="00ED134B">
              <w:t>Teclados</w:t>
            </w:r>
          </w:p>
        </w:tc>
        <w:tc>
          <w:tcPr>
            <w:tcW w:w="0" w:type="auto"/>
            <w:vAlign w:val="center"/>
            <w:hideMark/>
          </w:tcPr>
          <w:p w14:paraId="44CE439E" w14:textId="77777777" w:rsidR="00E85859" w:rsidRPr="00ED134B" w:rsidRDefault="00E85859" w:rsidP="00E85859">
            <w:pPr>
              <w:pStyle w:val="Sinespaciado"/>
            </w:pPr>
            <w:r w:rsidRPr="00ED134B">
              <w:t>10</w:t>
            </w:r>
          </w:p>
        </w:tc>
        <w:tc>
          <w:tcPr>
            <w:tcW w:w="0" w:type="auto"/>
            <w:vAlign w:val="center"/>
            <w:hideMark/>
          </w:tcPr>
          <w:p w14:paraId="3804EA74" w14:textId="77777777" w:rsidR="00E85859" w:rsidRPr="00ED134B" w:rsidRDefault="00E85859" w:rsidP="00E85859">
            <w:pPr>
              <w:pStyle w:val="Sinespaciado"/>
            </w:pPr>
            <w:r w:rsidRPr="00ED134B">
              <w:t>$25</w:t>
            </w:r>
          </w:p>
        </w:tc>
        <w:tc>
          <w:tcPr>
            <w:tcW w:w="0" w:type="auto"/>
            <w:vAlign w:val="center"/>
            <w:hideMark/>
          </w:tcPr>
          <w:p w14:paraId="2FA326C1" w14:textId="77777777" w:rsidR="00E85859" w:rsidRPr="00ED134B" w:rsidRDefault="00E85859" w:rsidP="00E85859">
            <w:pPr>
              <w:pStyle w:val="Sinespaciado"/>
            </w:pPr>
            <w:r w:rsidRPr="00ED134B">
              <w:t>$250</w:t>
            </w:r>
          </w:p>
        </w:tc>
      </w:tr>
    </w:tbl>
    <w:p w14:paraId="5DC34BD7" w14:textId="77777777" w:rsidR="00E85859" w:rsidRPr="00ED134B" w:rsidRDefault="00E85859" w:rsidP="00E85859">
      <w:pPr>
        <w:pStyle w:val="Sinespaciado"/>
        <w:rPr>
          <w:vanish/>
        </w:rPr>
      </w:pPr>
    </w:p>
    <w:tbl>
      <w:tblPr>
        <w:tblW w:w="4153" w:type="dxa"/>
        <w:tblCellSpacing w:w="15" w:type="dxa"/>
        <w:tblCellMar>
          <w:top w:w="15" w:type="dxa"/>
          <w:left w:w="15" w:type="dxa"/>
          <w:bottom w:w="15" w:type="dxa"/>
          <w:right w:w="15" w:type="dxa"/>
        </w:tblCellMar>
        <w:tblLook w:val="04A0" w:firstRow="1" w:lastRow="0" w:firstColumn="1" w:lastColumn="0" w:noHBand="0" w:noVBand="1"/>
      </w:tblPr>
      <w:tblGrid>
        <w:gridCol w:w="1744"/>
        <w:gridCol w:w="286"/>
        <w:gridCol w:w="896"/>
        <w:gridCol w:w="1227"/>
      </w:tblGrid>
      <w:tr w:rsidR="00E85859" w:rsidRPr="00ED134B" w14:paraId="6DF951D5" w14:textId="77777777" w:rsidTr="00E85859">
        <w:trPr>
          <w:trHeight w:val="210"/>
          <w:tblCellSpacing w:w="15" w:type="dxa"/>
        </w:trPr>
        <w:tc>
          <w:tcPr>
            <w:tcW w:w="0" w:type="auto"/>
            <w:vAlign w:val="center"/>
            <w:hideMark/>
          </w:tcPr>
          <w:p w14:paraId="28416AA6" w14:textId="77777777" w:rsidR="00E85859" w:rsidRPr="00ED134B" w:rsidRDefault="00E85859" w:rsidP="00E85859">
            <w:pPr>
              <w:pStyle w:val="Sinespaciado"/>
            </w:pPr>
            <w:r w:rsidRPr="00ED134B">
              <w:t>Monitores</w:t>
            </w:r>
          </w:p>
        </w:tc>
        <w:tc>
          <w:tcPr>
            <w:tcW w:w="0" w:type="auto"/>
            <w:vAlign w:val="center"/>
            <w:hideMark/>
          </w:tcPr>
          <w:p w14:paraId="70A51939" w14:textId="77777777" w:rsidR="00E85859" w:rsidRPr="00ED134B" w:rsidRDefault="00E85859" w:rsidP="00E85859">
            <w:pPr>
              <w:pStyle w:val="Sinespaciado"/>
            </w:pPr>
            <w:r w:rsidRPr="00ED134B">
              <w:t>7</w:t>
            </w:r>
          </w:p>
        </w:tc>
        <w:tc>
          <w:tcPr>
            <w:tcW w:w="0" w:type="auto"/>
            <w:vAlign w:val="center"/>
            <w:hideMark/>
          </w:tcPr>
          <w:p w14:paraId="08C5A562" w14:textId="77777777" w:rsidR="00E85859" w:rsidRPr="00ED134B" w:rsidRDefault="00E85859" w:rsidP="00E85859">
            <w:pPr>
              <w:pStyle w:val="Sinespaciado"/>
            </w:pPr>
            <w:r w:rsidRPr="00ED134B">
              <w:t>$150</w:t>
            </w:r>
          </w:p>
        </w:tc>
        <w:tc>
          <w:tcPr>
            <w:tcW w:w="0" w:type="auto"/>
            <w:vAlign w:val="center"/>
            <w:hideMark/>
          </w:tcPr>
          <w:p w14:paraId="216655E1" w14:textId="77777777" w:rsidR="00E85859" w:rsidRPr="00ED134B" w:rsidRDefault="00E85859" w:rsidP="00E85859">
            <w:pPr>
              <w:pStyle w:val="Sinespaciado"/>
              <w:rPr>
                <w:b/>
                <w:bCs/>
              </w:rPr>
            </w:pPr>
            <w:r w:rsidRPr="00ED134B">
              <w:rPr>
                <w:b/>
                <w:bCs/>
              </w:rPr>
              <w:t>$1,050</w:t>
            </w:r>
          </w:p>
        </w:tc>
      </w:tr>
    </w:tbl>
    <w:p w14:paraId="10C541F5" w14:textId="77777777" w:rsidR="00E85859" w:rsidRPr="00ED134B" w:rsidRDefault="00E85859" w:rsidP="00E85859">
      <w:pPr>
        <w:pStyle w:val="Sinespaciado"/>
        <w:rPr>
          <w:vanish/>
        </w:rPr>
      </w:pPr>
    </w:p>
    <w:tbl>
      <w:tblPr>
        <w:tblW w:w="4059" w:type="dxa"/>
        <w:tblCellSpacing w:w="15" w:type="dxa"/>
        <w:tblCellMar>
          <w:top w:w="15" w:type="dxa"/>
          <w:left w:w="15" w:type="dxa"/>
          <w:bottom w:w="15" w:type="dxa"/>
          <w:right w:w="15" w:type="dxa"/>
        </w:tblCellMar>
        <w:tblLook w:val="04A0" w:firstRow="1" w:lastRow="0" w:firstColumn="1" w:lastColumn="0" w:noHBand="0" w:noVBand="1"/>
      </w:tblPr>
      <w:tblGrid>
        <w:gridCol w:w="1666"/>
        <w:gridCol w:w="559"/>
        <w:gridCol w:w="792"/>
        <w:gridCol w:w="1042"/>
      </w:tblGrid>
      <w:tr w:rsidR="00E85859" w:rsidRPr="00ED134B" w14:paraId="79604C91" w14:textId="77777777" w:rsidTr="00E85859">
        <w:trPr>
          <w:trHeight w:val="223"/>
          <w:tblCellSpacing w:w="15" w:type="dxa"/>
        </w:trPr>
        <w:tc>
          <w:tcPr>
            <w:tcW w:w="0" w:type="auto"/>
            <w:vAlign w:val="center"/>
            <w:hideMark/>
          </w:tcPr>
          <w:p w14:paraId="7A8004EE" w14:textId="77777777" w:rsidR="00E85859" w:rsidRPr="00ED134B" w:rsidRDefault="00E85859" w:rsidP="00E85859">
            <w:pPr>
              <w:pStyle w:val="Sinespaciado"/>
            </w:pPr>
            <w:r w:rsidRPr="00ED134B">
              <w:t>Ratones</w:t>
            </w:r>
          </w:p>
        </w:tc>
        <w:tc>
          <w:tcPr>
            <w:tcW w:w="0" w:type="auto"/>
            <w:vAlign w:val="center"/>
            <w:hideMark/>
          </w:tcPr>
          <w:p w14:paraId="1C4A0FC1" w14:textId="77777777" w:rsidR="00E85859" w:rsidRPr="00ED134B" w:rsidRDefault="00E85859" w:rsidP="00E85859">
            <w:pPr>
              <w:pStyle w:val="Sinespaciado"/>
            </w:pPr>
            <w:r w:rsidRPr="00ED134B">
              <w:t>12</w:t>
            </w:r>
          </w:p>
        </w:tc>
        <w:tc>
          <w:tcPr>
            <w:tcW w:w="0" w:type="auto"/>
            <w:vAlign w:val="center"/>
            <w:hideMark/>
          </w:tcPr>
          <w:p w14:paraId="604B2B2A" w14:textId="77777777" w:rsidR="00E85859" w:rsidRPr="00ED134B" w:rsidRDefault="00E85859" w:rsidP="00E85859">
            <w:pPr>
              <w:pStyle w:val="Sinespaciado"/>
            </w:pPr>
            <w:r w:rsidRPr="00ED134B">
              <w:t>$15</w:t>
            </w:r>
          </w:p>
        </w:tc>
        <w:tc>
          <w:tcPr>
            <w:tcW w:w="0" w:type="auto"/>
            <w:vAlign w:val="center"/>
            <w:hideMark/>
          </w:tcPr>
          <w:p w14:paraId="3EC3D21C" w14:textId="77777777" w:rsidR="00E85859" w:rsidRPr="00ED134B" w:rsidRDefault="00E85859" w:rsidP="00E85859">
            <w:pPr>
              <w:pStyle w:val="Sinespaciado"/>
            </w:pPr>
            <w:r w:rsidRPr="00ED134B">
              <w:t>$180</w:t>
            </w:r>
          </w:p>
        </w:tc>
      </w:tr>
    </w:tbl>
    <w:p w14:paraId="7E66530E" w14:textId="77777777" w:rsidR="00E85859" w:rsidRPr="00ED134B" w:rsidRDefault="00E85859" w:rsidP="00E85859">
      <w:pPr>
        <w:pStyle w:val="Sinespaciado"/>
        <w:rPr>
          <w:vanish/>
        </w:rPr>
      </w:pPr>
    </w:p>
    <w:tbl>
      <w:tblPr>
        <w:tblW w:w="4182" w:type="dxa"/>
        <w:tblCellSpacing w:w="15" w:type="dxa"/>
        <w:tblCellMar>
          <w:top w:w="15" w:type="dxa"/>
          <w:left w:w="15" w:type="dxa"/>
          <w:bottom w:w="15" w:type="dxa"/>
          <w:right w:w="15" w:type="dxa"/>
        </w:tblCellMar>
        <w:tblLook w:val="04A0" w:firstRow="1" w:lastRow="0" w:firstColumn="1" w:lastColumn="0" w:noHBand="0" w:noVBand="1"/>
      </w:tblPr>
      <w:tblGrid>
        <w:gridCol w:w="2018"/>
        <w:gridCol w:w="295"/>
        <w:gridCol w:w="927"/>
        <w:gridCol w:w="942"/>
      </w:tblGrid>
      <w:tr w:rsidR="00E85859" w:rsidRPr="00ED134B" w14:paraId="4EC29B47" w14:textId="77777777" w:rsidTr="00E85859">
        <w:trPr>
          <w:trHeight w:val="210"/>
          <w:tblCellSpacing w:w="15" w:type="dxa"/>
        </w:trPr>
        <w:tc>
          <w:tcPr>
            <w:tcW w:w="0" w:type="auto"/>
            <w:vAlign w:val="center"/>
            <w:hideMark/>
          </w:tcPr>
          <w:p w14:paraId="368D2E02" w14:textId="77777777" w:rsidR="00E85859" w:rsidRPr="00ED134B" w:rsidRDefault="00E85859" w:rsidP="00E85859">
            <w:pPr>
              <w:pStyle w:val="Sinespaciado"/>
            </w:pPr>
            <w:r w:rsidRPr="00ED134B">
              <w:t>Impresoras</w:t>
            </w:r>
          </w:p>
        </w:tc>
        <w:tc>
          <w:tcPr>
            <w:tcW w:w="0" w:type="auto"/>
            <w:vAlign w:val="center"/>
            <w:hideMark/>
          </w:tcPr>
          <w:p w14:paraId="612AC82F" w14:textId="77777777" w:rsidR="00E85859" w:rsidRPr="00ED134B" w:rsidRDefault="00E85859" w:rsidP="00E85859">
            <w:pPr>
              <w:pStyle w:val="Sinespaciado"/>
            </w:pPr>
            <w:r w:rsidRPr="00ED134B">
              <w:t>2</w:t>
            </w:r>
          </w:p>
        </w:tc>
        <w:tc>
          <w:tcPr>
            <w:tcW w:w="0" w:type="auto"/>
            <w:vAlign w:val="center"/>
            <w:hideMark/>
          </w:tcPr>
          <w:p w14:paraId="414E9B86" w14:textId="77777777" w:rsidR="00E85859" w:rsidRPr="00ED134B" w:rsidRDefault="00E85859" w:rsidP="00E85859">
            <w:pPr>
              <w:pStyle w:val="Sinespaciado"/>
            </w:pPr>
            <w:r w:rsidRPr="00ED134B">
              <w:t>$200</w:t>
            </w:r>
          </w:p>
        </w:tc>
        <w:tc>
          <w:tcPr>
            <w:tcW w:w="0" w:type="auto"/>
            <w:vAlign w:val="center"/>
            <w:hideMark/>
          </w:tcPr>
          <w:p w14:paraId="7FB14575" w14:textId="77777777" w:rsidR="00E85859" w:rsidRPr="00ED134B" w:rsidRDefault="00E85859" w:rsidP="00E85859">
            <w:pPr>
              <w:pStyle w:val="Sinespaciado"/>
            </w:pPr>
            <w:r w:rsidRPr="00ED134B">
              <w:t>$400</w:t>
            </w:r>
          </w:p>
        </w:tc>
      </w:tr>
    </w:tbl>
    <w:p w14:paraId="1A73DEEE" w14:textId="77777777" w:rsidR="00E85859" w:rsidRDefault="00E85859" w:rsidP="00E85859">
      <w:pPr>
        <w:pStyle w:val="Sinespaciado"/>
      </w:pPr>
    </w:p>
    <w:p w14:paraId="6FB9BFB9" w14:textId="2557A454" w:rsidR="00C4344D" w:rsidRDefault="00210C4F" w:rsidP="00E85859">
      <w:pPr>
        <w:pStyle w:val="Sinespaciado"/>
      </w:pPr>
      <w:r>
        <w:rPr>
          <w:noProof/>
        </w:rPr>
        <w:drawing>
          <wp:inline distT="0" distB="0" distL="0" distR="0" wp14:anchorId="2E47E902" wp14:editId="2058011E">
            <wp:extent cx="2228850" cy="2223400"/>
            <wp:effectExtent l="0" t="0" r="0" b="5715"/>
            <wp:docPr id="1934542875" name="Imagen 3" descr="Imagen que contiene Texto&#10;&#10;Descripción generada automáticamente"/>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1934542875" name="Imagen 3" descr="Imagen que contiene Texto&#10;&#10;Descripción generada automáticamente"/>
                    <pic:cNvPicPr/>
                  </pic:nvPicPr>
                  <pic:blipFill>
                    <a:blip r:embed="rId8">
                      <a:extLst>
                        <a:ext uri="{28A0092B-C50C-407E-A947-70E740481C1C}">
                          <a14:useLocalDpi xmlns:a14="http://schemas.microsoft.com/office/drawing/2010/main" val="0"/>
                        </a:ext>
                      </a:extLst>
                    </a:blip>
                    <a:stretch>
                      <a:fillRect/>
                    </a:stretch>
                  </pic:blipFill>
                  <pic:spPr>
                    <a:xfrm>
                      <a:off x="0" y="0"/>
                      <a:ext cx="2231502" cy="2226045"/>
                    </a:xfrm>
                    <a:prstGeom prst="rect">
                      <a:avLst/>
                    </a:prstGeom>
                  </pic:spPr>
                </pic:pic>
              </a:graphicData>
            </a:graphic>
          </wp:inline>
        </w:drawing>
      </w:r>
    </w:p>
    <w:p w14:paraId="60E711ED" w14:textId="77777777" w:rsidR="00C4344D" w:rsidRPr="00ED134B" w:rsidRDefault="00C4344D" w:rsidP="00E85859">
      <w:pPr>
        <w:pStyle w:val="Sinespaciado"/>
      </w:pPr>
    </w:p>
    <w:p w14:paraId="1ED6D8AD" w14:textId="77777777" w:rsidR="00E85859" w:rsidRPr="00ED134B" w:rsidRDefault="00E85859" w:rsidP="00E85859">
      <w:pPr>
        <w:pStyle w:val="Sinespaciado"/>
      </w:pPr>
    </w:p>
    <w:p w14:paraId="575378E8" w14:textId="77777777" w:rsidR="00E85859" w:rsidRPr="00ED134B" w:rsidRDefault="00E85859" w:rsidP="00E85859">
      <w:pPr>
        <w:pStyle w:val="Sinespaciado"/>
      </w:pPr>
    </w:p>
    <w:p w14:paraId="48E03A0F" w14:textId="77777777" w:rsidR="00E85859" w:rsidRPr="00ED134B" w:rsidRDefault="00E85859" w:rsidP="00E85859">
      <w:pPr>
        <w:pStyle w:val="Sinespaciado"/>
        <w:rPr>
          <w:b/>
          <w:bCs/>
        </w:rPr>
      </w:pPr>
      <w:r w:rsidRPr="00ED134B">
        <w:rPr>
          <w:b/>
          <w:bCs/>
        </w:rPr>
        <w:t>6. Texto literario (poesía)</w:t>
      </w:r>
    </w:p>
    <w:p w14:paraId="5D202FC8" w14:textId="77777777" w:rsidR="00E85859" w:rsidRPr="00ED134B" w:rsidRDefault="00E85859" w:rsidP="00E85859">
      <w:pPr>
        <w:pStyle w:val="Sinespaciado"/>
        <w:rPr>
          <w:i/>
          <w:iCs/>
        </w:rPr>
      </w:pPr>
      <w:r w:rsidRPr="00ED134B">
        <w:rPr>
          <w:i/>
          <w:iCs/>
        </w:rPr>
        <w:t>"El viento susurra entre las hojas,</w:t>
      </w:r>
      <w:r w:rsidRPr="00ED134B">
        <w:rPr>
          <w:i/>
          <w:iCs/>
        </w:rPr>
        <w:br/>
        <w:t>como un secreto que nunca se cuenta,</w:t>
      </w:r>
      <w:r w:rsidRPr="00ED134B">
        <w:rPr>
          <w:i/>
          <w:iCs/>
        </w:rPr>
        <w:br/>
        <w:t>la luna se oculta tras las nubes,</w:t>
      </w:r>
      <w:r w:rsidRPr="00ED134B">
        <w:rPr>
          <w:i/>
          <w:iCs/>
        </w:rPr>
        <w:br/>
        <w:t>y el mar, incansable, siempre sueña.</w:t>
      </w:r>
      <w:r w:rsidRPr="00ED134B">
        <w:rPr>
          <w:i/>
          <w:iCs/>
        </w:rPr>
        <w:br/>
        <w:t>Es el eco de una historia vieja,</w:t>
      </w:r>
      <w:r w:rsidRPr="00ED134B">
        <w:rPr>
          <w:i/>
          <w:iCs/>
        </w:rPr>
        <w:br/>
        <w:t>que en la noche silenciosa despierta,</w:t>
      </w:r>
      <w:r w:rsidRPr="00ED134B">
        <w:rPr>
          <w:i/>
          <w:iCs/>
        </w:rPr>
        <w:br/>
        <w:t>y aunque nadie la escucha del todo,</w:t>
      </w:r>
      <w:r w:rsidRPr="00ED134B">
        <w:rPr>
          <w:i/>
          <w:iCs/>
        </w:rPr>
        <w:br/>
        <w:t>en el alma su sombra se queda."</w:t>
      </w:r>
    </w:p>
    <w:p w14:paraId="4B283EE7" w14:textId="77777777" w:rsidR="00E85859" w:rsidRPr="00ED134B" w:rsidRDefault="00E85859" w:rsidP="00E85859">
      <w:pPr>
        <w:pStyle w:val="Sinespaciado"/>
      </w:pPr>
    </w:p>
    <w:p w14:paraId="36D5FFCC" w14:textId="77777777" w:rsidR="00E85859" w:rsidRPr="00ED134B" w:rsidRDefault="00E85859" w:rsidP="00E85859">
      <w:pPr>
        <w:pStyle w:val="Sinespaciado"/>
        <w:rPr>
          <w:b/>
          <w:bCs/>
        </w:rPr>
      </w:pPr>
      <w:r w:rsidRPr="00ED134B">
        <w:rPr>
          <w:b/>
          <w:bCs/>
        </w:rPr>
        <w:t>7. Texto legal (contrato básico)</w:t>
      </w:r>
    </w:p>
    <w:p w14:paraId="4AC2FD6A" w14:textId="77777777" w:rsidR="00E85859" w:rsidRPr="00ED134B" w:rsidRDefault="00E85859" w:rsidP="00E85859">
      <w:pPr>
        <w:pStyle w:val="Sinespaciado"/>
        <w:rPr>
          <w:i/>
          <w:iCs/>
        </w:rPr>
      </w:pPr>
      <w:r w:rsidRPr="00ED134B">
        <w:rPr>
          <w:i/>
          <w:iCs/>
        </w:rPr>
        <w:t>"El presente contrato de arrendamiento se celebra entre el propietario, Juan Pérez, y el arrendatario, María López. El arrendador se compromete a ceder el uso y disfrute del inmueble ubicado en Calle 123, Ciudad, por un período de 12 meses a partir del 1 de octubre de 2024. El arrendatario, por su parte, se compromete a pagar una re</w:t>
      </w:r>
      <w:r w:rsidRPr="00ED134B">
        <w:rPr>
          <w:i/>
          <w:iCs/>
          <w:color w:val="FF0000"/>
        </w:rPr>
        <w:t>n</w:t>
      </w:r>
      <w:r w:rsidRPr="00ED134B">
        <w:rPr>
          <w:i/>
          <w:iCs/>
        </w:rPr>
        <w:t>ta mensual de $500. Cualquier incumplimiento de las obligaciones establecidas en este contrato dará lugar a la resolución inmediata del mismo, conforme a la ley aplicable."</w:t>
      </w:r>
    </w:p>
    <w:p w14:paraId="031D19E2" w14:textId="77777777" w:rsidR="00E85859" w:rsidRPr="00ED134B" w:rsidRDefault="00E85859" w:rsidP="00E85859">
      <w:pPr>
        <w:pStyle w:val="Sinespaciado"/>
      </w:pPr>
    </w:p>
    <w:p w14:paraId="3580B036" w14:textId="77777777" w:rsidR="00E85859" w:rsidRPr="00ED134B" w:rsidRDefault="00E85859" w:rsidP="00E85859">
      <w:pPr>
        <w:pStyle w:val="Sinespaciado"/>
        <w:rPr>
          <w:b/>
          <w:bCs/>
        </w:rPr>
      </w:pPr>
      <w:r w:rsidRPr="00ED134B">
        <w:rPr>
          <w:b/>
          <w:bCs/>
        </w:rPr>
        <w:t>8. Texto académico (ensayo corto)</w:t>
      </w:r>
    </w:p>
    <w:p w14:paraId="24F4E641" w14:textId="77777777" w:rsidR="00E85859" w:rsidRPr="00ED134B" w:rsidRDefault="00E85859" w:rsidP="00E85859">
      <w:pPr>
        <w:pStyle w:val="Sinespaciado"/>
      </w:pPr>
      <w:r w:rsidRPr="00ED134B">
        <w:rPr>
          <w:i/>
          <w:iCs/>
        </w:rPr>
        <w:t xml:space="preserve">"El impacto de la tecnología en la educación ha sido objeto de debate en los últimos años. Si bien algunos argumentan que la digitalización ha facilitado el acceso a recursos educativos y mejorado la interacción entre estudiantes y profesores, </w:t>
      </w:r>
      <w:r w:rsidRPr="00ED134B">
        <w:rPr>
          <w:i/>
          <w:iCs/>
          <w:color w:val="FF0000"/>
        </w:rPr>
        <w:t xml:space="preserve">otros creen que el uso excesivo de dispositivos electrónicos ha generado distracciones y problemas de concentración. Este </w:t>
      </w:r>
      <w:r w:rsidRPr="00ED134B">
        <w:rPr>
          <w:i/>
          <w:iCs/>
        </w:rPr>
        <w:t>ensayo busca analizar ambos puntos de vista, centrándose en los estudios más recientes sobre el tema, y propondrá soluciones para maximizar los beneficios de la tecnología en el aula."</w:t>
      </w:r>
    </w:p>
    <w:p w14:paraId="62320EE6" w14:textId="77777777" w:rsidR="00E85859" w:rsidRPr="00ED134B" w:rsidRDefault="00E85859" w:rsidP="00E85859">
      <w:pPr>
        <w:pStyle w:val="Sinespaciado"/>
        <w:rPr>
          <w:b/>
          <w:bCs/>
        </w:rPr>
      </w:pPr>
      <w:r w:rsidRPr="00ED134B">
        <w:rPr>
          <w:b/>
          <w:bCs/>
        </w:rPr>
        <w:t>9. Texto coloquial (conversación casual)</w:t>
      </w:r>
    </w:p>
    <w:p w14:paraId="78C76E9A" w14:textId="77777777" w:rsidR="00E85859" w:rsidRPr="00ED134B" w:rsidRDefault="00E85859" w:rsidP="00E85859">
      <w:pPr>
        <w:pStyle w:val="Sinespaciado"/>
        <w:rPr>
          <w:b/>
          <w:bCs/>
        </w:rPr>
      </w:pPr>
    </w:p>
    <w:p w14:paraId="7261C309" w14:textId="77777777" w:rsidR="00E85859" w:rsidRPr="00ED134B" w:rsidRDefault="00E85859" w:rsidP="00E85859">
      <w:pPr>
        <w:pStyle w:val="Sinespaciado"/>
        <w:rPr>
          <w:b/>
          <w:bCs/>
        </w:rPr>
      </w:pPr>
    </w:p>
    <w:p w14:paraId="35726BBE" w14:textId="77777777" w:rsidR="00E85859" w:rsidRDefault="00E85859" w:rsidP="00E85859">
      <w:pPr>
        <w:pStyle w:val="Sinespaciado"/>
        <w:rPr>
          <w:i/>
          <w:iCs/>
        </w:rPr>
      </w:pPr>
      <w:r w:rsidRPr="00ED134B">
        <w:rPr>
          <w:i/>
          <w:iCs/>
        </w:rPr>
        <w:t>"—¿Qué tal estuvo tu fin de semana?</w:t>
      </w:r>
      <w:r w:rsidRPr="00ED134B">
        <w:rPr>
          <w:i/>
          <w:iCs/>
        </w:rPr>
        <w:br/>
        <w:t>—Increíble, fuimos a la playa y el clima estuvo perfecto. ¿Y el tuyo?</w:t>
      </w:r>
      <w:r w:rsidRPr="00ED134B">
        <w:rPr>
          <w:i/>
          <w:iCs/>
        </w:rPr>
        <w:br/>
        <w:t>—Bastante tranquilo, me quedé en casa viendo películas.</w:t>
      </w:r>
      <w:r w:rsidRPr="00ED134B">
        <w:rPr>
          <w:i/>
          <w:iCs/>
        </w:rPr>
        <w:br/>
        <w:t>—Suena genial. A veces es lo que uno necesita, un buen descanso."</w:t>
      </w:r>
    </w:p>
    <w:p w14:paraId="3C595CCD" w14:textId="77777777" w:rsidR="00C4344D" w:rsidRPr="00ED134B" w:rsidRDefault="00C4344D" w:rsidP="00E85859">
      <w:pPr>
        <w:pStyle w:val="Sinespaciado"/>
      </w:pPr>
    </w:p>
    <w:p w14:paraId="019C17DE" w14:textId="7AB2FAD5" w:rsidR="00E85859" w:rsidRPr="00ED134B" w:rsidRDefault="00E85859" w:rsidP="00E85859">
      <w:pPr>
        <w:pStyle w:val="Sinespaciado"/>
        <w:rPr>
          <w:b/>
          <w:bCs/>
        </w:rPr>
      </w:pPr>
      <w:r w:rsidRPr="00ED134B">
        <w:rPr>
          <w:b/>
          <w:bCs/>
        </w:rPr>
        <w:t>10. Texto creativo (descripción</w:t>
      </w:r>
      <w:r w:rsidR="00210C4F">
        <w:rPr>
          <w:b/>
          <w:bCs/>
        </w:rPr>
        <w:tab/>
      </w:r>
      <w:r w:rsidR="00210C4F">
        <w:rPr>
          <w:b/>
          <w:bCs/>
          <w:highlight w:val="yellow"/>
        </w:rPr>
        <w:t>fantàstica</w:t>
      </w:r>
      <w:r w:rsidR="00210C4F">
        <w:rPr>
          <w:b/>
          <w:bCs/>
        </w:rPr>
        <w:tab/>
      </w:r>
      <w:r w:rsidRPr="00ED134B">
        <w:rPr>
          <w:b/>
          <w:bCs/>
        </w:rPr>
        <w:t>)</w:t>
      </w:r>
    </w:p>
    <w:p w14:paraId="07531A28" w14:textId="77777777" w:rsidR="00E85859" w:rsidRPr="00ED134B" w:rsidRDefault="00E85859" w:rsidP="00E85859">
      <w:pPr>
        <w:pStyle w:val="Sinespaciado"/>
        <w:rPr>
          <w:b/>
          <w:bCs/>
        </w:rPr>
      </w:pPr>
    </w:p>
    <w:p w14:paraId="5C4C49D5" w14:textId="77777777" w:rsidR="00E85859" w:rsidRPr="00ED134B" w:rsidRDefault="00E85859" w:rsidP="00E85859">
      <w:pPr>
        <w:pStyle w:val="Sinespaciado"/>
      </w:pPr>
      <w:r w:rsidRPr="00ED134B">
        <w:rPr>
          <w:i/>
          <w:iCs/>
        </w:rPr>
        <w:t>"El castillo flotaba en el aire, suspendido entre nubes púrpuras y estrellas brillantes. Cada una de sus torres estaba hecha de cristal, y desde lo alto, ríos de luz descendían hacia los valles. En su interior, criaturas de fuego y hielo convivían en armonía, mientras el tiempo mismo parecía detenerse. Era un lugar donde lo imposible se volvía real."</w:t>
      </w:r>
    </w:p>
    <w:p w14:paraId="75B95455" w14:textId="77777777" w:rsidR="00E85859" w:rsidRPr="00ED134B" w:rsidRDefault="00E85859" w:rsidP="00E85859">
      <w:pPr>
        <w:pStyle w:val="Sinespaciado"/>
      </w:pPr>
      <w:r w:rsidRPr="00ED134B">
        <w:t>Estos textos deberían darte una variedad interesante para probar cómo se comporta tu servicio de traducción frente a diferentes géneros, estilos y niveles de formalidad.</w:t>
      </w:r>
    </w:p>
    <w:p w14:paraId="4596ED90" w14:textId="48850ECA" w:rsidR="00E85859" w:rsidRPr="00ED134B" w:rsidRDefault="00E85859" w:rsidP="00E85859">
      <w:pPr>
        <w:pStyle w:val="Sinespaciado"/>
      </w:pPr>
      <w:r w:rsidRPr="00ED134B">
        <w:rPr>
          <w:noProof/>
        </w:rPr>
        <mc:AlternateContent>
          <mc:Choice Requires="wps">
            <w:drawing>
              <wp:anchor distT="0" distB="0" distL="114300" distR="114300" simplePos="0" relativeHeight="251660288" behindDoc="0" locked="0" layoutInCell="1" allowOverlap="1" wp14:anchorId="33953AD8" wp14:editId="383E9F19">
                <wp:simplePos x="0" y="0"/>
                <wp:positionH relativeFrom="column">
                  <wp:posOffset>9525</wp:posOffset>
                </wp:positionH>
                <wp:positionV relativeFrom="paragraph">
                  <wp:posOffset>268605</wp:posOffset>
                </wp:positionV>
                <wp:extent cx="5981700" cy="819150"/>
                <wp:effectExtent l="0" t="0" r="19050" b="19050"/>
                <wp:wrapNone/>
                <wp:docPr id="578810521" name="Rectángulo: esquinas redondeadas 2"/>
                <wp:cNvGraphicFramePr/>
                <a:graphic xmlns:a="http://schemas.openxmlformats.org/drawingml/2006/main">
                  <a:graphicData uri="http://schemas.microsoft.com/office/word/2010/wordprocessingShape">
                    <wps:wsp>
                      <wps:cNvSpPr/>
                      <wps:spPr>
                        <a:xfrm>
                          <a:off x="0" y="0"/>
                          <a:ext cx="5981700" cy="819150"/>
                        </a:xfrm>
                        <a:prstGeom prst="roundRect">
                          <a:avLst/>
                        </a:prstGeom>
                      </wps:spPr>
                      <wps:style>
                        <a:lnRef idx="2">
                          <a:schemeClr val="accent1">
                            <a:shade val="15000"/>
                          </a:schemeClr>
                        </a:lnRef>
                        <a:fillRef idx="1">
                          <a:schemeClr val="accent1"/>
                        </a:fillRef>
                        <a:effectRef idx="0">
                          <a:schemeClr val="accent1"/>
                        </a:effectRef>
                        <a:fontRef idx="minor">
                          <a:schemeClr val="lt1"/>
                        </a:fontRef>
                      </wps:style>
                      <wps:txbx>
                        <w:txbxContent>
                          <w:p w14:paraId="125A9624" w14:textId="39835A4A" w:rsidR="00E85859" w:rsidRPr="00E905A2" w:rsidRDefault="00E85859" w:rsidP="00E85859">
                            <w:pPr>
                              <w:jc w:val="center"/>
                              <w:rPr>
                                <w:b/>
                                <w:bCs/>
                                <w:sz w:val="36"/>
                                <w:szCs w:val="36"/>
                              </w:rPr>
                            </w:pPr>
                            <w:r w:rsidRPr="00E905A2">
                              <w:rPr>
                                <w:b/>
                                <w:bCs/>
                                <w:sz w:val="36"/>
                                <w:szCs w:val="36"/>
                              </w:rPr>
                              <w:t>Título:</w:t>
                            </w:r>
                          </w:p>
                          <w:p w14:paraId="468D3635" w14:textId="0585ED32" w:rsidR="00E85859" w:rsidRPr="00E905A2" w:rsidRDefault="00E85859" w:rsidP="00E85859">
                            <w:pPr>
                              <w:jc w:val="center"/>
                            </w:pPr>
                            <w:r w:rsidRPr="00E905A2">
                              <w:t xml:space="preserve">Este sería un </w:t>
                            </w:r>
                            <w:proofErr w:type="gramStart"/>
                            <w:r w:rsidRPr="00E905A2">
                              <w:t>título</w:t>
                            </w:r>
                            <w:proofErr w:type="gramEnd"/>
                            <w:r w:rsidRPr="00E905A2">
                              <w:t xml:space="preserve"> pero es un elefante</w:t>
                            </w:r>
                          </w:p>
                        </w:txbxContent>
                      </wps:txbx>
                      <wps:bodyPr rot="0" spcFirstLastPara="0" vertOverflow="overflow" horzOverflow="overflow" vert="horz" wrap="square" lIns="91440" tIns="45720" rIns="91440" bIns="45720" numCol="1" spcCol="0" rtlCol="0" fromWordArt="0" anchor="ctr" anchorCtr="0" forceAA="0" compatLnSpc="1">
                        <a:prstTxWarp prst="textNoShape">
                          <a:avLst/>
                        </a:prstTxWarp>
                        <a:noAutofit/>
                      </wps:bodyPr>
                    </wps:wsp>
                  </a:graphicData>
                </a:graphic>
              </wp:anchor>
            </w:drawing>
          </mc:Choice>
          <mc:Fallback>
            <w:pict>
              <v:roundrect w14:anchorId="33953AD8" id="Rectángulo: esquinas redondeadas 2" o:spid="_x0000_s1027" style="position:absolute;margin-left:.75pt;margin-top:21.15pt;width:471pt;height:64.5pt;z-index:251660288;visibility:visible;mso-wrap-style:square;mso-wrap-distance-left:9pt;mso-wrap-distance-top:0;mso-wrap-distance-right:9pt;mso-wrap-distance-bottom:0;mso-position-horizontal:absolute;mso-position-horizontal-relative:text;mso-position-vertical:absolute;mso-position-vertical-relative:text;v-text-anchor:middle" arcsize="10923f" o:gfxdata="UEsDBBQABgAIAAAAIQC2gziS/gAAAOEBAAATAAAAW0NvbnRlbnRfVHlwZXNdLnhtbJSRQU7DMBBF&#10;90jcwfIWJU67QAgl6YK0S0CoHGBkTxKLZGx5TGhvj5O2G0SRWNoz/78nu9wcxkFMGNg6quQqL6RA&#10;0s5Y6ir5vt9lD1JwBDIwOMJKHpHlpr69KfdHjyxSmriSfYz+USnWPY7AufNIadK6MEJMx9ApD/oD&#10;OlTrorhX2lFEilmcO2RdNtjC5xDF9pCuTyYBB5bi6bQ4syoJ3g9WQ0ymaiLzg5KdCXlKLjvcW893&#10;SUOqXwnz5DrgnHtJTxOsQfEKIT7DmDSUCaxw7Rqn8787ZsmRM9e2VmPeBN4uqYvTtW7jvijg9N/y&#10;JsXecLq0q+WD6m8AAAD//wMAUEsDBBQABgAIAAAAIQA4/SH/1gAAAJQBAAALAAAAX3JlbHMvLnJl&#10;bHOkkMFqwzAMhu+DvYPRfXGawxijTi+j0GvpHsDYimMaW0Yy2fr2M4PBMnrbUb/Q94l/f/hMi1qR&#10;JVI2sOt6UJgd+ZiDgffL8ekFlFSbvV0oo4EbChzGx4f9GRdb25HMsYhqlCwG5lrLq9biZkxWOiqY&#10;22YiTra2kYMu1l1tQD30/bPm3wwYN0x18gb45AdQl1tp5j/sFB2T0FQ7R0nTNEV3j6o9feQzro1i&#10;OWA14Fm+Q8a1a8+Bvu/d/dMb2JY5uiPbhG/ktn4cqGU/er3pcvwCAAD//wMAUEsDBBQABgAIAAAA&#10;IQA3OHYbawIAACoFAAAOAAAAZHJzL2Uyb0RvYy54bWysVE1v2zAMvQ/YfxB0Xx0H6doEdYogRYcB&#10;RVv0Az0rslQbkEWNUmJnv36U7DhFW+ww7GKLIvlIPT3q4rJrDNsp9DXYgucnE86UlVDW9rXgz0/X&#10;384580HYUhiwquB75fnl8uuXi9Yt1BQqMKVCRiDWL1pX8CoEt8gyLyvVCH8CTllyasBGBDLxNStR&#10;tITemGw6mXzPWsDSIUjlPe1e9U6+TPhaKxnutPYqMFNw6i2kL6bvJn6z5YVYvKJwVS2HNsQ/dNGI&#10;2lLREepKBMG2WH+AamqJ4EGHEwlNBlrXUqUz0GnyybvTPFbCqXQWIse7kSb//2Dl7e7R3SPR0Dq/&#10;8LSMp+g0NvFP/bEukbUfyVJdYJI2T+fn+dmEOJXkO8/n+WliMztmO/Thh4KGxUXBEba2fKAbSUSJ&#10;3Y0PVJbiD3FkHJtIq7A3KvZh7IPSrC6p7DRlJ32otUG2E3SzQkplQ967KlGqfptaogb7ImNGKpkA&#10;I7KujRmxB4CovY/YPcwQH1NVkteYPPlbY33ymJEqgw1jclNbwM8ADJ1qqNzHH0jqqYkshW7TETc0&#10;fTEy7myg3N8jQ+jl7p28rukKboQP9wJJ33RrNLPhjj7aQFtwGFacVYC/P9uP8SQ78nLW0rwU3P/a&#10;ClScmZ+WBDnPZ7M4YMmYnZ5NycC3ns1bj902a6CLy+l1cDItY3wwh6VGaF5otFexKrmElVS74DLg&#10;wViHfo7pcZBqtUphNFROhBv76GQEjzxHdT11LwLdoMNACr6Fw2yJxTsl9rEx08JqG0DXSaZHXocb&#10;oIFMUhoejzjxb+0UdXziln8AAAD//wMAUEsDBBQABgAIAAAAIQDsuEPI3AAAAAgBAAAPAAAAZHJz&#10;L2Rvd25yZXYueG1sTI/LTsMwEEX3SPyDNUhsELXThEdDnApVQuxQW7ro0omHJGo8jmI3DX/PsILl&#10;fejOmWI9u15MOIbOk4ZkoUAg1d521Gg4fL7dP4MI0ZA1vSfU8I0B1uX1VWFy6y+0w2kfG8EjFHKj&#10;oY1xyKUMdYvOhIUfkDj78qMzkeXYSDuaC4+7Xi6VepTOdMQXWjPgpsX6tD87DXerTTq+b1UV1Sn5&#10;2B0zHpyk1rc38+sLiIhz/CvDLz6jQ8lMlT+TDaJn/cBFDdkyBcHxKkvZqNh/SlKQZSH/P1D+AAAA&#10;//8DAFBLAQItABQABgAIAAAAIQC2gziS/gAAAOEBAAATAAAAAAAAAAAAAAAAAAAAAABbQ29udGVu&#10;dF9UeXBlc10ueG1sUEsBAi0AFAAGAAgAAAAhADj9If/WAAAAlAEAAAsAAAAAAAAAAAAAAAAALwEA&#10;AF9yZWxzLy5yZWxzUEsBAi0AFAAGAAgAAAAhADc4dhtrAgAAKgUAAA4AAAAAAAAAAAAAAAAALgIA&#10;AGRycy9lMm9Eb2MueG1sUEsBAi0AFAAGAAgAAAAhAOy4Q8jcAAAACAEAAA8AAAAAAAAAAAAAAAAA&#10;xQQAAGRycy9kb3ducmV2LnhtbFBLBQYAAAAABAAEAPMAAADOBQAAAAA=&#10;" fillcolor="#156082 [3204]" strokecolor="#030e13 [484]" strokeweight="1pt">
                <v:stroke joinstyle="miter"/>
                <v:textbox>
                  <w:txbxContent>
                    <w:p w14:paraId="125A9624" w14:textId="39835A4A" w:rsidR="00E85859" w:rsidRPr="00E905A2" w:rsidRDefault="00E85859" w:rsidP="00E85859">
                      <w:pPr>
                        <w:jc w:val="center"/>
                        <w:rPr>
                          <w:b/>
                          <w:bCs/>
                          <w:sz w:val="36"/>
                          <w:szCs w:val="36"/>
                        </w:rPr>
                      </w:pPr>
                      <w:r w:rsidRPr="00E905A2">
                        <w:rPr>
                          <w:b/>
                          <w:bCs/>
                          <w:sz w:val="36"/>
                          <w:szCs w:val="36"/>
                        </w:rPr>
                        <w:t>Título:</w:t>
                      </w:r>
                    </w:p>
                    <w:p w14:paraId="468D3635" w14:textId="0585ED32" w:rsidR="00E85859" w:rsidRPr="00E905A2" w:rsidRDefault="00E85859" w:rsidP="00E85859">
                      <w:pPr>
                        <w:jc w:val="center"/>
                      </w:pPr>
                      <w:r w:rsidRPr="00E905A2">
                        <w:t xml:space="preserve">Este sería un </w:t>
                      </w:r>
                      <w:proofErr w:type="gramStart"/>
                      <w:r w:rsidRPr="00E905A2">
                        <w:t>título</w:t>
                      </w:r>
                      <w:proofErr w:type="gramEnd"/>
                      <w:r w:rsidRPr="00E905A2">
                        <w:t xml:space="preserve"> pero es un elefante</w:t>
                      </w:r>
                    </w:p>
                  </w:txbxContent>
                </v:textbox>
              </v:roundrect>
            </w:pict>
          </mc:Fallback>
        </mc:AlternateContent>
      </w:r>
    </w:p>
    <w:sectPr w:rsidR="00E85859" w:rsidRPr="00ED134B" w:rsidSect="00670218">
      <w:headerReference w:type="default" r:id="rId9"/>
      <w:footerReference w:type="default" r:id="rId10"/>
      <w:pgSz w:w="11906" w:h="16838"/>
      <w:pgMar w:top="1440" w:right="1440" w:bottom="1440" w:left="1440" w:header="708" w:footer="708" w:gutter="0"/>
      <w:cols w:space="708"/>
      <w:docGrid w:linePitch="360"/>
    </w:sectPr>
  </w:body>
</w:document>
</file>

<file path=word/endnotes.xml><?xml version="1.0" encoding="utf-8"?>
<w:endnote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16du wp14">
  <w:endnote w:type="separator" w:id="-1">
    <w:p w14:paraId="475ED805" w14:textId="77777777" w:rsidR="007E10E1" w:rsidRPr="00E905A2" w:rsidRDefault="007E10E1" w:rsidP="00E85859">
      <w:pPr>
        <w:spacing w:after="0" w:line="240" w:lineRule="auto"/>
      </w:pPr>
      <w:r w:rsidRPr="00E905A2">
        <w:separator/>
      </w:r>
    </w:p>
  </w:endnote>
  <w:endnote w:type="continuationSeparator" w:id="0">
    <w:p w14:paraId="2C379AA2" w14:textId="77777777" w:rsidR="007E10E1" w:rsidRPr="00E905A2" w:rsidRDefault="007E10E1" w:rsidP="00E85859">
      <w:pPr>
        <w:spacing w:after="0" w:line="240" w:lineRule="auto"/>
      </w:pPr>
      <w:r w:rsidRPr="00E905A2">
        <w:continuationSeparator/>
      </w:r>
    </w:p>
  </w:endnote>
</w:endnotes>
</file>

<file path=word/fontTable.xml><?xml version="1.0" encoding="utf-8"?>
<w:font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mc:Ignorable="w14 w15 w16se w16cid w16 w16cex w16sdtdh w16du">
  <w:font w:name="Times New Roman">
    <w:panose1 w:val="02020603050405020304"/>
    <w:charset w:val="00"/>
    <w:family w:val="roman"/>
    <w:pitch w:val="variable"/>
    <w:sig w:usb0="E0002EFF" w:usb1="C000785B" w:usb2="00000009" w:usb3="00000000" w:csb0="000001FF" w:csb1="00000000"/>
  </w:font>
  <w:font w:name="Aptos">
    <w:charset w:val="00"/>
    <w:family w:val="swiss"/>
    <w:pitch w:val="variable"/>
    <w:sig w:usb0="20000287" w:usb1="00000003" w:usb2="00000000" w:usb3="00000000" w:csb0="0000019F" w:csb1="00000000"/>
  </w:font>
  <w:font w:name="Arial">
    <w:panose1 w:val="020B0604020202020204"/>
    <w:charset w:val="00"/>
    <w:family w:val="swiss"/>
    <w:pitch w:val="variable"/>
    <w:sig w:usb0="E0002EFF" w:usb1="C000785B" w:usb2="00000009" w:usb3="00000000" w:csb0="000001FF" w:csb1="00000000"/>
  </w:font>
  <w:font w:name="Aptos Display">
    <w:charset w:val="00"/>
    <w:family w:val="swiss"/>
    <w:pitch w:val="variable"/>
    <w:sig w:usb0="20000287" w:usb1="00000003" w:usb2="00000000" w:usb3="00000000" w:csb0="0000019F" w:csb1="00000000"/>
  </w:font>
</w:fonts>
</file>

<file path=word/footer1.xml><?xml version="1.0" encoding="utf-8"?>
<w:ftr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16du wp14">
  <w:p w14:paraId="34ABFE3E" w14:textId="3C42845B" w:rsidR="00E85859" w:rsidRPr="00E905A2" w:rsidRDefault="00E85859">
    <w:pPr>
      <w:pStyle w:val="Piedepgina"/>
    </w:pPr>
    <w:r w:rsidRPr="00E905A2">
      <w:tab/>
    </w:r>
    <w:r w:rsidRPr="00E905A2">
      <w:tab/>
      <w:t>Página xx</w:t>
    </w:r>
  </w:p>
</w:ftr>
</file>

<file path=word/footnotes.xml><?xml version="1.0" encoding="utf-8"?>
<w:footnote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16du wp14">
  <w:footnote w:type="separator" w:id="-1">
    <w:p w14:paraId="2B0D46CE" w14:textId="77777777" w:rsidR="007E10E1" w:rsidRPr="00E905A2" w:rsidRDefault="007E10E1" w:rsidP="00E85859">
      <w:pPr>
        <w:spacing w:after="0" w:line="240" w:lineRule="auto"/>
      </w:pPr>
      <w:r w:rsidRPr="00E905A2">
        <w:separator/>
      </w:r>
    </w:p>
  </w:footnote>
  <w:footnote w:type="continuationSeparator" w:id="0">
    <w:p w14:paraId="4B9DAA94" w14:textId="77777777" w:rsidR="007E10E1" w:rsidRPr="00E905A2" w:rsidRDefault="007E10E1" w:rsidP="00E85859">
      <w:pPr>
        <w:spacing w:after="0" w:line="240" w:lineRule="auto"/>
      </w:pPr>
      <w:r w:rsidRPr="00E905A2">
        <w:continuationSeparator/>
      </w:r>
    </w:p>
  </w:footnote>
</w:footnotes>
</file>

<file path=word/header1.xml><?xml version="1.0" encoding="utf-8"?>
<w:hdr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16du wp14">
  <w:p w14:paraId="60F9F619" w14:textId="3A46D246" w:rsidR="00E85859" w:rsidRPr="00E905A2" w:rsidRDefault="00E85859" w:rsidP="00E85859">
    <w:pPr>
      <w:pStyle w:val="Encabezado"/>
    </w:pPr>
    <w:r w:rsidRPr="00E905A2">
      <w:t>Esto es un encabezado</w:t>
    </w:r>
    <w:r w:rsidRPr="00E905A2">
      <w:tab/>
    </w:r>
  </w:p>
</w:hdr>
</file>

<file path=word/numbering.xml><?xml version="1.0" encoding="utf-8"?>
<w:numberin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16du wp14">
  <w:abstractNum w:abstractNumId="0" w15:restartNumberingAfterBreak="0">
    <w:nsid w:val="30FA25A8"/>
    <w:multiLevelType w:val="multilevel"/>
    <w:tmpl w:val="AFBA1C80"/>
    <w:lvl w:ilvl="0">
      <w:start w:val="1"/>
      <w:numFmt w:val="decimal"/>
      <w:lvlText w:val="%1."/>
      <w:lvlJc w:val="left"/>
      <w:pPr>
        <w:tabs>
          <w:tab w:val="num" w:pos="720"/>
        </w:tabs>
        <w:ind w:left="720" w:hanging="360"/>
      </w:pPr>
    </w:lvl>
    <w:lvl w:ilvl="1" w:tentative="1">
      <w:start w:val="1"/>
      <w:numFmt w:val="decimal"/>
      <w:lvlText w:val="%2."/>
      <w:lvlJc w:val="left"/>
      <w:pPr>
        <w:tabs>
          <w:tab w:val="num" w:pos="1440"/>
        </w:tabs>
        <w:ind w:left="1440" w:hanging="360"/>
      </w:pPr>
    </w:lvl>
    <w:lvl w:ilvl="2" w:tentative="1">
      <w:start w:val="1"/>
      <w:numFmt w:val="decimal"/>
      <w:lvlText w:val="%3."/>
      <w:lvlJc w:val="left"/>
      <w:pPr>
        <w:tabs>
          <w:tab w:val="num" w:pos="2160"/>
        </w:tabs>
        <w:ind w:left="2160" w:hanging="360"/>
      </w:pPr>
    </w:lvl>
    <w:lvl w:ilvl="3" w:tentative="1">
      <w:start w:val="1"/>
      <w:numFmt w:val="decimal"/>
      <w:lvlText w:val="%4."/>
      <w:lvlJc w:val="left"/>
      <w:pPr>
        <w:tabs>
          <w:tab w:val="num" w:pos="2880"/>
        </w:tabs>
        <w:ind w:left="2880" w:hanging="360"/>
      </w:pPr>
    </w:lvl>
    <w:lvl w:ilvl="4" w:tentative="1">
      <w:start w:val="1"/>
      <w:numFmt w:val="decimal"/>
      <w:lvlText w:val="%5."/>
      <w:lvlJc w:val="left"/>
      <w:pPr>
        <w:tabs>
          <w:tab w:val="num" w:pos="3600"/>
        </w:tabs>
        <w:ind w:left="3600" w:hanging="360"/>
      </w:pPr>
    </w:lvl>
    <w:lvl w:ilvl="5" w:tentative="1">
      <w:start w:val="1"/>
      <w:numFmt w:val="decimal"/>
      <w:lvlText w:val="%6."/>
      <w:lvlJc w:val="left"/>
      <w:pPr>
        <w:tabs>
          <w:tab w:val="num" w:pos="4320"/>
        </w:tabs>
        <w:ind w:left="4320" w:hanging="360"/>
      </w:pPr>
    </w:lvl>
    <w:lvl w:ilvl="6" w:tentative="1">
      <w:start w:val="1"/>
      <w:numFmt w:val="decimal"/>
      <w:lvlText w:val="%7."/>
      <w:lvlJc w:val="left"/>
      <w:pPr>
        <w:tabs>
          <w:tab w:val="num" w:pos="5040"/>
        </w:tabs>
        <w:ind w:left="5040" w:hanging="360"/>
      </w:pPr>
    </w:lvl>
    <w:lvl w:ilvl="7" w:tentative="1">
      <w:start w:val="1"/>
      <w:numFmt w:val="decimal"/>
      <w:lvlText w:val="%8."/>
      <w:lvlJc w:val="left"/>
      <w:pPr>
        <w:tabs>
          <w:tab w:val="num" w:pos="5760"/>
        </w:tabs>
        <w:ind w:left="5760" w:hanging="360"/>
      </w:pPr>
    </w:lvl>
    <w:lvl w:ilvl="8" w:tentative="1">
      <w:start w:val="1"/>
      <w:numFmt w:val="decimal"/>
      <w:lvlText w:val="%9."/>
      <w:lvlJc w:val="left"/>
      <w:pPr>
        <w:tabs>
          <w:tab w:val="num" w:pos="6480"/>
        </w:tabs>
        <w:ind w:left="6480" w:hanging="360"/>
      </w:pPr>
    </w:lvl>
  </w:abstractNum>
  <w:abstractNum w:abstractNumId="1" w15:restartNumberingAfterBreak="0">
    <w:nsid w:val="49685ABC"/>
    <w:multiLevelType w:val="hybridMultilevel"/>
    <w:tmpl w:val="C7243A54"/>
    <w:lvl w:ilvl="0" w:tplc="0403000F">
      <w:start w:val="1"/>
      <w:numFmt w:val="decimal"/>
      <w:lvlText w:val="%1."/>
      <w:lvlJc w:val="left"/>
      <w:pPr>
        <w:ind w:left="720" w:hanging="360"/>
      </w:pPr>
      <w:rPr>
        <w:rFonts w:hint="default"/>
      </w:rPr>
    </w:lvl>
    <w:lvl w:ilvl="1" w:tplc="04030019" w:tentative="1">
      <w:start w:val="1"/>
      <w:numFmt w:val="lowerLetter"/>
      <w:lvlText w:val="%2."/>
      <w:lvlJc w:val="left"/>
      <w:pPr>
        <w:ind w:left="1440" w:hanging="360"/>
      </w:pPr>
    </w:lvl>
    <w:lvl w:ilvl="2" w:tplc="0403001B" w:tentative="1">
      <w:start w:val="1"/>
      <w:numFmt w:val="lowerRoman"/>
      <w:lvlText w:val="%3."/>
      <w:lvlJc w:val="right"/>
      <w:pPr>
        <w:ind w:left="2160" w:hanging="180"/>
      </w:pPr>
    </w:lvl>
    <w:lvl w:ilvl="3" w:tplc="0403000F" w:tentative="1">
      <w:start w:val="1"/>
      <w:numFmt w:val="decimal"/>
      <w:lvlText w:val="%4."/>
      <w:lvlJc w:val="left"/>
      <w:pPr>
        <w:ind w:left="2880" w:hanging="360"/>
      </w:pPr>
    </w:lvl>
    <w:lvl w:ilvl="4" w:tplc="04030019" w:tentative="1">
      <w:start w:val="1"/>
      <w:numFmt w:val="lowerLetter"/>
      <w:lvlText w:val="%5."/>
      <w:lvlJc w:val="left"/>
      <w:pPr>
        <w:ind w:left="3600" w:hanging="360"/>
      </w:pPr>
    </w:lvl>
    <w:lvl w:ilvl="5" w:tplc="0403001B" w:tentative="1">
      <w:start w:val="1"/>
      <w:numFmt w:val="lowerRoman"/>
      <w:lvlText w:val="%6."/>
      <w:lvlJc w:val="right"/>
      <w:pPr>
        <w:ind w:left="4320" w:hanging="180"/>
      </w:pPr>
    </w:lvl>
    <w:lvl w:ilvl="6" w:tplc="0403000F" w:tentative="1">
      <w:start w:val="1"/>
      <w:numFmt w:val="decimal"/>
      <w:lvlText w:val="%7."/>
      <w:lvlJc w:val="left"/>
      <w:pPr>
        <w:ind w:left="5040" w:hanging="360"/>
      </w:pPr>
    </w:lvl>
    <w:lvl w:ilvl="7" w:tplc="04030019" w:tentative="1">
      <w:start w:val="1"/>
      <w:numFmt w:val="lowerLetter"/>
      <w:lvlText w:val="%8."/>
      <w:lvlJc w:val="left"/>
      <w:pPr>
        <w:ind w:left="5760" w:hanging="360"/>
      </w:pPr>
    </w:lvl>
    <w:lvl w:ilvl="8" w:tplc="0403001B" w:tentative="1">
      <w:start w:val="1"/>
      <w:numFmt w:val="lowerRoman"/>
      <w:lvlText w:val="%9."/>
      <w:lvlJc w:val="right"/>
      <w:pPr>
        <w:ind w:left="6480" w:hanging="180"/>
      </w:pPr>
    </w:lvl>
  </w:abstractNum>
  <w:num w:numId="1" w16cid:durableId="2114936597">
    <w:abstractNumId w:val="1"/>
  </w:num>
  <w:num w:numId="2" w16cid:durableId="1479494368">
    <w:abstractNumId w:val="0"/>
  </w:num>
</w:numbering>
</file>

<file path=word/settings.xml><?xml version="1.0" encoding="utf-8"?>
<w:settings xmlns:mc="http://schemas.openxmlformats.org/markup-compatibility/2006" xmlns:o="urn:schemas-microsoft-com:office:office" xmlns:r="http://schemas.openxmlformats.org/officeDocument/2006/relationships" xmlns:m="http://schemas.openxmlformats.org/officeDocument/2006/math" xmlns:v="urn:schemas-microsoft-com:vml"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sl="http://schemas.openxmlformats.org/schemaLibrary/2006/main" mc:Ignorable="w14 w15 w16se w16cid w16 w16cex w16sdtdh w16du">
  <w:zoom w:percent="100"/>
  <w:proofState w:grammar="clean"/>
  <w:defaultTabStop w:val="708"/>
  <w:hyphenationZone w:val="425"/>
  <w:characterSpacingControl w:val="doNotCompress"/>
  <w:footnotePr>
    <w:footnote w:id="-1"/>
    <w:footnote w:id="0"/>
  </w:footnotePr>
  <w:endnotePr>
    <w:endnote w:id="-1"/>
    <w:endnote w:id="0"/>
  </w:endnotePr>
  <w:compat>
    <w:compatSetting w:name="compatibilityMode" w:uri="http://schemas.microsoft.com/office/word" w:val="15"/>
    <w:compatSetting w:name="overrideTableStyleFontSizeAndJustification" w:uri="http://schemas.microsoft.com/office/word" w:val="1"/>
    <w:compatSetting w:name="enableOpenTypeFeatures" w:uri="http://schemas.microsoft.com/office/word" w:val="1"/>
    <w:compatSetting w:name="doNotFlipMirrorIndents" w:uri="http://schemas.microsoft.com/office/word" w:val="1"/>
    <w:compatSetting w:name="differentiateMultirowTableHeaders" w:uri="http://schemas.microsoft.com/office/word" w:val="1"/>
    <w:compatSetting w:name="useWord2013TrackBottomHyphenation" w:uri="http://schemas.microsoft.com/office/word" w:val="0"/>
  </w:compat>
  <w:rsids>
    <w:rsidRoot w:val="00292945"/>
    <w:rsid w:val="00031F49"/>
    <w:rsid w:val="000C25D8"/>
    <w:rsid w:val="00210C4F"/>
    <w:rsid w:val="002148AE"/>
    <w:rsid w:val="00274454"/>
    <w:rsid w:val="00292945"/>
    <w:rsid w:val="00321957"/>
    <w:rsid w:val="00572A64"/>
    <w:rsid w:val="00613C6F"/>
    <w:rsid w:val="00615843"/>
    <w:rsid w:val="00670218"/>
    <w:rsid w:val="006E5E25"/>
    <w:rsid w:val="007D7769"/>
    <w:rsid w:val="007E10E1"/>
    <w:rsid w:val="00AA7582"/>
    <w:rsid w:val="00AB4269"/>
    <w:rsid w:val="00B77896"/>
    <w:rsid w:val="00BB64AB"/>
    <w:rsid w:val="00BF4415"/>
    <w:rsid w:val="00C4344D"/>
    <w:rsid w:val="00CD54DF"/>
    <w:rsid w:val="00E7057B"/>
    <w:rsid w:val="00E7646D"/>
    <w:rsid w:val="00E85859"/>
    <w:rsid w:val="00E905A2"/>
    <w:rsid w:val="00ED134B"/>
  </w:rsids>
  <m:mathPr>
    <m:mathFont m:val="Cambria Math"/>
    <m:brkBin m:val="before"/>
    <m:brkBinSub m:val="--"/>
    <m:smallFrac m:val="0"/>
    <m:dispDef/>
    <m:lMargin m:val="0"/>
    <m:rMargin m:val="0"/>
    <m:defJc m:val="centerGroup"/>
    <m:wrapIndent m:val="1440"/>
    <m:intLim m:val="subSup"/>
    <m:naryLim m:val="undOvr"/>
  </m:mathPr>
  <w:themeFontLang w:val="es-ES" w:bidi="ar-SA"/>
  <w:clrSchemeMapping w:bg1="light1" w:t1="dark1" w:bg2="light2" w:t2="dark2" w:accent1="accent1" w:accent2="accent2" w:accent3="accent3" w:accent4="accent4" w:accent5="accent5" w:accent6="accent6" w:hyperlink="hyperlink" w:followedHyperlink="followedHyperlink"/>
  <w:shapeDefaults>
    <o:shapedefaults v:ext="edit" spidmax="1026"/>
    <o:shapelayout v:ext="edit">
      <o:idmap v:ext="edit" data="1"/>
    </o:shapelayout>
  </w:shapeDefaults>
  <w:decimalSymbol w:val=","/>
  <w:listSeparator w:val=";"/>
  <w14:docId w14:val="79215696"/>
  <w15:chartTrackingRefBased/>
  <w15:docId w15:val="{3288FE95-79D1-4261-B38C-227A1D68DA2E}"/>
</w:settings>
</file>

<file path=word/styles.xml><?xml version="1.0" encoding="utf-8"?>
<w:style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mc:Ignorable="w14 w15 w16se w16cid w16 w16cex w16sdtdh w16du">
  <w:docDefaults>
    <w:rPrDefault>
      <w:rPr>
        <w:rFonts w:asciiTheme="minorHAnsi" w:eastAsiaTheme="minorHAnsi" w:hAnsiTheme="minorHAnsi" w:cstheme="minorBidi"/>
        <w:kern w:val="2"/>
        <w:sz w:val="22"/>
        <w:szCs w:val="22"/>
        <w:lang w:val="ca-ES" w:eastAsia="en-US" w:bidi="ar-SA"/>
        <w14:ligatures w14:val="standardContextual"/>
      </w:rPr>
    </w:rPrDefault>
    <w:pPrDefault>
      <w:pPr>
        <w:spacing w:after="160" w:line="259" w:lineRule="auto"/>
      </w:pPr>
    </w:pPrDefault>
  </w:docDefaults>
  <w:latentStyles w:defLockedState="0" w:defUIPriority="99" w:defSemiHidden="0" w:defUnhideWhenUsed="0" w:defQFormat="0" w:count="376">
    <w:lsdException w:name="Normal" w:uiPriority="0" w:qFormat="1"/>
    <w:lsdException w:name="heading 1" w:uiPriority="9" w:qFormat="1"/>
    <w:lsdException w:name="heading 2" w:semiHidden="1" w:uiPriority="9" w:unhideWhenUsed="1" w:qFormat="1"/>
    <w:lsdException w:name="heading 3" w:semiHidden="1" w:uiPriority="9" w:unhideWhenUsed="1" w:qFormat="1"/>
    <w:lsdException w:name="heading 4" w:semiHidden="1" w:uiPriority="9" w:unhideWhenUsed="1" w:qFormat="1"/>
    <w:lsdException w:name="heading 5" w:semiHidden="1" w:uiPriority="9" w:unhideWhenUsed="1" w:qFormat="1"/>
    <w:lsdException w:name="heading 6" w:semiHidden="1" w:uiPriority="9" w:unhideWhenUsed="1" w:qFormat="1"/>
    <w:lsdException w:name="heading 7" w:semiHidden="1" w:uiPriority="9" w:unhideWhenUsed="1" w:qFormat="1"/>
    <w:lsdException w:name="heading 8" w:semiHidden="1" w:uiPriority="9" w:unhideWhenUsed="1" w:qFormat="1"/>
    <w:lsdException w:name="heading 9" w:semiHidden="1" w:uiPriority="9" w:unhideWhenUsed="1" w:qFormat="1"/>
    <w:lsdException w:name="index 1" w:semiHidden="1" w:unhideWhenUsed="1"/>
    <w:lsdException w:name="index 2" w:semiHidden="1" w:unhideWhenUsed="1"/>
    <w:lsdException w:name="index 3" w:semiHidden="1" w:unhideWhenUsed="1"/>
    <w:lsdException w:name="index 4" w:semiHidden="1" w:unhideWhenUsed="1"/>
    <w:lsdException w:name="index 5" w:semiHidden="1" w:unhideWhenUsed="1"/>
    <w:lsdException w:name="index 6" w:semiHidden="1" w:unhideWhenUsed="1"/>
    <w:lsdException w:name="index 7" w:semiHidden="1" w:unhideWhenUsed="1"/>
    <w:lsdException w:name="index 8" w:semiHidden="1" w:unhideWhenUsed="1"/>
    <w:lsdException w:name="index 9" w:semiHidden="1" w:unhideWhenUsed="1"/>
    <w:lsdException w:name="toc 1" w:semiHidden="1" w:uiPriority="39" w:unhideWhenUsed="1"/>
    <w:lsdException w:name="toc 2" w:semiHidden="1" w:uiPriority="39" w:unhideWhenUsed="1"/>
    <w:lsdException w:name="toc 3" w:semiHidden="1" w:uiPriority="39" w:unhideWhenUsed="1"/>
    <w:lsdException w:name="toc 4" w:semiHidden="1" w:uiPriority="39" w:unhideWhenUsed="1"/>
    <w:lsdException w:name="toc 5" w:semiHidden="1" w:uiPriority="39" w:unhideWhenUsed="1"/>
    <w:lsdException w:name="toc 6" w:semiHidden="1" w:uiPriority="39" w:unhideWhenUsed="1"/>
    <w:lsdException w:name="toc 7" w:semiHidden="1" w:uiPriority="39" w:unhideWhenUsed="1"/>
    <w:lsdException w:name="toc 8" w:semiHidden="1" w:uiPriority="39" w:unhideWhenUsed="1"/>
    <w:lsdException w:name="toc 9" w:semiHidden="1" w:uiPriority="39" w:unhideWhenUsed="1"/>
    <w:lsdException w:name="Normal Indent" w:semiHidden="1" w:unhideWhenUsed="1"/>
    <w:lsdException w:name="footnote text" w:semiHidden="1" w:unhideWhenUsed="1"/>
    <w:lsdException w:name="annotation text" w:semiHidden="1" w:unhideWhenUsed="1"/>
    <w:lsdException w:name="header" w:semiHidden="1" w:unhideWhenUsed="1"/>
    <w:lsdException w:name="footer" w:semiHidden="1" w:unhideWhenUsed="1"/>
    <w:lsdException w:name="index heading" w:semiHidden="1" w:unhideWhenUsed="1"/>
    <w:lsdException w:name="caption" w:semiHidden="1" w:uiPriority="35" w:unhideWhenUsed="1" w:qFormat="1"/>
    <w:lsdException w:name="table of figures" w:semiHidden="1" w:unhideWhenUsed="1"/>
    <w:lsdException w:name="envelope address" w:semiHidden="1" w:unhideWhenUsed="1"/>
    <w:lsdException w:name="envelope return" w:semiHidden="1" w:unhideWhenUsed="1"/>
    <w:lsdException w:name="footnote reference" w:semiHidden="1" w:unhideWhenUsed="1"/>
    <w:lsdException w:name="annotation reference" w:semiHidden="1" w:unhideWhenUsed="1"/>
    <w:lsdException w:name="line number" w:semiHidden="1" w:unhideWhenUsed="1"/>
    <w:lsdException w:name="page number" w:semiHidden="1" w:unhideWhenUsed="1"/>
    <w:lsdException w:name="endnote reference" w:semiHidden="1" w:unhideWhenUsed="1"/>
    <w:lsdException w:name="endnote text" w:semiHidden="1" w:unhideWhenUsed="1"/>
    <w:lsdException w:name="table of authorities" w:semiHidden="1" w:unhideWhenUsed="1"/>
    <w:lsdException w:name="macro" w:semiHidden="1" w:unhideWhenUsed="1"/>
    <w:lsdException w:name="toa heading" w:semiHidden="1" w:unhideWhenUsed="1"/>
    <w:lsdException w:name="List" w:semiHidden="1" w:unhideWhenUsed="1"/>
    <w:lsdException w:name="List Bullet" w:semiHidden="1" w:unhideWhenUsed="1"/>
    <w:lsdException w:name="List Number" w:semiHidden="1" w:unhideWhenUsed="1"/>
    <w:lsdException w:name="List 2" w:semiHidden="1" w:unhideWhenUsed="1"/>
    <w:lsdException w:name="List 3" w:semiHidden="1" w:unhideWhenUsed="1"/>
    <w:lsdException w:name="List 4" w:semiHidden="1" w:unhideWhenUsed="1"/>
    <w:lsdException w:name="List 5" w:semiHidden="1" w:unhideWhenUsed="1"/>
    <w:lsdException w:name="List Bullet 2" w:semiHidden="1" w:unhideWhenUsed="1"/>
    <w:lsdException w:name="List Bullet 3" w:semiHidden="1" w:unhideWhenUsed="1"/>
    <w:lsdException w:name="List Bullet 4" w:semiHidden="1" w:unhideWhenUsed="1"/>
    <w:lsdException w:name="List Bullet 5" w:semiHidden="1" w:unhideWhenUsed="1"/>
    <w:lsdException w:name="List Number 2" w:semiHidden="1" w:unhideWhenUsed="1"/>
    <w:lsdException w:name="List Number 3" w:semiHidden="1" w:unhideWhenUsed="1"/>
    <w:lsdException w:name="List Number 4" w:semiHidden="1" w:unhideWhenUsed="1"/>
    <w:lsdException w:name="List Number 5" w:semiHidden="1" w:unhideWhenUsed="1"/>
    <w:lsdException w:name="Title" w:uiPriority="10" w:qFormat="1"/>
    <w:lsdException w:name="Closing" w:semiHidden="1" w:unhideWhenUsed="1"/>
    <w:lsdException w:name="Signature" w:semiHidden="1" w:unhideWhenUsed="1"/>
    <w:lsdException w:name="Default Paragraph Font" w:semiHidden="1" w:uiPriority="1" w:unhideWhenUsed="1"/>
    <w:lsdException w:name="Body Text" w:semiHidden="1" w:unhideWhenUsed="1"/>
    <w:lsdException w:name="Body Text Indent" w:semiHidden="1" w:unhideWhenUsed="1"/>
    <w:lsdException w:name="List Continue" w:semiHidden="1" w:unhideWhenUsed="1"/>
    <w:lsdException w:name="List Continue 2" w:semiHidden="1" w:unhideWhenUsed="1"/>
    <w:lsdException w:name="List Continue 3" w:semiHidden="1" w:unhideWhenUsed="1"/>
    <w:lsdException w:name="List Continue 4" w:semiHidden="1" w:unhideWhenUsed="1"/>
    <w:lsdException w:name="List Continue 5" w:semiHidden="1" w:unhideWhenUsed="1"/>
    <w:lsdException w:name="Message Header" w:semiHidden="1" w:unhideWhenUsed="1"/>
    <w:lsdException w:name="Subtitle" w:uiPriority="11" w:qFormat="1"/>
    <w:lsdException w:name="Salutation" w:semiHidden="1" w:unhideWhenUsed="1"/>
    <w:lsdException w:name="Date" w:semiHidden="1" w:unhideWhenUsed="1"/>
    <w:lsdException w:name="Body Text First Indent" w:semiHidden="1" w:unhideWhenUsed="1"/>
    <w:lsdException w:name="Body Text First Indent 2" w:semiHidden="1" w:unhideWhenUsed="1"/>
    <w:lsdException w:name="Note Heading" w:semiHidden="1" w:unhideWhenUsed="1"/>
    <w:lsdException w:name="Body Text 2" w:semiHidden="1" w:unhideWhenUsed="1"/>
    <w:lsdException w:name="Body Text 3" w:semiHidden="1" w:unhideWhenUsed="1"/>
    <w:lsdException w:name="Body Text Indent 2" w:semiHidden="1" w:unhideWhenUsed="1"/>
    <w:lsdException w:name="Body Text Indent 3" w:semiHidden="1" w:unhideWhenUsed="1"/>
    <w:lsdException w:name="Block Text" w:semiHidden="1" w:unhideWhenUsed="1"/>
    <w:lsdException w:name="Hyperlink" w:semiHidden="1" w:unhideWhenUsed="1"/>
    <w:lsdException w:name="FollowedHyperlink" w:semiHidden="1" w:unhideWhenUsed="1"/>
    <w:lsdException w:name="Strong" w:uiPriority="22" w:qFormat="1"/>
    <w:lsdException w:name="Emphasis" w:uiPriority="20" w:qFormat="1"/>
    <w:lsdException w:name="Document Map" w:semiHidden="1" w:unhideWhenUsed="1"/>
    <w:lsdException w:name="Plain Text" w:semiHidden="1" w:unhideWhenUsed="1"/>
    <w:lsdException w:name="E-mail Signature" w:semiHidden="1" w:unhideWhenUsed="1"/>
    <w:lsdException w:name="HTML Top of Form" w:semiHidden="1" w:unhideWhenUsed="1"/>
    <w:lsdException w:name="HTML Bottom of Form" w:semiHidden="1" w:unhideWhenUsed="1"/>
    <w:lsdException w:name="Normal (Web)" w:semiHidden="1" w:unhideWhenUsed="1"/>
    <w:lsdException w:name="HTML Acronym" w:semiHidden="1" w:unhideWhenUsed="1"/>
    <w:lsdException w:name="HTML Address" w:semiHidden="1" w:unhideWhenUsed="1"/>
    <w:lsdException w:name="HTML Cite" w:semiHidden="1" w:unhideWhenUsed="1"/>
    <w:lsdException w:name="HTML Code" w:semiHidden="1" w:unhideWhenUsed="1"/>
    <w:lsdException w:name="HTML Definition" w:semiHidden="1" w:unhideWhenUsed="1"/>
    <w:lsdException w:name="HTML Keyboard" w:semiHidden="1" w:unhideWhenUsed="1"/>
    <w:lsdException w:name="HTML Preformatted" w:semiHidden="1" w:unhideWhenUsed="1"/>
    <w:lsdException w:name="HTML Sample" w:semiHidden="1" w:unhideWhenUsed="1"/>
    <w:lsdException w:name="HTML Typewriter" w:semiHidden="1" w:unhideWhenUsed="1"/>
    <w:lsdException w:name="HTML Variable" w:semiHidden="1" w:unhideWhenUsed="1"/>
    <w:lsdException w:name="Normal Table" w:semiHidden="1" w:unhideWhenUsed="1"/>
    <w:lsdException w:name="annotation subject" w:semiHidden="1" w:unhideWhenUsed="1"/>
    <w:lsdException w:name="No List" w:semiHidden="1" w:unhideWhenUsed="1"/>
    <w:lsdException w:name="Outline List 1" w:semiHidden="1" w:unhideWhenUsed="1"/>
    <w:lsdException w:name="Outline List 2" w:semiHidden="1" w:unhideWhenUsed="1"/>
    <w:lsdException w:name="Outline List 3" w:semiHidden="1" w:unhideWhenUsed="1"/>
    <w:lsdException w:name="Table Simple 1" w:semiHidden="1" w:unhideWhenUsed="1"/>
    <w:lsdException w:name="Table Simple 2" w:semiHidden="1" w:unhideWhenUsed="1"/>
    <w:lsdException w:name="Table Simple 3" w:semiHidden="1" w:unhideWhenUsed="1"/>
    <w:lsdException w:name="Table Classic 1" w:semiHidden="1" w:unhideWhenUsed="1"/>
    <w:lsdException w:name="Table Classic 2" w:semiHidden="1" w:unhideWhenUsed="1"/>
    <w:lsdException w:name="Table Classic 3" w:semiHidden="1" w:unhideWhenUsed="1"/>
    <w:lsdException w:name="Table Classic 4" w:semiHidden="1" w:unhideWhenUsed="1"/>
    <w:lsdException w:name="Table Colorful 1" w:semiHidden="1" w:unhideWhenUsed="1"/>
    <w:lsdException w:name="Table Colorful 2" w:semiHidden="1" w:unhideWhenUsed="1"/>
    <w:lsdException w:name="Table Colorful 3" w:semiHidden="1" w:unhideWhenUsed="1"/>
    <w:lsdException w:name="Table Columns 1" w:semiHidden="1" w:unhideWhenUsed="1"/>
    <w:lsdException w:name="Table Columns 2" w:semiHidden="1" w:unhideWhenUsed="1"/>
    <w:lsdException w:name="Table Columns 3" w:semiHidden="1" w:unhideWhenUsed="1"/>
    <w:lsdException w:name="Table Columns 4" w:semiHidden="1" w:unhideWhenUsed="1"/>
    <w:lsdException w:name="Table Columns 5" w:semiHidden="1" w:unhideWhenUsed="1"/>
    <w:lsdException w:name="Table Grid 1" w:semiHidden="1" w:unhideWhenUsed="1"/>
    <w:lsdException w:name="Table Grid 2" w:semiHidden="1" w:unhideWhenUsed="1"/>
    <w:lsdException w:name="Table Grid 3" w:semiHidden="1" w:unhideWhenUsed="1"/>
    <w:lsdException w:name="Table Grid 4" w:semiHidden="1" w:unhideWhenUsed="1"/>
    <w:lsdException w:name="Table Grid 5" w:semiHidden="1" w:unhideWhenUsed="1"/>
    <w:lsdException w:name="Table Grid 6" w:semiHidden="1" w:unhideWhenUsed="1"/>
    <w:lsdException w:name="Table Grid 7" w:semiHidden="1" w:unhideWhenUsed="1"/>
    <w:lsdException w:name="Table Grid 8" w:semiHidden="1" w:unhideWhenUsed="1"/>
    <w:lsdException w:name="Table List 1" w:semiHidden="1" w:unhideWhenUsed="1"/>
    <w:lsdException w:name="Table List 2" w:semiHidden="1" w:unhideWhenUsed="1"/>
    <w:lsdException w:name="Table List 3" w:semiHidden="1" w:unhideWhenUsed="1"/>
    <w:lsdException w:name="Table List 4" w:semiHidden="1" w:unhideWhenUsed="1"/>
    <w:lsdException w:name="Table List 5" w:semiHidden="1" w:unhideWhenUsed="1"/>
    <w:lsdException w:name="Table List 6" w:semiHidden="1" w:unhideWhenUsed="1"/>
    <w:lsdException w:name="Table List 7" w:semiHidden="1" w:unhideWhenUsed="1"/>
    <w:lsdException w:name="Table List 8" w:semiHidden="1" w:unhideWhenUsed="1"/>
    <w:lsdException w:name="Table 3D effects 1" w:semiHidden="1" w:unhideWhenUsed="1"/>
    <w:lsdException w:name="Table 3D effects 2" w:semiHidden="1" w:unhideWhenUsed="1"/>
    <w:lsdException w:name="Table 3D effects 3" w:semiHidden="1" w:unhideWhenUsed="1"/>
    <w:lsdException w:name="Table Contemporary" w:semiHidden="1" w:unhideWhenUsed="1"/>
    <w:lsdException w:name="Table Elegant" w:semiHidden="1" w:unhideWhenUsed="1"/>
    <w:lsdException w:name="Table Professional" w:semiHidden="1" w:unhideWhenUsed="1"/>
    <w:lsdException w:name="Table Subtle 1" w:semiHidden="1" w:unhideWhenUsed="1"/>
    <w:lsdException w:name="Table Subtle 2" w:semiHidden="1" w:unhideWhenUsed="1"/>
    <w:lsdException w:name="Table Web 1" w:semiHidden="1" w:unhideWhenUsed="1"/>
    <w:lsdException w:name="Table Web 2" w:semiHidden="1" w:unhideWhenUsed="1"/>
    <w:lsdException w:name="Table Web 3" w:semiHidden="1" w:unhideWhenUsed="1"/>
    <w:lsdException w:name="Balloon Text" w:semiHidden="1" w:unhideWhenUsed="1"/>
    <w:lsdException w:name="Table Grid" w:uiPriority="39"/>
    <w:lsdException w:name="Table Theme" w:semiHidden="1" w:unhideWhenUsed="1"/>
    <w:lsdException w:name="Placeholder Text" w:semiHidden="1"/>
    <w:lsdException w:name="No Spacing" w:uiPriority="1" w:qFormat="1"/>
    <w:lsdException w:name="Light Shading" w:uiPriority="60"/>
    <w:lsdException w:name="Light List" w:uiPriority="61"/>
    <w:lsdException w:name="Light Grid" w:uiPriority="62"/>
    <w:lsdException w:name="Medium Shading 1" w:uiPriority="63"/>
    <w:lsdException w:name="Medium Shading 2" w:uiPriority="64"/>
    <w:lsdException w:name="Medium List 1" w:uiPriority="65"/>
    <w:lsdException w:name="Medium List 2" w:uiPriority="66"/>
    <w:lsdException w:name="Medium Grid 1" w:uiPriority="67"/>
    <w:lsdException w:name="Medium Grid 2" w:uiPriority="68"/>
    <w:lsdException w:name="Medium Grid 3" w:uiPriority="69"/>
    <w:lsdException w:name="Dark List" w:uiPriority="70"/>
    <w:lsdException w:name="Colorful Shading" w:uiPriority="71"/>
    <w:lsdException w:name="Colorful List" w:uiPriority="72"/>
    <w:lsdException w:name="Colorful Grid" w:uiPriority="73"/>
    <w:lsdException w:name="Light Shading Accent 1" w:uiPriority="60"/>
    <w:lsdException w:name="Light List Accent 1" w:uiPriority="61"/>
    <w:lsdException w:name="Light Grid Accent 1" w:uiPriority="62"/>
    <w:lsdException w:name="Medium Shading 1 Accent 1" w:uiPriority="63"/>
    <w:lsdException w:name="Medium Shading 2 Accent 1" w:uiPriority="64"/>
    <w:lsdException w:name="Medium List 1 Accent 1" w:uiPriority="65"/>
    <w:lsdException w:name="Revision" w:semiHidden="1"/>
    <w:lsdException w:name="List Paragraph" w:uiPriority="34" w:qFormat="1"/>
    <w:lsdException w:name="Quote" w:uiPriority="29" w:qFormat="1"/>
    <w:lsdException w:name="Intense Quote" w:uiPriority="30" w:qFormat="1"/>
    <w:lsdException w:name="Medium List 2 Accent 1" w:uiPriority="66"/>
    <w:lsdException w:name="Medium Grid 1 Accent 1" w:uiPriority="67"/>
    <w:lsdException w:name="Medium Grid 2 Accent 1" w:uiPriority="68"/>
    <w:lsdException w:name="Medium Grid 3 Accent 1" w:uiPriority="69"/>
    <w:lsdException w:name="Dark List Accent 1" w:uiPriority="70"/>
    <w:lsdException w:name="Colorful Shading Accent 1" w:uiPriority="71"/>
    <w:lsdException w:name="Colorful List Accent 1" w:uiPriority="72"/>
    <w:lsdException w:name="Colorful Grid Accent 1" w:uiPriority="73"/>
    <w:lsdException w:name="Light Shading Accent 2" w:uiPriority="60"/>
    <w:lsdException w:name="Light List Accent 2" w:uiPriority="61"/>
    <w:lsdException w:name="Light Grid Accent 2" w:uiPriority="62"/>
    <w:lsdException w:name="Medium Shading 1 Accent 2" w:uiPriority="63"/>
    <w:lsdException w:name="Medium Shading 2 Accent 2" w:uiPriority="64"/>
    <w:lsdException w:name="Medium List 1 Accent 2" w:uiPriority="65"/>
    <w:lsdException w:name="Medium List 2 Accent 2" w:uiPriority="66"/>
    <w:lsdException w:name="Medium Grid 1 Accent 2" w:uiPriority="67"/>
    <w:lsdException w:name="Medium Grid 2 Accent 2" w:uiPriority="68"/>
    <w:lsdException w:name="Medium Grid 3 Accent 2" w:uiPriority="69"/>
    <w:lsdException w:name="Dark List Accent 2" w:uiPriority="70"/>
    <w:lsdException w:name="Colorful Shading Accent 2" w:uiPriority="71"/>
    <w:lsdException w:name="Colorful List Accent 2" w:uiPriority="72"/>
    <w:lsdException w:name="Colorful Grid Accent 2" w:uiPriority="73"/>
    <w:lsdException w:name="Light Shading Accent 3" w:uiPriority="60"/>
    <w:lsdException w:name="Light List Accent 3" w:uiPriority="61"/>
    <w:lsdException w:name="Light Grid Accent 3" w:uiPriority="62"/>
    <w:lsdException w:name="Medium Shading 1 Accent 3" w:uiPriority="63"/>
    <w:lsdException w:name="Medium Shading 2 Accent 3" w:uiPriority="64"/>
    <w:lsdException w:name="Medium List 1 Accent 3" w:uiPriority="65"/>
    <w:lsdException w:name="Medium List 2 Accent 3" w:uiPriority="66"/>
    <w:lsdException w:name="Medium Grid 1 Accent 3" w:uiPriority="67"/>
    <w:lsdException w:name="Medium Grid 2 Accent 3" w:uiPriority="68"/>
    <w:lsdException w:name="Medium Grid 3 Accent 3" w:uiPriority="69"/>
    <w:lsdException w:name="Dark List Accent 3" w:uiPriority="70"/>
    <w:lsdException w:name="Colorful Shading Accent 3" w:uiPriority="71"/>
    <w:lsdException w:name="Colorful List Accent 3" w:uiPriority="72"/>
    <w:lsdException w:name="Colorful Grid Accent 3" w:uiPriority="73"/>
    <w:lsdException w:name="Light Shading Accent 4" w:uiPriority="60"/>
    <w:lsdException w:name="Light List Accent 4" w:uiPriority="61"/>
    <w:lsdException w:name="Light Grid Accent 4" w:uiPriority="62"/>
    <w:lsdException w:name="Medium Shading 1 Accent 4" w:uiPriority="63"/>
    <w:lsdException w:name="Medium Shading 2 Accent 4" w:uiPriority="64"/>
    <w:lsdException w:name="Medium List 1 Accent 4" w:uiPriority="65"/>
    <w:lsdException w:name="Medium List 2 Accent 4" w:uiPriority="66"/>
    <w:lsdException w:name="Medium Grid 1 Accent 4" w:uiPriority="67"/>
    <w:lsdException w:name="Medium Grid 2 Accent 4" w:uiPriority="68"/>
    <w:lsdException w:name="Medium Grid 3 Accent 4" w:uiPriority="69"/>
    <w:lsdException w:name="Dark List Accent 4" w:uiPriority="70"/>
    <w:lsdException w:name="Colorful Shading Accent 4" w:uiPriority="71"/>
    <w:lsdException w:name="Colorful List Accent 4" w:uiPriority="72"/>
    <w:lsdException w:name="Colorful Grid Accent 4" w:uiPriority="73"/>
    <w:lsdException w:name="Light Shading Accent 5" w:uiPriority="60"/>
    <w:lsdException w:name="Light List Accent 5" w:uiPriority="61"/>
    <w:lsdException w:name="Light Grid Accent 5" w:uiPriority="62"/>
    <w:lsdException w:name="Medium Shading 1 Accent 5" w:uiPriority="63"/>
    <w:lsdException w:name="Medium Shading 2 Accent 5" w:uiPriority="64"/>
    <w:lsdException w:name="Medium List 1 Accent 5" w:uiPriority="65"/>
    <w:lsdException w:name="Medium List 2 Accent 5" w:uiPriority="66"/>
    <w:lsdException w:name="Medium Grid 1 Accent 5" w:uiPriority="67"/>
    <w:lsdException w:name="Medium Grid 2 Accent 5" w:uiPriority="68"/>
    <w:lsdException w:name="Medium Grid 3 Accent 5" w:uiPriority="69"/>
    <w:lsdException w:name="Dark List Accent 5" w:uiPriority="70"/>
    <w:lsdException w:name="Colorful Shading Accent 5" w:uiPriority="71"/>
    <w:lsdException w:name="Colorful List Accent 5" w:uiPriority="72"/>
    <w:lsdException w:name="Colorful Grid Accent 5" w:uiPriority="73"/>
    <w:lsdException w:name="Light Shading Accent 6" w:uiPriority="60"/>
    <w:lsdException w:name="Light List Accent 6" w:uiPriority="61"/>
    <w:lsdException w:name="Light Grid Accent 6" w:uiPriority="62"/>
    <w:lsdException w:name="Medium Shading 1 Accent 6" w:uiPriority="63"/>
    <w:lsdException w:name="Medium Shading 2 Accent 6" w:uiPriority="64"/>
    <w:lsdException w:name="Medium List 1 Accent 6" w:uiPriority="65"/>
    <w:lsdException w:name="Medium List 2 Accent 6" w:uiPriority="66"/>
    <w:lsdException w:name="Medium Grid 1 Accent 6" w:uiPriority="67"/>
    <w:lsdException w:name="Medium Grid 2 Accent 6" w:uiPriority="68"/>
    <w:lsdException w:name="Medium Grid 3 Accent 6" w:uiPriority="69"/>
    <w:lsdException w:name="Dark List Accent 6" w:uiPriority="70"/>
    <w:lsdException w:name="Colorful Shading Accent 6" w:uiPriority="71"/>
    <w:lsdException w:name="Colorful List Accent 6" w:uiPriority="72"/>
    <w:lsdException w:name="Colorful Grid Accent 6" w:uiPriority="73"/>
    <w:lsdException w:name="Subtle Emphasis" w:uiPriority="19" w:qFormat="1"/>
    <w:lsdException w:name="Intense Emphasis" w:uiPriority="21" w:qFormat="1"/>
    <w:lsdException w:name="Subtle Reference" w:uiPriority="31" w:qFormat="1"/>
    <w:lsdException w:name="Intense Reference" w:uiPriority="32" w:qFormat="1"/>
    <w:lsdException w:name="Book Title" w:uiPriority="33" w:qFormat="1"/>
    <w:lsdException w:name="Bibliography" w:semiHidden="1" w:uiPriority="37" w:unhideWhenUsed="1"/>
    <w:lsdException w:name="TOC Heading" w:semiHidden="1" w:uiPriority="39" w:unhideWhenUsed="1" w:qFormat="1"/>
    <w:lsdException w:name="Plain Table 1" w:uiPriority="41"/>
    <w:lsdException w:name="Plain Table 2" w:uiPriority="42"/>
    <w:lsdException w:name="Plain Table 3" w:uiPriority="43"/>
    <w:lsdException w:name="Plain Table 4" w:uiPriority="44"/>
    <w:lsdException w:name="Plain Table 5" w:uiPriority="45"/>
    <w:lsdException w:name="Grid Table Light" w:uiPriority="40"/>
    <w:lsdException w:name="Grid Table 1 Light" w:uiPriority="46"/>
    <w:lsdException w:name="Grid Table 2" w:uiPriority="47"/>
    <w:lsdException w:name="Grid Table 3" w:uiPriority="48"/>
    <w:lsdException w:name="Grid Table 4" w:uiPriority="49"/>
    <w:lsdException w:name="Grid Table 5 Dark" w:uiPriority="50"/>
    <w:lsdException w:name="Grid Table 6 Colorful" w:uiPriority="51"/>
    <w:lsdException w:name="Grid Table 7 Colorful" w:uiPriority="52"/>
    <w:lsdException w:name="Grid Table 1 Light Accent 1" w:uiPriority="46"/>
    <w:lsdException w:name="Grid Table 2 Accent 1" w:uiPriority="47"/>
    <w:lsdException w:name="Grid Table 3 Accent 1" w:uiPriority="48"/>
    <w:lsdException w:name="Grid Table 4 Accent 1" w:uiPriority="49"/>
    <w:lsdException w:name="Grid Table 5 Dark Accent 1" w:uiPriority="50"/>
    <w:lsdException w:name="Grid Table 6 Colorful Accent 1" w:uiPriority="51"/>
    <w:lsdException w:name="Grid Table 7 Colorful Accent 1" w:uiPriority="52"/>
    <w:lsdException w:name="Grid Table 1 Light Accent 2" w:uiPriority="46"/>
    <w:lsdException w:name="Grid Table 2 Accent 2" w:uiPriority="47"/>
    <w:lsdException w:name="Grid Table 3 Accent 2" w:uiPriority="48"/>
    <w:lsdException w:name="Grid Table 4 Accent 2" w:uiPriority="49"/>
    <w:lsdException w:name="Grid Table 5 Dark Accent 2" w:uiPriority="50"/>
    <w:lsdException w:name="Grid Table 6 Colorful Accent 2" w:uiPriority="51"/>
    <w:lsdException w:name="Grid Table 7 Colorful Accent 2" w:uiPriority="52"/>
    <w:lsdException w:name="Grid Table 1 Light Accent 3" w:uiPriority="46"/>
    <w:lsdException w:name="Grid Table 2 Accent 3" w:uiPriority="47"/>
    <w:lsdException w:name="Grid Table 3 Accent 3" w:uiPriority="48"/>
    <w:lsdException w:name="Grid Table 4 Accent 3" w:uiPriority="49"/>
    <w:lsdException w:name="Grid Table 5 Dark Accent 3" w:uiPriority="50"/>
    <w:lsdException w:name="Grid Table 6 Colorful Accent 3" w:uiPriority="51"/>
    <w:lsdException w:name="Grid Table 7 Colorful Accent 3" w:uiPriority="52"/>
    <w:lsdException w:name="Grid Table 1 Light Accent 4" w:uiPriority="46"/>
    <w:lsdException w:name="Grid Table 2 Accent 4" w:uiPriority="47"/>
    <w:lsdException w:name="Grid Table 3 Accent 4" w:uiPriority="48"/>
    <w:lsdException w:name="Grid Table 4 Accent 4" w:uiPriority="49"/>
    <w:lsdException w:name="Grid Table 5 Dark Accent 4" w:uiPriority="50"/>
    <w:lsdException w:name="Grid Table 6 Colorful Accent 4" w:uiPriority="51"/>
    <w:lsdException w:name="Grid Table 7 Colorful Accent 4" w:uiPriority="52"/>
    <w:lsdException w:name="Grid Table 1 Light Accent 5" w:uiPriority="46"/>
    <w:lsdException w:name="Grid Table 2 Accent 5" w:uiPriority="47"/>
    <w:lsdException w:name="Grid Table 3 Accent 5" w:uiPriority="48"/>
    <w:lsdException w:name="Grid Table 4 Accent 5" w:uiPriority="49"/>
    <w:lsdException w:name="Grid Table 5 Dark Accent 5" w:uiPriority="50"/>
    <w:lsdException w:name="Grid Table 6 Colorful Accent 5" w:uiPriority="51"/>
    <w:lsdException w:name="Grid Table 7 Colorful Accent 5" w:uiPriority="52"/>
    <w:lsdException w:name="Grid Table 1 Light Accent 6" w:uiPriority="46"/>
    <w:lsdException w:name="Grid Table 2 Accent 6" w:uiPriority="47"/>
    <w:lsdException w:name="Grid Table 3 Accent 6" w:uiPriority="48"/>
    <w:lsdException w:name="Grid Table 4 Accent 6" w:uiPriority="49"/>
    <w:lsdException w:name="Grid Table 5 Dark Accent 6" w:uiPriority="50"/>
    <w:lsdException w:name="Grid Table 6 Colorful Accent 6" w:uiPriority="51"/>
    <w:lsdException w:name="Grid Table 7 Colorful Accent 6" w:uiPriority="52"/>
    <w:lsdException w:name="List Table 1 Light" w:uiPriority="46"/>
    <w:lsdException w:name="List Table 2" w:uiPriority="47"/>
    <w:lsdException w:name="List Table 3" w:uiPriority="48"/>
    <w:lsdException w:name="List Table 4" w:uiPriority="49"/>
    <w:lsdException w:name="List Table 5 Dark" w:uiPriority="50"/>
    <w:lsdException w:name="List Table 6 Colorful" w:uiPriority="51"/>
    <w:lsdException w:name="List Table 7 Colorful" w:uiPriority="52"/>
    <w:lsdException w:name="List Table 1 Light Accent 1" w:uiPriority="46"/>
    <w:lsdException w:name="List Table 2 Accent 1" w:uiPriority="47"/>
    <w:lsdException w:name="List Table 3 Accent 1" w:uiPriority="48"/>
    <w:lsdException w:name="List Table 4 Accent 1" w:uiPriority="49"/>
    <w:lsdException w:name="List Table 5 Dark Accent 1" w:uiPriority="50"/>
    <w:lsdException w:name="List Table 6 Colorful Accent 1" w:uiPriority="51"/>
    <w:lsdException w:name="List Table 7 Colorful Accent 1" w:uiPriority="52"/>
    <w:lsdException w:name="List Table 1 Light Accent 2" w:uiPriority="46"/>
    <w:lsdException w:name="List Table 2 Accent 2" w:uiPriority="47"/>
    <w:lsdException w:name="List Table 3 Accent 2" w:uiPriority="48"/>
    <w:lsdException w:name="List Table 4 Accent 2" w:uiPriority="49"/>
    <w:lsdException w:name="List Table 5 Dark Accent 2" w:uiPriority="50"/>
    <w:lsdException w:name="List Table 6 Colorful Accent 2" w:uiPriority="51"/>
    <w:lsdException w:name="List Table 7 Colorful Accent 2" w:uiPriority="52"/>
    <w:lsdException w:name="List Table 1 Light Accent 3" w:uiPriority="46"/>
    <w:lsdException w:name="List Table 2 Accent 3" w:uiPriority="47"/>
    <w:lsdException w:name="List Table 3 Accent 3" w:uiPriority="48"/>
    <w:lsdException w:name="List Table 4 Accent 3" w:uiPriority="49"/>
    <w:lsdException w:name="List Table 5 Dark Accent 3" w:uiPriority="50"/>
    <w:lsdException w:name="List Table 6 Colorful Accent 3" w:uiPriority="51"/>
    <w:lsdException w:name="List Table 7 Colorful Accent 3" w:uiPriority="52"/>
    <w:lsdException w:name="List Table 1 Light Accent 4" w:uiPriority="46"/>
    <w:lsdException w:name="List Table 2 Accent 4" w:uiPriority="47"/>
    <w:lsdException w:name="List Table 3 Accent 4" w:uiPriority="48"/>
    <w:lsdException w:name="List Table 4 Accent 4" w:uiPriority="49"/>
    <w:lsdException w:name="List Table 5 Dark Accent 4" w:uiPriority="50"/>
    <w:lsdException w:name="List Table 6 Colorful Accent 4" w:uiPriority="51"/>
    <w:lsdException w:name="List Table 7 Colorful Accent 4" w:uiPriority="52"/>
    <w:lsdException w:name="List Table 1 Light Accent 5" w:uiPriority="46"/>
    <w:lsdException w:name="List Table 2 Accent 5" w:uiPriority="47"/>
    <w:lsdException w:name="List Table 3 Accent 5" w:uiPriority="48"/>
    <w:lsdException w:name="List Table 4 Accent 5" w:uiPriority="49"/>
    <w:lsdException w:name="List Table 5 Dark Accent 5" w:uiPriority="50"/>
    <w:lsdException w:name="List Table 6 Colorful Accent 5" w:uiPriority="51"/>
    <w:lsdException w:name="List Table 7 Colorful Accent 5" w:uiPriority="52"/>
    <w:lsdException w:name="List Table 1 Light Accent 6" w:uiPriority="46"/>
    <w:lsdException w:name="List Table 2 Accent 6" w:uiPriority="47"/>
    <w:lsdException w:name="List Table 3 Accent 6" w:uiPriority="48"/>
    <w:lsdException w:name="List Table 4 Accent 6" w:uiPriority="49"/>
    <w:lsdException w:name="List Table 5 Dark Accent 6" w:uiPriority="50"/>
    <w:lsdException w:name="List Table 6 Colorful Accent 6" w:uiPriority="51"/>
    <w:lsdException w:name="List Table 7 Colorful Accent 6" w:uiPriority="52"/>
    <w:lsdException w:name="Mention" w:semiHidden="1" w:unhideWhenUsed="1"/>
    <w:lsdException w:name="Smart Hyperlink" w:semiHidden="1" w:unhideWhenUsed="1"/>
    <w:lsdException w:name="Hashtag" w:semiHidden="1" w:unhideWhenUsed="1"/>
    <w:lsdException w:name="Unresolved Mention" w:semiHidden="1" w:unhideWhenUsed="1"/>
    <w:lsdException w:name="Smart Link" w:semiHidden="1" w:unhideWhenUsed="1"/>
  </w:latentStyles>
  <w:style w:type="paragraph" w:default="1" w:styleId="Normal">
    <w:name w:val="Normal"/>
    <w:qFormat/>
    <w:rPr>
      <w:lang w:val="es-ES"/>
    </w:rPr>
  </w:style>
  <w:style w:type="paragraph" w:styleId="Ttulo1">
    <w:name w:val="heading 1"/>
    <w:basedOn w:val="Normal"/>
    <w:next w:val="Normal"/>
    <w:link w:val="Ttulo1Car"/>
    <w:uiPriority w:val="9"/>
    <w:qFormat/>
    <w:rsid w:val="00292945"/>
    <w:pPr>
      <w:keepNext/>
      <w:keepLines/>
      <w:spacing w:before="360" w:after="80"/>
      <w:outlineLvl w:val="0"/>
    </w:pPr>
    <w:rPr>
      <w:rFonts w:asciiTheme="majorHAnsi" w:eastAsiaTheme="majorEastAsia" w:hAnsiTheme="majorHAnsi" w:cstheme="majorBidi"/>
      <w:color w:val="0F4761" w:themeColor="accent1" w:themeShade="BF"/>
      <w:sz w:val="40"/>
      <w:szCs w:val="40"/>
    </w:rPr>
  </w:style>
  <w:style w:type="paragraph" w:styleId="Ttulo2">
    <w:name w:val="heading 2"/>
    <w:basedOn w:val="Normal"/>
    <w:next w:val="Normal"/>
    <w:link w:val="Ttulo2Car"/>
    <w:uiPriority w:val="9"/>
    <w:semiHidden/>
    <w:unhideWhenUsed/>
    <w:qFormat/>
    <w:rsid w:val="00292945"/>
    <w:pPr>
      <w:keepNext/>
      <w:keepLines/>
      <w:spacing w:before="160" w:after="80"/>
      <w:outlineLvl w:val="1"/>
    </w:pPr>
    <w:rPr>
      <w:rFonts w:asciiTheme="majorHAnsi" w:eastAsiaTheme="majorEastAsia" w:hAnsiTheme="majorHAnsi" w:cstheme="majorBidi"/>
      <w:color w:val="0F4761" w:themeColor="accent1" w:themeShade="BF"/>
      <w:sz w:val="32"/>
      <w:szCs w:val="32"/>
    </w:rPr>
  </w:style>
  <w:style w:type="paragraph" w:styleId="Ttulo3">
    <w:name w:val="heading 3"/>
    <w:basedOn w:val="Normal"/>
    <w:next w:val="Normal"/>
    <w:link w:val="Ttulo3Car"/>
    <w:uiPriority w:val="9"/>
    <w:semiHidden/>
    <w:unhideWhenUsed/>
    <w:qFormat/>
    <w:rsid w:val="00292945"/>
    <w:pPr>
      <w:keepNext/>
      <w:keepLines/>
      <w:spacing w:before="160" w:after="80"/>
      <w:outlineLvl w:val="2"/>
    </w:pPr>
    <w:rPr>
      <w:rFonts w:eastAsiaTheme="majorEastAsia" w:cstheme="majorBidi"/>
      <w:color w:val="0F4761" w:themeColor="accent1" w:themeShade="BF"/>
      <w:sz w:val="28"/>
      <w:szCs w:val="28"/>
    </w:rPr>
  </w:style>
  <w:style w:type="paragraph" w:styleId="Ttulo4">
    <w:name w:val="heading 4"/>
    <w:basedOn w:val="Normal"/>
    <w:next w:val="Normal"/>
    <w:link w:val="Ttulo4Car"/>
    <w:uiPriority w:val="9"/>
    <w:semiHidden/>
    <w:unhideWhenUsed/>
    <w:qFormat/>
    <w:rsid w:val="00292945"/>
    <w:pPr>
      <w:keepNext/>
      <w:keepLines/>
      <w:spacing w:before="80" w:after="40"/>
      <w:outlineLvl w:val="3"/>
    </w:pPr>
    <w:rPr>
      <w:rFonts w:eastAsiaTheme="majorEastAsia" w:cstheme="majorBidi"/>
      <w:i/>
      <w:iCs/>
      <w:color w:val="0F4761" w:themeColor="accent1" w:themeShade="BF"/>
    </w:rPr>
  </w:style>
  <w:style w:type="paragraph" w:styleId="Ttulo5">
    <w:name w:val="heading 5"/>
    <w:basedOn w:val="Normal"/>
    <w:next w:val="Normal"/>
    <w:link w:val="Ttulo5Car"/>
    <w:uiPriority w:val="9"/>
    <w:semiHidden/>
    <w:unhideWhenUsed/>
    <w:qFormat/>
    <w:rsid w:val="00292945"/>
    <w:pPr>
      <w:keepNext/>
      <w:keepLines/>
      <w:spacing w:before="80" w:after="40"/>
      <w:outlineLvl w:val="4"/>
    </w:pPr>
    <w:rPr>
      <w:rFonts w:eastAsiaTheme="majorEastAsia" w:cstheme="majorBidi"/>
      <w:color w:val="0F4761" w:themeColor="accent1" w:themeShade="BF"/>
    </w:rPr>
  </w:style>
  <w:style w:type="paragraph" w:styleId="Ttulo6">
    <w:name w:val="heading 6"/>
    <w:basedOn w:val="Normal"/>
    <w:next w:val="Normal"/>
    <w:link w:val="Ttulo6Car"/>
    <w:uiPriority w:val="9"/>
    <w:semiHidden/>
    <w:unhideWhenUsed/>
    <w:qFormat/>
    <w:rsid w:val="00292945"/>
    <w:pPr>
      <w:keepNext/>
      <w:keepLines/>
      <w:spacing w:before="40" w:after="0"/>
      <w:outlineLvl w:val="5"/>
    </w:pPr>
    <w:rPr>
      <w:rFonts w:eastAsiaTheme="majorEastAsia" w:cstheme="majorBidi"/>
      <w:i/>
      <w:iCs/>
      <w:color w:val="595959" w:themeColor="text1" w:themeTint="A6"/>
    </w:rPr>
  </w:style>
  <w:style w:type="paragraph" w:styleId="Ttulo7">
    <w:name w:val="heading 7"/>
    <w:basedOn w:val="Normal"/>
    <w:next w:val="Normal"/>
    <w:link w:val="Ttulo7Car"/>
    <w:uiPriority w:val="9"/>
    <w:semiHidden/>
    <w:unhideWhenUsed/>
    <w:qFormat/>
    <w:rsid w:val="00292945"/>
    <w:pPr>
      <w:keepNext/>
      <w:keepLines/>
      <w:spacing w:before="40" w:after="0"/>
      <w:outlineLvl w:val="6"/>
    </w:pPr>
    <w:rPr>
      <w:rFonts w:eastAsiaTheme="majorEastAsia" w:cstheme="majorBidi"/>
      <w:color w:val="595959" w:themeColor="text1" w:themeTint="A6"/>
    </w:rPr>
  </w:style>
  <w:style w:type="paragraph" w:styleId="Ttulo8">
    <w:name w:val="heading 8"/>
    <w:basedOn w:val="Normal"/>
    <w:next w:val="Normal"/>
    <w:link w:val="Ttulo8Car"/>
    <w:uiPriority w:val="9"/>
    <w:semiHidden/>
    <w:unhideWhenUsed/>
    <w:qFormat/>
    <w:rsid w:val="00292945"/>
    <w:pPr>
      <w:keepNext/>
      <w:keepLines/>
      <w:spacing w:after="0"/>
      <w:outlineLvl w:val="7"/>
    </w:pPr>
    <w:rPr>
      <w:rFonts w:eastAsiaTheme="majorEastAsia" w:cstheme="majorBidi"/>
      <w:i/>
      <w:iCs/>
      <w:color w:val="272727" w:themeColor="text1" w:themeTint="D8"/>
    </w:rPr>
  </w:style>
  <w:style w:type="paragraph" w:styleId="Ttulo9">
    <w:name w:val="heading 9"/>
    <w:basedOn w:val="Normal"/>
    <w:next w:val="Normal"/>
    <w:link w:val="Ttulo9Car"/>
    <w:uiPriority w:val="9"/>
    <w:semiHidden/>
    <w:unhideWhenUsed/>
    <w:qFormat/>
    <w:rsid w:val="00292945"/>
    <w:pPr>
      <w:keepNext/>
      <w:keepLines/>
      <w:spacing w:after="0"/>
      <w:outlineLvl w:val="8"/>
    </w:pPr>
    <w:rPr>
      <w:rFonts w:eastAsiaTheme="majorEastAsia" w:cstheme="majorBidi"/>
      <w:color w:val="272727" w:themeColor="text1" w:themeTint="D8"/>
    </w:rPr>
  </w:style>
  <w:style w:type="character" w:default="1" w:styleId="Fuentedeprrafopredeter">
    <w:name w:val="Default Paragraph Font"/>
    <w:uiPriority w:val="1"/>
    <w:semiHidden/>
    <w:unhideWhenUsed/>
  </w:style>
  <w:style w:type="table" w:default="1" w:styleId="Tablanormal">
    <w:name w:val="Normal Table"/>
    <w:uiPriority w:val="99"/>
    <w:semiHidden/>
    <w:unhideWhenUsed/>
    <w:tblPr>
      <w:tblInd w:w="0" w:type="dxa"/>
      <w:tblCellMar>
        <w:top w:w="0" w:type="dxa"/>
        <w:left w:w="108" w:type="dxa"/>
        <w:bottom w:w="0" w:type="dxa"/>
        <w:right w:w="108" w:type="dxa"/>
      </w:tblCellMar>
    </w:tblPr>
  </w:style>
  <w:style w:type="numbering" w:default="1" w:styleId="Sinlista">
    <w:name w:val="No List"/>
    <w:uiPriority w:val="99"/>
    <w:semiHidden/>
    <w:unhideWhenUsed/>
  </w:style>
  <w:style w:type="character" w:customStyle="1" w:styleId="Ttulo1Car">
    <w:name w:val="Título 1 Car"/>
    <w:basedOn w:val="Fuentedeprrafopredeter"/>
    <w:link w:val="Ttulo1"/>
    <w:uiPriority w:val="9"/>
    <w:rsid w:val="00292945"/>
    <w:rPr>
      <w:rFonts w:asciiTheme="majorHAnsi" w:eastAsiaTheme="majorEastAsia" w:hAnsiTheme="majorHAnsi" w:cstheme="majorBidi"/>
      <w:noProof/>
      <w:color w:val="0F4761" w:themeColor="accent1" w:themeShade="BF"/>
      <w:sz w:val="40"/>
      <w:szCs w:val="40"/>
    </w:rPr>
  </w:style>
  <w:style w:type="character" w:customStyle="1" w:styleId="Ttulo2Car">
    <w:name w:val="Título 2 Car"/>
    <w:basedOn w:val="Fuentedeprrafopredeter"/>
    <w:link w:val="Ttulo2"/>
    <w:uiPriority w:val="9"/>
    <w:semiHidden/>
    <w:rsid w:val="00292945"/>
    <w:rPr>
      <w:rFonts w:asciiTheme="majorHAnsi" w:eastAsiaTheme="majorEastAsia" w:hAnsiTheme="majorHAnsi" w:cstheme="majorBidi"/>
      <w:noProof/>
      <w:color w:val="0F4761" w:themeColor="accent1" w:themeShade="BF"/>
      <w:sz w:val="32"/>
      <w:szCs w:val="32"/>
    </w:rPr>
  </w:style>
  <w:style w:type="character" w:customStyle="1" w:styleId="Ttulo3Car">
    <w:name w:val="Título 3 Car"/>
    <w:basedOn w:val="Fuentedeprrafopredeter"/>
    <w:link w:val="Ttulo3"/>
    <w:uiPriority w:val="9"/>
    <w:semiHidden/>
    <w:rsid w:val="00292945"/>
    <w:rPr>
      <w:rFonts w:eastAsiaTheme="majorEastAsia" w:cstheme="majorBidi"/>
      <w:noProof/>
      <w:color w:val="0F4761" w:themeColor="accent1" w:themeShade="BF"/>
      <w:sz w:val="28"/>
      <w:szCs w:val="28"/>
    </w:rPr>
  </w:style>
  <w:style w:type="character" w:customStyle="1" w:styleId="Ttulo4Car">
    <w:name w:val="Título 4 Car"/>
    <w:basedOn w:val="Fuentedeprrafopredeter"/>
    <w:link w:val="Ttulo4"/>
    <w:uiPriority w:val="9"/>
    <w:semiHidden/>
    <w:rsid w:val="00292945"/>
    <w:rPr>
      <w:rFonts w:eastAsiaTheme="majorEastAsia" w:cstheme="majorBidi"/>
      <w:i/>
      <w:iCs/>
      <w:noProof/>
      <w:color w:val="0F4761" w:themeColor="accent1" w:themeShade="BF"/>
    </w:rPr>
  </w:style>
  <w:style w:type="character" w:customStyle="1" w:styleId="Ttulo5Car">
    <w:name w:val="Título 5 Car"/>
    <w:basedOn w:val="Fuentedeprrafopredeter"/>
    <w:link w:val="Ttulo5"/>
    <w:uiPriority w:val="9"/>
    <w:semiHidden/>
    <w:rsid w:val="00292945"/>
    <w:rPr>
      <w:rFonts w:eastAsiaTheme="majorEastAsia" w:cstheme="majorBidi"/>
      <w:noProof/>
      <w:color w:val="0F4761" w:themeColor="accent1" w:themeShade="BF"/>
    </w:rPr>
  </w:style>
  <w:style w:type="character" w:customStyle="1" w:styleId="Ttulo6Car">
    <w:name w:val="Título 6 Car"/>
    <w:basedOn w:val="Fuentedeprrafopredeter"/>
    <w:link w:val="Ttulo6"/>
    <w:uiPriority w:val="9"/>
    <w:semiHidden/>
    <w:rsid w:val="00292945"/>
    <w:rPr>
      <w:rFonts w:eastAsiaTheme="majorEastAsia" w:cstheme="majorBidi"/>
      <w:i/>
      <w:iCs/>
      <w:noProof/>
      <w:color w:val="595959" w:themeColor="text1" w:themeTint="A6"/>
    </w:rPr>
  </w:style>
  <w:style w:type="character" w:customStyle="1" w:styleId="Ttulo7Car">
    <w:name w:val="Título 7 Car"/>
    <w:basedOn w:val="Fuentedeprrafopredeter"/>
    <w:link w:val="Ttulo7"/>
    <w:uiPriority w:val="9"/>
    <w:semiHidden/>
    <w:rsid w:val="00292945"/>
    <w:rPr>
      <w:rFonts w:eastAsiaTheme="majorEastAsia" w:cstheme="majorBidi"/>
      <w:noProof/>
      <w:color w:val="595959" w:themeColor="text1" w:themeTint="A6"/>
    </w:rPr>
  </w:style>
  <w:style w:type="character" w:customStyle="1" w:styleId="Ttulo8Car">
    <w:name w:val="Título 8 Car"/>
    <w:basedOn w:val="Fuentedeprrafopredeter"/>
    <w:link w:val="Ttulo8"/>
    <w:uiPriority w:val="9"/>
    <w:semiHidden/>
    <w:rsid w:val="00292945"/>
    <w:rPr>
      <w:rFonts w:eastAsiaTheme="majorEastAsia" w:cstheme="majorBidi"/>
      <w:i/>
      <w:iCs/>
      <w:noProof/>
      <w:color w:val="272727" w:themeColor="text1" w:themeTint="D8"/>
    </w:rPr>
  </w:style>
  <w:style w:type="character" w:customStyle="1" w:styleId="Ttulo9Car">
    <w:name w:val="Título 9 Car"/>
    <w:basedOn w:val="Fuentedeprrafopredeter"/>
    <w:link w:val="Ttulo9"/>
    <w:uiPriority w:val="9"/>
    <w:semiHidden/>
    <w:rsid w:val="00292945"/>
    <w:rPr>
      <w:rFonts w:eastAsiaTheme="majorEastAsia" w:cstheme="majorBidi"/>
      <w:noProof/>
      <w:color w:val="272727" w:themeColor="text1" w:themeTint="D8"/>
    </w:rPr>
  </w:style>
  <w:style w:type="paragraph" w:styleId="Ttulo">
    <w:name w:val="Title"/>
    <w:basedOn w:val="Normal"/>
    <w:next w:val="Normal"/>
    <w:link w:val="TtuloCar"/>
    <w:uiPriority w:val="10"/>
    <w:qFormat/>
    <w:rsid w:val="00292945"/>
    <w:pPr>
      <w:spacing w:after="80" w:line="240" w:lineRule="auto"/>
      <w:contextualSpacing/>
    </w:pPr>
    <w:rPr>
      <w:rFonts w:asciiTheme="majorHAnsi" w:eastAsiaTheme="majorEastAsia" w:hAnsiTheme="majorHAnsi" w:cstheme="majorBidi"/>
      <w:spacing w:val="-10"/>
      <w:kern w:val="28"/>
      <w:sz w:val="56"/>
      <w:szCs w:val="56"/>
    </w:rPr>
  </w:style>
  <w:style w:type="character" w:customStyle="1" w:styleId="TtuloCar">
    <w:name w:val="Título Car"/>
    <w:basedOn w:val="Fuentedeprrafopredeter"/>
    <w:link w:val="Ttulo"/>
    <w:uiPriority w:val="10"/>
    <w:rsid w:val="00292945"/>
    <w:rPr>
      <w:rFonts w:asciiTheme="majorHAnsi" w:eastAsiaTheme="majorEastAsia" w:hAnsiTheme="majorHAnsi" w:cstheme="majorBidi"/>
      <w:noProof/>
      <w:spacing w:val="-10"/>
      <w:kern w:val="28"/>
      <w:sz w:val="56"/>
      <w:szCs w:val="56"/>
    </w:rPr>
  </w:style>
  <w:style w:type="paragraph" w:styleId="Subttulo">
    <w:name w:val="Subtitle"/>
    <w:basedOn w:val="Normal"/>
    <w:next w:val="Sinespaciado"/>
    <w:link w:val="SubttuloCar"/>
    <w:uiPriority w:val="11"/>
    <w:qFormat/>
    <w:rsid w:val="00292945"/>
    <w:pPr>
      <w:numPr>
        <w:ilvl w:val="1"/>
      </w:numPr>
    </w:pPr>
    <w:rPr>
      <w:rFonts w:eastAsiaTheme="majorEastAsia" w:cstheme="majorBidi"/>
      <w:color w:val="595959" w:themeColor="text1" w:themeTint="A6"/>
      <w:spacing w:val="15"/>
      <w:sz w:val="28"/>
      <w:szCs w:val="28"/>
    </w:rPr>
  </w:style>
  <w:style w:type="character" w:customStyle="1" w:styleId="SubttuloCar">
    <w:name w:val="Subtítulo Car"/>
    <w:basedOn w:val="Fuentedeprrafopredeter"/>
    <w:link w:val="Subttulo"/>
    <w:uiPriority w:val="11"/>
    <w:rsid w:val="00292945"/>
    <w:rPr>
      <w:rFonts w:eastAsiaTheme="majorEastAsia" w:cstheme="majorBidi"/>
      <w:noProof/>
      <w:color w:val="595959" w:themeColor="text1" w:themeTint="A6"/>
      <w:spacing w:val="15"/>
      <w:sz w:val="28"/>
      <w:szCs w:val="28"/>
    </w:rPr>
  </w:style>
  <w:style w:type="paragraph" w:styleId="Cita">
    <w:name w:val="Quote"/>
    <w:basedOn w:val="Normal"/>
    <w:next w:val="Normal"/>
    <w:link w:val="CitaCar"/>
    <w:uiPriority w:val="29"/>
    <w:qFormat/>
    <w:rsid w:val="00292945"/>
    <w:pPr>
      <w:spacing w:before="160"/>
      <w:jc w:val="center"/>
    </w:pPr>
    <w:rPr>
      <w:i/>
      <w:iCs/>
      <w:color w:val="404040" w:themeColor="text1" w:themeTint="BF"/>
    </w:rPr>
  </w:style>
  <w:style w:type="character" w:customStyle="1" w:styleId="CitaCar">
    <w:name w:val="Cita Car"/>
    <w:basedOn w:val="Fuentedeprrafopredeter"/>
    <w:link w:val="Cita"/>
    <w:uiPriority w:val="29"/>
    <w:rsid w:val="00292945"/>
    <w:rPr>
      <w:i/>
      <w:iCs/>
      <w:noProof/>
      <w:color w:val="404040" w:themeColor="text1" w:themeTint="BF"/>
    </w:rPr>
  </w:style>
  <w:style w:type="paragraph" w:styleId="Prrafodelista">
    <w:name w:val="List Paragraph"/>
    <w:basedOn w:val="Normal"/>
    <w:uiPriority w:val="34"/>
    <w:qFormat/>
    <w:rsid w:val="00292945"/>
    <w:pPr>
      <w:ind w:left="720"/>
      <w:contextualSpacing/>
    </w:pPr>
  </w:style>
  <w:style w:type="character" w:styleId="nfasisintenso">
    <w:name w:val="Intense Emphasis"/>
    <w:basedOn w:val="Fuentedeprrafopredeter"/>
    <w:uiPriority w:val="21"/>
    <w:qFormat/>
    <w:rsid w:val="00292945"/>
    <w:rPr>
      <w:i/>
      <w:iCs/>
      <w:color w:val="0F4761" w:themeColor="accent1" w:themeShade="BF"/>
    </w:rPr>
  </w:style>
  <w:style w:type="paragraph" w:styleId="Citadestacada">
    <w:name w:val="Intense Quote"/>
    <w:basedOn w:val="Normal"/>
    <w:next w:val="Normal"/>
    <w:link w:val="CitadestacadaCar"/>
    <w:uiPriority w:val="30"/>
    <w:qFormat/>
    <w:rsid w:val="00292945"/>
    <w:pPr>
      <w:pBdr>
        <w:top w:val="single" w:sz="4" w:space="10" w:color="0F4761" w:themeColor="accent1" w:themeShade="BF"/>
        <w:bottom w:val="single" w:sz="4" w:space="10" w:color="0F4761" w:themeColor="accent1" w:themeShade="BF"/>
      </w:pBdr>
      <w:spacing w:before="360" w:after="360"/>
      <w:ind w:left="864" w:right="864"/>
      <w:jc w:val="center"/>
    </w:pPr>
    <w:rPr>
      <w:i/>
      <w:iCs/>
      <w:color w:val="0F4761" w:themeColor="accent1" w:themeShade="BF"/>
    </w:rPr>
  </w:style>
  <w:style w:type="character" w:customStyle="1" w:styleId="CitadestacadaCar">
    <w:name w:val="Cita destacada Car"/>
    <w:basedOn w:val="Fuentedeprrafopredeter"/>
    <w:link w:val="Citadestacada"/>
    <w:uiPriority w:val="30"/>
    <w:rsid w:val="00292945"/>
    <w:rPr>
      <w:i/>
      <w:iCs/>
      <w:noProof/>
      <w:color w:val="0F4761" w:themeColor="accent1" w:themeShade="BF"/>
    </w:rPr>
  </w:style>
  <w:style w:type="character" w:styleId="Referenciaintensa">
    <w:name w:val="Intense Reference"/>
    <w:basedOn w:val="Fuentedeprrafopredeter"/>
    <w:uiPriority w:val="32"/>
    <w:qFormat/>
    <w:rsid w:val="00292945"/>
    <w:rPr>
      <w:b/>
      <w:bCs/>
      <w:smallCaps/>
      <w:color w:val="0F4761" w:themeColor="accent1" w:themeShade="BF"/>
      <w:spacing w:val="5"/>
    </w:rPr>
  </w:style>
  <w:style w:type="paragraph" w:styleId="Sinespaciado">
    <w:name w:val="No Spacing"/>
    <w:uiPriority w:val="1"/>
    <w:qFormat/>
    <w:rsid w:val="00E85859"/>
    <w:pPr>
      <w:spacing w:after="0" w:line="240" w:lineRule="auto"/>
    </w:pPr>
  </w:style>
  <w:style w:type="table" w:styleId="Tablaconcuadrcula">
    <w:name w:val="Table Grid"/>
    <w:basedOn w:val="Tablanormal"/>
    <w:uiPriority w:val="39"/>
    <w:rsid w:val="00E85859"/>
    <w:pPr>
      <w:spacing w:after="0" w:line="240" w:lineRule="auto"/>
    </w:pPr>
    <w:tblPr>
      <w:tblBorders>
        <w:top w:val="single" w:sz="4" w:space="0" w:color="auto"/>
        <w:left w:val="single" w:sz="4" w:space="0" w:color="auto"/>
        <w:bottom w:val="single" w:sz="4" w:space="0" w:color="auto"/>
        <w:right w:val="single" w:sz="4" w:space="0" w:color="auto"/>
        <w:insideH w:val="single" w:sz="4" w:space="0" w:color="auto"/>
        <w:insideV w:val="single" w:sz="4" w:space="0" w:color="auto"/>
      </w:tblBorders>
    </w:tblPr>
  </w:style>
  <w:style w:type="paragraph" w:styleId="Encabezado">
    <w:name w:val="header"/>
    <w:basedOn w:val="Normal"/>
    <w:link w:val="EncabezadoCar"/>
    <w:uiPriority w:val="99"/>
    <w:unhideWhenUsed/>
    <w:rsid w:val="00E85859"/>
    <w:pPr>
      <w:tabs>
        <w:tab w:val="center" w:pos="4513"/>
        <w:tab w:val="right" w:pos="9026"/>
      </w:tabs>
      <w:spacing w:after="0" w:line="240" w:lineRule="auto"/>
    </w:pPr>
  </w:style>
  <w:style w:type="character" w:customStyle="1" w:styleId="EncabezadoCar">
    <w:name w:val="Encabezado Car"/>
    <w:basedOn w:val="Fuentedeprrafopredeter"/>
    <w:link w:val="Encabezado"/>
    <w:uiPriority w:val="99"/>
    <w:rsid w:val="00E85859"/>
  </w:style>
  <w:style w:type="paragraph" w:styleId="Piedepgina">
    <w:name w:val="footer"/>
    <w:basedOn w:val="Normal"/>
    <w:link w:val="PiedepginaCar"/>
    <w:uiPriority w:val="99"/>
    <w:unhideWhenUsed/>
    <w:rsid w:val="00E85859"/>
    <w:pPr>
      <w:tabs>
        <w:tab w:val="center" w:pos="4513"/>
        <w:tab w:val="right" w:pos="9026"/>
      </w:tabs>
      <w:spacing w:after="0" w:line="240" w:lineRule="auto"/>
    </w:pPr>
  </w:style>
  <w:style w:type="character" w:customStyle="1" w:styleId="PiedepginaCar">
    <w:name w:val="Pie de página Car"/>
    <w:basedOn w:val="Fuentedeprrafopredeter"/>
    <w:link w:val="Piedepgina"/>
    <w:uiPriority w:val="99"/>
    <w:rsid w:val="00E85859"/>
  </w:style>
  <w:style w:type="paragraph" w:styleId="Revisin">
    <w:name w:val="Revision"/>
    <w:hidden/>
    <w:uiPriority w:val="99"/>
    <w:semiHidden/>
    <w:rsid w:val="00615843"/>
    <w:pPr>
      <w:spacing w:after="0" w:line="240" w:lineRule="auto"/>
    </w:pPr>
    <w:rPr>
      <w:lang w:val="es-ES"/>
    </w:rPr>
  </w:style>
</w:styles>
</file>

<file path=word/webSettings.xml><?xml version="1.0" encoding="utf-8"?>
<w:webSetting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mc:Ignorable="w14 w15 w16se w16cid w16 w16cex w16sdtdh w16du">
  <w:divs>
    <w:div w:id="134416433">
      <w:bodyDiv w:val="1"/>
      <w:marLeft w:val="0"/>
      <w:marRight w:val="0"/>
      <w:marTop w:val="0"/>
      <w:marBottom w:val="0"/>
      <w:divBdr>
        <w:top w:val="none" w:sz="0" w:space="0" w:color="auto"/>
        <w:left w:val="none" w:sz="0" w:space="0" w:color="auto"/>
        <w:bottom w:val="none" w:sz="0" w:space="0" w:color="auto"/>
        <w:right w:val="none" w:sz="0" w:space="0" w:color="auto"/>
      </w:divBdr>
    </w:div>
    <w:div w:id="578566344">
      <w:bodyDiv w:val="1"/>
      <w:marLeft w:val="0"/>
      <w:marRight w:val="0"/>
      <w:marTop w:val="0"/>
      <w:marBottom w:val="0"/>
      <w:divBdr>
        <w:top w:val="none" w:sz="0" w:space="0" w:color="auto"/>
        <w:left w:val="none" w:sz="0" w:space="0" w:color="auto"/>
        <w:bottom w:val="none" w:sz="0" w:space="0" w:color="auto"/>
        <w:right w:val="none" w:sz="0" w:space="0" w:color="auto"/>
      </w:divBdr>
    </w:div>
    <w:div w:id="694117327">
      <w:bodyDiv w:val="1"/>
      <w:marLeft w:val="0"/>
      <w:marRight w:val="0"/>
      <w:marTop w:val="0"/>
      <w:marBottom w:val="0"/>
      <w:divBdr>
        <w:top w:val="none" w:sz="0" w:space="0" w:color="auto"/>
        <w:left w:val="none" w:sz="0" w:space="0" w:color="auto"/>
        <w:bottom w:val="none" w:sz="0" w:space="0" w:color="auto"/>
        <w:right w:val="none" w:sz="0" w:space="0" w:color="auto"/>
      </w:divBdr>
    </w:div>
    <w:div w:id="860050770">
      <w:bodyDiv w:val="1"/>
      <w:marLeft w:val="0"/>
      <w:marRight w:val="0"/>
      <w:marTop w:val="0"/>
      <w:marBottom w:val="0"/>
      <w:divBdr>
        <w:top w:val="none" w:sz="0" w:space="0" w:color="auto"/>
        <w:left w:val="none" w:sz="0" w:space="0" w:color="auto"/>
        <w:bottom w:val="none" w:sz="0" w:space="0" w:color="auto"/>
        <w:right w:val="none" w:sz="0" w:space="0" w:color="auto"/>
      </w:divBdr>
    </w:div>
    <w:div w:id="1003356229">
      <w:bodyDiv w:val="1"/>
      <w:marLeft w:val="0"/>
      <w:marRight w:val="0"/>
      <w:marTop w:val="0"/>
      <w:marBottom w:val="0"/>
      <w:divBdr>
        <w:top w:val="none" w:sz="0" w:space="0" w:color="auto"/>
        <w:left w:val="none" w:sz="0" w:space="0" w:color="auto"/>
        <w:bottom w:val="none" w:sz="0" w:space="0" w:color="auto"/>
        <w:right w:val="none" w:sz="0" w:space="0" w:color="auto"/>
      </w:divBdr>
    </w:div>
    <w:div w:id="1053697640">
      <w:bodyDiv w:val="1"/>
      <w:marLeft w:val="0"/>
      <w:marRight w:val="0"/>
      <w:marTop w:val="0"/>
      <w:marBottom w:val="0"/>
      <w:divBdr>
        <w:top w:val="none" w:sz="0" w:space="0" w:color="auto"/>
        <w:left w:val="none" w:sz="0" w:space="0" w:color="auto"/>
        <w:bottom w:val="none" w:sz="0" w:space="0" w:color="auto"/>
        <w:right w:val="none" w:sz="0" w:space="0" w:color="auto"/>
      </w:divBdr>
    </w:div>
    <w:div w:id="1684547598">
      <w:bodyDiv w:val="1"/>
      <w:marLeft w:val="0"/>
      <w:marRight w:val="0"/>
      <w:marTop w:val="0"/>
      <w:marBottom w:val="0"/>
      <w:divBdr>
        <w:top w:val="none" w:sz="0" w:space="0" w:color="auto"/>
        <w:left w:val="none" w:sz="0" w:space="0" w:color="auto"/>
        <w:bottom w:val="none" w:sz="0" w:space="0" w:color="auto"/>
        <w:right w:val="none" w:sz="0" w:space="0" w:color="auto"/>
      </w:divBdr>
    </w:div>
    <w:div w:id="1817065659">
      <w:bodyDiv w:val="1"/>
      <w:marLeft w:val="0"/>
      <w:marRight w:val="0"/>
      <w:marTop w:val="0"/>
      <w:marBottom w:val="0"/>
      <w:divBdr>
        <w:top w:val="none" w:sz="0" w:space="0" w:color="auto"/>
        <w:left w:val="none" w:sz="0" w:space="0" w:color="auto"/>
        <w:bottom w:val="none" w:sz="0" w:space="0" w:color="auto"/>
        <w:right w:val="none" w:sz="0" w:space="0" w:color="auto"/>
      </w:divBdr>
    </w:div>
    <w:div w:id="1817722717">
      <w:bodyDiv w:val="1"/>
      <w:marLeft w:val="0"/>
      <w:marRight w:val="0"/>
      <w:marTop w:val="0"/>
      <w:marBottom w:val="0"/>
      <w:divBdr>
        <w:top w:val="none" w:sz="0" w:space="0" w:color="auto"/>
        <w:left w:val="none" w:sz="0" w:space="0" w:color="auto"/>
        <w:bottom w:val="none" w:sz="0" w:space="0" w:color="auto"/>
        <w:right w:val="none" w:sz="0" w:space="0" w:color="auto"/>
      </w:divBdr>
    </w:div>
    <w:div w:id="1972972812">
      <w:bodyDiv w:val="1"/>
      <w:marLeft w:val="0"/>
      <w:marRight w:val="0"/>
      <w:marTop w:val="0"/>
      <w:marBottom w:val="0"/>
      <w:divBdr>
        <w:top w:val="none" w:sz="0" w:space="0" w:color="auto"/>
        <w:left w:val="none" w:sz="0" w:space="0" w:color="auto"/>
        <w:bottom w:val="none" w:sz="0" w:space="0" w:color="auto"/>
        <w:right w:val="none" w:sz="0" w:space="0" w:color="auto"/>
      </w:divBdr>
    </w:div>
  </w:divs>
  <w:optimizeForBrowser/>
  <w:relyOnVML/>
  <w:allowPNG/>
</w:webSettings>
</file>

<file path=word/_rels/document.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tyles" Target="styles.xml"/><Relationship Id="rId7" Type="http://schemas.openxmlformats.org/officeDocument/2006/relationships/endnotes" Target="endnotes.xml"/><Relationship Id="rId12" Type="http://schemas.openxmlformats.org/officeDocument/2006/relationships/theme" Target="theme/theme1.xml"/><Relationship Id="rId2" Type="http://schemas.openxmlformats.org/officeDocument/2006/relationships/numbering" Target="numbering.xml"/><Relationship Id="rId1" Type="http://schemas.openxmlformats.org/officeDocument/2006/relationships/customXml" Target="../customXml/item1.xml"/><Relationship Id="rId6" Type="http://schemas.openxmlformats.org/officeDocument/2006/relationships/footnotes" Target="footnotes.xml"/><Relationship Id="rId11" Type="http://schemas.openxmlformats.org/officeDocument/2006/relationships/fontTable" Target="fontTable.xml"/><Relationship Id="rId5" Type="http://schemas.openxmlformats.org/officeDocument/2006/relationships/webSettings" Target="webSettings.xml"/><Relationship Id="rId10" Type="http://schemas.openxmlformats.org/officeDocument/2006/relationships/footer" Target="footer1.xml"/><Relationship Id="rId4" Type="http://schemas.openxmlformats.org/officeDocument/2006/relationships/settings" Target="settings.xml"/><Relationship Id="rId9" Type="http://schemas.openxmlformats.org/officeDocument/2006/relationships/header" Target="header1.xml"/></Relationships>
</file>

<file path=word/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b:Sources xmlns:b="http://schemas.openxmlformats.org/officeDocument/2006/bibliography" xmlns="http://schemas.openxmlformats.org/officeDocument/2006/bibliography" SelectedStyle="\APASixthEditionOfficeOnline.xsl" StyleName="APA" Version="6"/>
</file>

<file path=customXml/itemProps1.xml><?xml version="1.0" encoding="utf-8"?>
<ds:datastoreItem xmlns:ds="http://schemas.openxmlformats.org/officeDocument/2006/customXml" ds:itemID="{C8B070BD-2747-4DC6-8F05-9506E6F0203D}">
  <ds:schemaRefs>
    <ds:schemaRef ds:uri="http://schemas.openxmlformats.org/officeDocument/2006/bibliography"/>
  </ds:schemaRefs>
</ds:datastoreItem>
</file>

<file path=docProps/app.xml><?xml version="1.0" encoding="utf-8"?>
<Properties xmlns="http://schemas.openxmlformats.org/officeDocument/2006/extended-properties" xmlns:vt="http://schemas.openxmlformats.org/officeDocument/2006/docPropsVTypes">
  <Template>Normal</Template>
  <TotalTime>923</TotalTime>
  <Pages>1</Pages>
  <Words>637</Words>
  <Characters>3632</Characters>
  <Application>Microsoft Office Word</Application>
  <DocSecurity>0</DocSecurity>
  <Lines>30</Lines>
  <Paragraphs>8</Paragraphs>
  <ScaleCrop>false</ScaleCrop>
  <Company/>
  <LinksUpToDate>false</LinksUpToDate>
  <CharactersWithSpaces>4261</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Eloi Bigorra</dc:creator>
  <cp:keywords/>
  <dc:description/>
  <cp:lastModifiedBy>Eloi Bigorra</cp:lastModifiedBy>
  <cp:revision>12</cp:revision>
  <dcterms:created xsi:type="dcterms:W3CDTF">2024-09-20T15:15:00Z</dcterms:created>
  <dcterms:modified xsi:type="dcterms:W3CDTF">2024-09-23T18:00:00Z</dcterms:modified>
</cp:coreProperties>
</file>