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3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/>
              </a:rPr>
              <a:t>Anàlisi del Mercat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i="1">
                <a:solidFill>
                  <a:schemeClr val="tx2"/>
                </a:solidFill>
              </a:rPr>
              <a:t>Resum Executiu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>
                <a:solidFill/>
              </a:rPr>
              <a:t>Resultats Clau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525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sz="1800">
                <a:solidFill/>
              </a:rPr>
              <a:t>La evolució del </a:t>
            </a:r>
            <a:r>
              <a:rPr lang="es-ES" sz="1800">
                <a:solidFill/>
                <a:highlight>
                  <a:srgbClr val="FFFF00"/>
                </a:highlight>
              </a:rPr>
              <a:t>mercat en els últims anys</a:t>
            </a:r>
            <a:r>
              <a:rPr lang="es-ES" sz="1800">
                <a:solidFill/>
              </a:rPr>
              <a:t> ha estat marcada per la digitalització i el canvi en les preferències del consumidor. Aquest anàlisi presenta les tendències actuals i projecta el creixement esperat per al proper any.</a:t>
            </a:r>
          </a:p>
          <a:p>
            <a:endParaRPr lang="es-ES" sz="1800"/>
          </a:p>
          <a:p>
            <a:endParaRPr lang="es-ES" sz="1800"/>
          </a:p>
          <a:p>
            <a:r>
              <a:rPr sz="1800">
                <a:solidFill/>
              </a:rPr>
              <a:t>Els </a:t>
            </a:r>
            <a:r>
              <a:rPr sz="1800">
                <a:solidFill>
                  <a:srgbClr val="FF0000"/>
                </a:solidFill>
              </a:rPr>
              <a:t>resultados</a:t>
            </a:r>
            <a:r>
              <a:rPr sz="1800">
                <a:solidFill/>
              </a:rPr>
              <a:t> de l'enquesta indiquen que un 85% dels </a:t>
            </a:r>
            <a:r>
              <a:rPr sz="1800">
                <a:solidFill>
                  <a:srgbClr val="FF0000"/>
                </a:solidFill>
              </a:rPr>
              <a:t>clientes están satisfechos </a:t>
            </a:r>
            <a:r>
              <a:rPr sz="1800">
                <a:solidFill/>
              </a:rPr>
              <a:t>amb els nostres productes, però existeix una oportunitat de millora en el servei postvenda, on només el 60% reporta una experiència positiva.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/>
              </a:rPr>
              <a:t>Estratègies </a:t>
            </a:r>
            <a:r>
              <a:rPr lang="es-ES">
                <a:solidFill/>
              </a:rPr>
              <a:t>p</a:t>
            </a:r>
            <a:r>
              <a:rPr>
                <a:solidFill/>
              </a:rPr>
              <a:t>roposes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3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1800">
                <a:solidFill/>
              </a:rPr>
              <a:t>Per assolir els objectius de </a:t>
            </a:r>
            <a:r>
              <a:rPr sz="2400">
                <a:solidFill/>
              </a:rPr>
              <a:t>creixement</a:t>
            </a:r>
            <a:r>
              <a:rPr sz="1800">
                <a:solidFill/>
              </a:rPr>
              <a:t>, es proposa una inversió en noves tecnologies, així com l'expansió a mercats emergents, cosa que podria incrementar els ingressos en un 20% durant els propers tres anys.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152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b="1">
                <a:solidFill/>
                <a:latin typeface="Angsana New" panose="02020603050405020304" pitchFamily="18" charset="-34"/>
                <a:cs typeface="Angsana New" panose="02020603050405020304" pitchFamily="18" charset="-34"/>
              </a:rPr>
              <a:t>Anàlisi de Ventas per Regió</a:t>
            </a:r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22816"/>
              </p:ext>
            </p:extLst>
          </p:nvPr>
        </p:nvGraphicFramePr>
        <p:xfrm>
          <a:off x="457200" y="4249737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Regió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Ventas 2023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Increment</a:t>
                      </a:r>
                      <a:r>
                        <a:rPr>
                          <a:solidFill/>
                        </a:rPr>
                        <a:t>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Nord</a:t>
                      </a:r>
                      <a:r>
                        <a:rPr lang="es-ES">
                          <a:solidFill/>
                        </a:rPr>
                        <a:t>-</a:t>
                      </a:r>
                      <a:r>
                        <a:rPr>
                          <a:solidFill/>
                        </a:rPr>
                        <a:t>Amèrica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$2,500,000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Euròpa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$1,800,000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3%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Àsia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$3,200,000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rgbClr val="FF0000"/>
                          </a:solidFill>
                        </a:rPr>
                        <a:t>Los bonitos campos de Rellinars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$900,000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>
                          <a:solidFill/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8C77B8F-3922-3C0B-EE1A-16D77C7A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/>
              </a:rPr>
              <a:t>Conclusió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1843"/>
            <a:ext cx="8229600" cy="2754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>
                <a:solidFill/>
              </a:rPr>
              <a:t>En conclusió, </a:t>
            </a:r>
            <a:r>
              <a:rPr sz="2000">
                <a:solidFill/>
              </a:rPr>
              <a:t>l'implementació d'aquestes estratègies permetrà a l'empresa no sols mantenir-se competitiva en el </a:t>
            </a:r>
            <a:r>
              <a:rPr sz="2000">
                <a:solidFill>
                  <a:srgbClr val="FF0000"/>
                </a:solidFill>
              </a:rPr>
              <a:t>mercado</a:t>
            </a:r>
            <a:r>
              <a:rPr sz="2000">
                <a:solidFill/>
              </a:rPr>
              <a:t>, sinó també posicionar-se com a líder en innovació i satisfacció al client.</a:t>
            </a:r>
            <a:endParaRPr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7B28EA12-721F-1A29-44F6-685C869B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274638"/>
            <a:ext cx="1419225" cy="14508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201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Angsana New</vt:lpstr>
      <vt:lpstr>Arial</vt:lpstr>
      <vt:lpstr>Calibri</vt:lpstr>
      <vt:lpstr>Office Theme</vt:lpstr>
      <vt:lpstr>Análisis del Mercado 2024</vt:lpstr>
      <vt:lpstr>Resultados Clave</vt:lpstr>
      <vt:lpstr>Estrategias propuestas</vt:lpstr>
      <vt:lpstr>Presentación de PowerPoint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Eloi Bigorra</cp:lastModifiedBy>
  <cp:revision>5</cp:revision>
  <dcterms:created xsi:type="dcterms:W3CDTF">2013-01-27T09:14:16Z</dcterms:created>
  <dcterms:modified xsi:type="dcterms:W3CDTF">2024-08-28T11:14:41Z</dcterms:modified>
  <cp:category/>
</cp:coreProperties>
</file>