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83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Análisis del Mercado 2024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Resumen Ejecutivo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/>
              <a:t>Resultados Clave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3525"/>
            <a:ext cx="8229600" cy="452596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s-ES" sz="1800"/>
              <a:t>La evolución del </a:t>
            </a:r>
            <a:r>
              <a:rPr lang="es-ES" sz="1800">
                <a:highlight>
                  <a:srgbClr val="FFFF00"/>
                </a:highlight>
              </a:rPr>
              <a:t>mercado en los últimos años</a:t>
            </a:r>
            <a:r>
              <a:rPr lang="es-ES" sz="1800"/>
              <a:t> ha estado marcada por la digitalización y el cambio en las preferencias del consumidor. Este análisis presenta las tendencias actuales y proyecta el crecimiento esperado para el próximo año.</a:t>
            </a:r>
          </a:p>
          <a:p>
            <a:endParaRPr lang="es-ES" sz="1800"/>
          </a:p>
          <a:p>
            <a:endParaRPr lang="es-ES" sz="1800"/>
          </a:p>
          <a:p>
            <a:r>
              <a:rPr sz="1800"/>
              <a:t>Los </a:t>
            </a:r>
            <a:r>
              <a:rPr sz="1800">
                <a:solidFill>
                  <a:srgbClr val="FF0000"/>
                </a:solidFill>
              </a:rPr>
              <a:t>resultados</a:t>
            </a:r>
            <a:r>
              <a:rPr sz="1800"/>
              <a:t> de la encuesta indican que un 85% de los </a:t>
            </a:r>
            <a:r>
              <a:rPr sz="1800">
                <a:solidFill>
                  <a:srgbClr val="FF0000"/>
                </a:solidFill>
              </a:rPr>
              <a:t>clientes están satisfechos </a:t>
            </a:r>
            <a:r>
              <a:rPr sz="1800"/>
              <a:t>con nuestros productos, pero existe una oportunidad de mejora en el servicio postventa, donde solo el 60% reporta una experiencia positiva.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Estrategias Propuestas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239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sz="1800"/>
              <a:t>Para alcanzar los objetivos de </a:t>
            </a:r>
            <a:r>
              <a:rPr sz="2400"/>
              <a:t>crecimiento</a:t>
            </a:r>
            <a:r>
              <a:rPr sz="1800"/>
              <a:t>, se propone una inversión en nuevas tecnologías, así como la expansión a mercados emergentes, lo que podría incrementar los ingresos en un 20% durante los próximos tres años.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15277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b="1">
                <a:latin typeface="Angsana New" panose="02020603050405020304" pitchFamily="18" charset="-34"/>
                <a:cs typeface="Angsana New" panose="02020603050405020304" pitchFamily="18" charset="-34"/>
              </a:rPr>
              <a:t>Análisis de Ventas por Región</a:t>
            </a:r>
          </a:p>
        </p:txBody>
      </p:sp>
      <p:graphicFrame>
        <p:nvGraphicFramePr>
          <p:cNvPr id="5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146883"/>
              </p:ext>
            </p:extLst>
          </p:nvPr>
        </p:nvGraphicFramePr>
        <p:xfrm>
          <a:off x="457200" y="4249737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t>Región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Ventas 2023 (USD)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Crecimiento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Norteamérica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$2,500,000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Europa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$1,800,000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3%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Asia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$3,200,000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FF0000"/>
                          </a:solidFill>
                        </a:rPr>
                        <a:t>Latinoamérica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$900,000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8C77B8F-3922-3C0B-EE1A-16D77C7A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1843"/>
            <a:ext cx="8229600" cy="27543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t>En conclusión, </a:t>
            </a:r>
            <a:r>
              <a:rPr sz="2000"/>
              <a:t>la implementación de estas estrategias permitirá a la empresa no solo mantenerse competitiva en el </a:t>
            </a:r>
            <a:r>
              <a:rPr sz="2000">
                <a:solidFill>
                  <a:srgbClr val="FF0000"/>
                </a:solidFill>
              </a:rPr>
              <a:t>mercado</a:t>
            </a:r>
            <a:r>
              <a:rPr sz="2000"/>
              <a:t>, sino también posicionarse como líder en innovación y satisfacción al cliente.</a:t>
            </a:r>
            <a:endParaRPr/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7B28EA12-721F-1A29-44F6-685C869BC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575" y="274638"/>
            <a:ext cx="1419225" cy="14508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194</Words>
  <Application>Microsoft Office PowerPoint</Application>
  <PresentationFormat>Presentación en pantalla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Angsana New</vt:lpstr>
      <vt:lpstr>Arial</vt:lpstr>
      <vt:lpstr>Calibri</vt:lpstr>
      <vt:lpstr>Office Theme</vt:lpstr>
      <vt:lpstr>Análisis del Mercado 2024</vt:lpstr>
      <vt:lpstr>Resultados Clave</vt:lpstr>
      <vt:lpstr>Estrategias Propuestas</vt:lpstr>
      <vt:lpstr>Presentación de PowerPoint</vt:lpstr>
      <vt:lpstr>Conclusión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Eloi Bigorra</cp:lastModifiedBy>
  <cp:revision>3</cp:revision>
  <dcterms:created xsi:type="dcterms:W3CDTF">2013-01-27T09:14:16Z</dcterms:created>
  <dcterms:modified xsi:type="dcterms:W3CDTF">2024-08-27T13:27:42Z</dcterms:modified>
  <cp:category/>
</cp:coreProperties>
</file>