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del mercado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i="1">
                <a:solidFill>
                  <a:schemeClr val="tx2"/>
                </a:solidFill>
              </a:rPr>
              <a:t>resumen ejecutivo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resultados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/>
              <a:t>la evolución del </a:t>
            </a:r>
            <a:r>
              <a:rPr lang="es-ES" sz="1800">
                <a:highlight>
                  <a:srgbClr val="FFFF00"/>
                </a:highlight>
              </a:rPr>
              <a:t>mercado en los últimos años</a:t>
            </a:r>
            <a:r>
              <a:rPr lang="es-ES" sz="1800"/>
              <a:t> ha estado marcada por la digitalización y el cambio en las preferencias del consumidor. este análisis presenta las tendencias actuales y proyecta el crecimiento esperado para el próximo año.</a:t>
            </a:r>
          </a:p>
          <a:p>
            <a:endParaRPr lang="es-ES" sz="1800"/>
          </a:p>
          <a:p>
            <a:endParaRPr lang="es-ES" sz="1800"/>
          </a:p>
          <a:p>
            <a:r>
              <a:rPr sz="1800"/>
              <a:t>los </a:t>
            </a:r>
            <a:r>
              <a:rPr sz="1800">
                <a:solidFill>
                  <a:srgbClr val="FF0000"/>
                </a:solidFill>
              </a:rPr>
              <a:t>resultados</a:t>
            </a:r>
            <a:r>
              <a:rPr sz="1800"/>
              <a:t> de la encuesta indican que un 85% de los </a:t>
            </a:r>
            <a:r>
              <a:rPr sz="1800">
                <a:solidFill>
                  <a:srgbClr val="FF0000"/>
                </a:solidFill>
              </a:rPr>
              <a:t>clientes están satisfechos</a:t>
            </a:r>
            <a:r>
              <a:rPr sz="1800"/>
              <a:t>con nuestros productos, pero existe una oportunidad de mejora en el servicio postventa, donde solo el 60% reporta una experiencia positiva.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Estrategias </a:t>
            </a:r>
            <a:r>
              <a:rPr lang="es-ES"/>
              <a:t>p</a:t>
            </a:r>
            <a:r>
              <a:t>ropuestas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800"/>
              <a:t>Para alcanzar los objetivos de </a:t>
            </a:r>
            <a:r>
              <a:rPr sz="2400"/>
              <a:t>crecimiento</a:t>
            </a:r>
            <a:r>
              <a:rPr sz="1800"/>
              <a:t>, se propone una inversión en nuevas tecnologías, así como la expansión a mercados emergentes, lo que podría incrementar los ingresos en un 20% durante los próximos tres años.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52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b="1">
                <a:latin typeface="Angsana New" panose="02020603050405020304" pitchFamily="18" charset="-34"/>
                <a:cs typeface="Angsana New" panose="02020603050405020304" pitchFamily="18" charset="-34"/>
              </a:rPr>
              <a:t>Análisis de Ventas por Región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2816"/>
              </p:ext>
            </p:extLst>
          </p:nvPr>
        </p:nvGraphicFramePr>
        <p:xfrm>
          <a:off x="457200" y="424973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Ventas 2023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Incremento</a:t>
                      </a:r>
                      <a: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norte</a:t>
                      </a:r>
                      <a:r>
                        <a:rPr lang="es-ES"/>
                        <a:t>-</a:t>
                      </a:r>
                      <a:r>
                        <a:t>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europa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$1,800,000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FF0000"/>
                          </a:solidFill>
                        </a:rPr>
                        <a:t>els bonitos camps de rellinars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C77B8F-3922-3C0B-EE1A-16D77C7A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843"/>
            <a:ext cx="8229600" cy="2754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t>en conclusió, </a:t>
            </a:r>
            <a:r>
              <a:rPr sz="2000"/>
              <a:t>la implementació d'aquestes estratègies permetrà a l'empresa no sols mantenir-se competitiva en el </a:t>
            </a:r>
            <a:r>
              <a:rPr sz="2000">
                <a:solidFill>
                  <a:srgbClr val="FF0000"/>
                </a:solidFill>
              </a:rPr>
              <a:t>mercat</a:t>
            </a:r>
            <a:r>
              <a:rPr sz="2000"/>
              <a:t>, sinó també posicionar-se com a líder en innovació i satisfacció al client.</a:t>
            </a:r>
            <a:endParaRPr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B28EA12-721F-1A29-44F6-685C869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74638"/>
            <a:ext cx="1419225" cy="1450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Office Theme</vt:lpstr>
      <vt:lpstr>Análisis del Mercado 2024</vt:lpstr>
      <vt:lpstr>Resultados Clave</vt:lpstr>
      <vt:lpstr>Estrategias propuestas</vt:lpstr>
      <vt:lpstr>Presentación de PowerPoint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Eloi Bigorra</cp:lastModifiedBy>
  <cp:revision>5</cp:revision>
  <dcterms:created xsi:type="dcterms:W3CDTF">2013-01-27T09:14:16Z</dcterms:created>
  <dcterms:modified xsi:type="dcterms:W3CDTF">2024-08-28T11:14:41Z</dcterms:modified>
  <cp:category/>
</cp:coreProperties>
</file>